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611" autoAdjust="0"/>
  </p:normalViewPr>
  <p:slideViewPr>
    <p:cSldViewPr snapToGrid="0" snapToObjects="1">
      <p:cViewPr>
        <p:scale>
          <a:sx n="73" d="100"/>
          <a:sy n="73" d="100"/>
        </p:scale>
        <p:origin x="-1938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60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73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5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6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85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3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5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86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87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44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04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F4CD-6E4C-BE40-8AA8-2AA439F10DBE}" type="datetimeFigureOut">
              <a:rPr lang="ru-RU" smtClean="0"/>
              <a:pPr/>
              <a:t>12.08.2020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033C9-438E-DD49-AD73-2A0D4ADAE6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2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896532" y="2130425"/>
            <a:ext cx="6561667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8674" y="3886200"/>
            <a:ext cx="5403726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P:\Юля Селявина\СПБ2020\шаблон для презентации\исходники\шаблон новый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126" y="-9446"/>
            <a:ext cx="9175131" cy="6880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1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гресс (2017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Конгресс (2017)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 Селявина</dc:creator>
  <cp:lastModifiedBy>Селявина Юлия Николаевна</cp:lastModifiedBy>
  <cp:revision>17</cp:revision>
  <dcterms:created xsi:type="dcterms:W3CDTF">2017-07-12T08:52:53Z</dcterms:created>
  <dcterms:modified xsi:type="dcterms:W3CDTF">2020-08-12T08:31:40Z</dcterms:modified>
</cp:coreProperties>
</file>