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844" r:id="rId2"/>
    <p:sldMasterId id="2147483856" r:id="rId3"/>
    <p:sldMasterId id="2147483868" r:id="rId4"/>
  </p:sldMasterIdLst>
  <p:notesMasterIdLst>
    <p:notesMasterId r:id="rId12"/>
  </p:notesMasterIdLst>
  <p:handoutMasterIdLst>
    <p:handoutMasterId r:id="rId13"/>
  </p:handoutMasterIdLst>
  <p:sldIdLst>
    <p:sldId id="260" r:id="rId5"/>
    <p:sldId id="388" r:id="rId6"/>
    <p:sldId id="389" r:id="rId7"/>
    <p:sldId id="385" r:id="rId8"/>
    <p:sldId id="390" r:id="rId9"/>
    <p:sldId id="391" r:id="rId10"/>
    <p:sldId id="340" r:id="rId11"/>
  </p:sldIdLst>
  <p:sldSz cx="10693400" cy="7561263"/>
  <p:notesSz cx="6794500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837"/>
    <a:srgbClr val="FF9933"/>
    <a:srgbClr val="3F74AF"/>
    <a:srgbClr val="FFCC66"/>
    <a:srgbClr val="004560"/>
    <a:srgbClr val="003364"/>
    <a:srgbClr val="FF6600"/>
    <a:srgbClr val="4D4D4D"/>
  </p:clrMru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70" autoAdjust="0"/>
    <p:restoredTop sz="94718" autoAdjust="0"/>
  </p:normalViewPr>
  <p:slideViewPr>
    <p:cSldViewPr snapToGrid="0">
      <p:cViewPr>
        <p:scale>
          <a:sx n="75" d="100"/>
          <a:sy n="75" d="100"/>
        </p:scale>
        <p:origin x="-750" y="-480"/>
      </p:cViewPr>
      <p:guideLst>
        <p:guide orient="horz" pos="3969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256" y="-96"/>
      </p:cViewPr>
      <p:guideLst>
        <p:guide orient="horz" pos="3128"/>
        <p:guide pos="2140"/>
      </p:guideLst>
    </p:cSldViewPr>
  </p:notes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BECD9B-695B-47DF-8F9F-2C4392602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3588" y="744538"/>
            <a:ext cx="526732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E7DD88B-CBE2-4D90-B19F-10EB742A5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C792B4-6BA9-4242-8CB4-844DE90F58B6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201613" y="214313"/>
            <a:ext cx="10229850" cy="1081087"/>
          </a:xfrm>
          <a:prstGeom prst="rect">
            <a:avLst/>
          </a:prstGeom>
          <a:solidFill>
            <a:srgbClr val="F08B3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baseline="-25000" dirty="0"/>
          </a:p>
        </p:txBody>
      </p:sp>
      <p:pic>
        <p:nvPicPr>
          <p:cNvPr id="5" name="Picture 5" descr="ABS_PP_09_07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7124700"/>
            <a:ext cx="102568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1" descr="logo_2_tran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88" y="200025"/>
            <a:ext cx="34480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29619" y="4462463"/>
            <a:ext cx="6443663" cy="868362"/>
          </a:xfrm>
        </p:spPr>
        <p:txBody>
          <a:bodyPr/>
          <a:lstStyle>
            <a:lvl1pPr marL="0" indent="0" algn="ctr">
              <a:lnSpc>
                <a:spcPct val="95000"/>
              </a:lnSpc>
              <a:defRPr baseline="0">
                <a:solidFill>
                  <a:srgbClr val="FF6600"/>
                </a:solidFill>
              </a:defRPr>
            </a:lvl1pPr>
          </a:lstStyle>
          <a:p>
            <a:r>
              <a:rPr lang="ru-RU" dirty="0"/>
              <a:t>ОБРАЗЕЦ </a:t>
            </a:r>
          </a:p>
          <a:p>
            <a:r>
              <a:rPr lang="ru-RU" dirty="0"/>
              <a:t>ПОДЗАГОЛОВКА</a:t>
            </a:r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898650" y="2698750"/>
            <a:ext cx="6705600" cy="890588"/>
          </a:xfrm>
        </p:spPr>
        <p:txBody>
          <a:bodyPr anchor="t"/>
          <a:lstStyle>
            <a:lvl1pPr algn="ctr">
              <a:defRPr sz="3000">
                <a:solidFill>
                  <a:srgbClr val="003364"/>
                </a:solidFill>
              </a:defRPr>
            </a:lvl1pPr>
          </a:lstStyle>
          <a:p>
            <a:r>
              <a:rPr lang="ru-RU"/>
              <a:t>ЗАГОЛОВОК РАЗДЕЛА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77400" y="7124700"/>
            <a:ext cx="695325" cy="217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FE632-00EB-4354-94C6-80B431144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BFA49-57D5-4311-9921-FDD8935D2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08925" y="215900"/>
            <a:ext cx="2563813" cy="62626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5900" y="215900"/>
            <a:ext cx="7540625" cy="62626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F3C7C-F18C-4021-B8FD-92B6B50BC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2350" y="215900"/>
            <a:ext cx="6478588" cy="11160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2255838"/>
            <a:ext cx="5051425" cy="41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32425" y="2255838"/>
            <a:ext cx="5053013" cy="2003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32425" y="4411663"/>
            <a:ext cx="5053013" cy="2003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0B12F-FD2F-4F93-9C71-155EC8D76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215900"/>
            <a:ext cx="10256838" cy="6199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B651D-525C-4285-B279-0FE97BFBF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BS_PP_09_07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7124700"/>
            <a:ext cx="102568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Fon_01"/>
          <p:cNvPicPr>
            <a:picLocks noChangeAspect="1" noChangeArrowheads="1"/>
          </p:cNvPicPr>
          <p:nvPr userDrawn="1"/>
        </p:nvPicPr>
        <p:blipFill>
          <a:blip r:embed="rId3" cstate="print"/>
          <a:srcRect l="92319"/>
          <a:stretch>
            <a:fillRect/>
          </a:stretch>
        </p:blipFill>
        <p:spPr bwMode="auto">
          <a:xfrm>
            <a:off x="207963" y="215900"/>
            <a:ext cx="787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Fon_01"/>
          <p:cNvPicPr>
            <a:picLocks noChangeAspect="1" noChangeArrowheads="1"/>
          </p:cNvPicPr>
          <p:nvPr userDrawn="1"/>
        </p:nvPicPr>
        <p:blipFill>
          <a:blip r:embed="rId4" cstate="print"/>
          <a:srcRect l="32756" r="2753"/>
          <a:stretch>
            <a:fillRect/>
          </a:stretch>
        </p:blipFill>
        <p:spPr bwMode="auto">
          <a:xfrm>
            <a:off x="203200" y="215900"/>
            <a:ext cx="102298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1" descr="logo_2_trans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888" y="200025"/>
            <a:ext cx="34480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562350" y="4462463"/>
            <a:ext cx="6443663" cy="868362"/>
          </a:xfrm>
        </p:spPr>
        <p:txBody>
          <a:bodyPr/>
          <a:lstStyle>
            <a:lvl1pPr marL="0" indent="0">
              <a:lnSpc>
                <a:spcPct val="95000"/>
              </a:lnSpc>
              <a:defRPr>
                <a:solidFill>
                  <a:srgbClr val="FF6600"/>
                </a:solidFill>
              </a:defRPr>
            </a:lvl1pPr>
          </a:lstStyle>
          <a:p>
            <a:r>
              <a:rPr lang="ru-RU"/>
              <a:t>ОБРАЗЕЦ </a:t>
            </a:r>
          </a:p>
          <a:p>
            <a:r>
              <a:rPr lang="ru-RU"/>
              <a:t>ПОДЗАГОЛОВКА</a:t>
            </a:r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62350" y="2698750"/>
            <a:ext cx="6705600" cy="890588"/>
          </a:xfrm>
        </p:spPr>
        <p:txBody>
          <a:bodyPr anchor="t"/>
          <a:lstStyle>
            <a:lvl1pPr>
              <a:defRPr sz="3000">
                <a:solidFill>
                  <a:srgbClr val="003364"/>
                </a:solidFill>
              </a:defRPr>
            </a:lvl1pPr>
          </a:lstStyle>
          <a:p>
            <a:r>
              <a:rPr lang="ru-RU"/>
              <a:t>ЗАГОЛОВОК РАЗДЕЛА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77400" y="7124700"/>
            <a:ext cx="695325" cy="217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46D99-B231-4EED-A8F7-A217766BC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0664" y="215900"/>
            <a:ext cx="5770274" cy="11160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30E13-BAF3-4BF9-A71B-35BE7EFFA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0FE99-806F-4606-A9F5-620502DD0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5900" y="2319338"/>
            <a:ext cx="5051425" cy="415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9725" y="2319338"/>
            <a:ext cx="5053013" cy="415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1DB54-3938-4F54-B462-349C62223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615A6-6F2D-48BC-B446-5FB4C5EA7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E118F-4397-47C6-9972-EBC7D91A3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0664" y="215900"/>
            <a:ext cx="5770274" cy="11160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CF711-4A36-449E-965E-F8105AD15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8304-8723-48D2-83F6-367FF382F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1AD2-5BF4-46A8-BAA3-292165DDF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50EC6-E488-49B7-BA19-835A1117E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4FBA5-256A-4F10-8A65-7480593E1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08925" y="215900"/>
            <a:ext cx="2563813" cy="62626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5900" y="215900"/>
            <a:ext cx="7540625" cy="62626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B21AF-E4DD-4371-9C01-0484CC8D0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BS_PP_09_07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7124700"/>
            <a:ext cx="102568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Fon_01"/>
          <p:cNvPicPr>
            <a:picLocks noChangeAspect="1" noChangeArrowheads="1"/>
          </p:cNvPicPr>
          <p:nvPr userDrawn="1"/>
        </p:nvPicPr>
        <p:blipFill>
          <a:blip r:embed="rId3" cstate="print"/>
          <a:srcRect l="92319"/>
          <a:stretch>
            <a:fillRect/>
          </a:stretch>
        </p:blipFill>
        <p:spPr bwMode="auto">
          <a:xfrm>
            <a:off x="207963" y="215900"/>
            <a:ext cx="787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Fon_01"/>
          <p:cNvPicPr>
            <a:picLocks noChangeAspect="1" noChangeArrowheads="1"/>
          </p:cNvPicPr>
          <p:nvPr userDrawn="1"/>
        </p:nvPicPr>
        <p:blipFill>
          <a:blip r:embed="rId4" cstate="print"/>
          <a:srcRect l="32756" r="2753"/>
          <a:stretch>
            <a:fillRect/>
          </a:stretch>
        </p:blipFill>
        <p:spPr bwMode="auto">
          <a:xfrm>
            <a:off x="203200" y="215900"/>
            <a:ext cx="102298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1" descr="logo_2_trans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888" y="200025"/>
            <a:ext cx="34480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562350" y="4462463"/>
            <a:ext cx="6443663" cy="868362"/>
          </a:xfrm>
        </p:spPr>
        <p:txBody>
          <a:bodyPr/>
          <a:lstStyle>
            <a:lvl1pPr marL="0" indent="0">
              <a:lnSpc>
                <a:spcPct val="95000"/>
              </a:lnSpc>
              <a:defRPr>
                <a:solidFill>
                  <a:srgbClr val="FF6600"/>
                </a:solidFill>
              </a:defRPr>
            </a:lvl1pPr>
          </a:lstStyle>
          <a:p>
            <a:r>
              <a:rPr lang="ru-RU"/>
              <a:t>ОБРАЗЕЦ </a:t>
            </a:r>
          </a:p>
          <a:p>
            <a:r>
              <a:rPr lang="ru-RU"/>
              <a:t>ПОДЗАГОЛОВКА</a:t>
            </a:r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62350" y="2698750"/>
            <a:ext cx="6705600" cy="890588"/>
          </a:xfrm>
        </p:spPr>
        <p:txBody>
          <a:bodyPr anchor="t"/>
          <a:lstStyle>
            <a:lvl1pPr>
              <a:defRPr sz="3000">
                <a:solidFill>
                  <a:srgbClr val="003364"/>
                </a:solidFill>
              </a:defRPr>
            </a:lvl1pPr>
          </a:lstStyle>
          <a:p>
            <a:r>
              <a:rPr lang="ru-RU"/>
              <a:t>ЗАГОЛОВОК РАЗДЕЛА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77400" y="7124700"/>
            <a:ext cx="695325" cy="217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70820-3CB8-4976-A928-BBE8653BA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0664" y="215900"/>
            <a:ext cx="5770274" cy="11160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6F5CD-450D-4BBB-82CD-303116D58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539C9-3F82-44B3-A185-92140518F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5900" y="2319338"/>
            <a:ext cx="5051425" cy="415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9725" y="2319338"/>
            <a:ext cx="5053013" cy="415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F1702-632D-4F81-95B9-A6CC2D8A1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A8919-045F-4585-A131-9B5F28A46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4A959-993F-4A52-82B7-9B7025F60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04057-3D0B-4B6C-894B-F42E55D85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B9D32-09D7-4727-B940-6ED44D4F8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27E18-8FB8-42E7-BC59-1610F549F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7DB17-737E-4CF7-A361-4ED0D4205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52EAC-FD87-40D4-A500-62A6780FF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08925" y="215900"/>
            <a:ext cx="2563813" cy="62626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5900" y="215900"/>
            <a:ext cx="7540625" cy="62626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9B02D-D40C-4465-9420-61AD8E596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BS_PP_09_07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7124700"/>
            <a:ext cx="102568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Fon_01"/>
          <p:cNvPicPr>
            <a:picLocks noChangeAspect="1" noChangeArrowheads="1"/>
          </p:cNvPicPr>
          <p:nvPr userDrawn="1"/>
        </p:nvPicPr>
        <p:blipFill>
          <a:blip r:embed="rId3" cstate="print"/>
          <a:srcRect l="92319"/>
          <a:stretch>
            <a:fillRect/>
          </a:stretch>
        </p:blipFill>
        <p:spPr bwMode="auto">
          <a:xfrm>
            <a:off x="207963" y="215900"/>
            <a:ext cx="787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Fon_01"/>
          <p:cNvPicPr>
            <a:picLocks noChangeAspect="1" noChangeArrowheads="1"/>
          </p:cNvPicPr>
          <p:nvPr userDrawn="1"/>
        </p:nvPicPr>
        <p:blipFill>
          <a:blip r:embed="rId4" cstate="print"/>
          <a:srcRect l="32756" r="2753"/>
          <a:stretch>
            <a:fillRect/>
          </a:stretch>
        </p:blipFill>
        <p:spPr bwMode="auto">
          <a:xfrm>
            <a:off x="203200" y="215900"/>
            <a:ext cx="102298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1" descr="logo_2_trans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888" y="200025"/>
            <a:ext cx="34480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562350" y="4462463"/>
            <a:ext cx="6443663" cy="868362"/>
          </a:xfrm>
        </p:spPr>
        <p:txBody>
          <a:bodyPr/>
          <a:lstStyle>
            <a:lvl1pPr marL="0" indent="0">
              <a:lnSpc>
                <a:spcPct val="95000"/>
              </a:lnSpc>
              <a:defRPr>
                <a:solidFill>
                  <a:srgbClr val="FF6600"/>
                </a:solidFill>
              </a:defRPr>
            </a:lvl1pPr>
          </a:lstStyle>
          <a:p>
            <a:r>
              <a:rPr lang="ru-RU"/>
              <a:t>ОБРАЗЕЦ </a:t>
            </a:r>
          </a:p>
          <a:p>
            <a:r>
              <a:rPr lang="ru-RU"/>
              <a:t>ПОДЗАГОЛОВКА</a:t>
            </a:r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62350" y="2698750"/>
            <a:ext cx="6705600" cy="890588"/>
          </a:xfrm>
        </p:spPr>
        <p:txBody>
          <a:bodyPr anchor="t"/>
          <a:lstStyle>
            <a:lvl1pPr>
              <a:defRPr sz="3000">
                <a:solidFill>
                  <a:srgbClr val="003364"/>
                </a:solidFill>
              </a:defRPr>
            </a:lvl1pPr>
          </a:lstStyle>
          <a:p>
            <a:r>
              <a:rPr lang="ru-RU"/>
              <a:t>ЗАГОЛОВОК РАЗДЕЛА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77400" y="7124700"/>
            <a:ext cx="695325" cy="217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BD9CE-A60B-451F-98DD-DDF71BB2F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0664" y="215900"/>
            <a:ext cx="5770274" cy="11160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F4B9F-6492-4602-B892-526301726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80330-AF2F-40B8-A4CB-177E01736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5900" y="2319338"/>
            <a:ext cx="5051425" cy="415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9725" y="2319338"/>
            <a:ext cx="5053013" cy="415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007E4-12D9-40FD-84F0-E87CF7A95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9900" y="215900"/>
            <a:ext cx="5761038" cy="11160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5900" y="2319338"/>
            <a:ext cx="5051425" cy="415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9725" y="2319338"/>
            <a:ext cx="5053013" cy="415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F20EC-BC6B-448E-B13E-A31C2DFD6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13100-5727-428B-94D6-3E0EED914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0FDAD-AA4F-45F4-9948-306BFFD35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3CE95-0685-4C5A-848A-102B61FB7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D1B86-F463-47A8-A81C-871EFDCAA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B611A-DD6A-4D4B-A010-DDA16911D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B4E69-C033-4D25-AD8D-D7EF59935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08925" y="215900"/>
            <a:ext cx="2563813" cy="62626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5900" y="215900"/>
            <a:ext cx="7540625" cy="62626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095B5-0951-4ADA-B7C8-784592442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BE817-DC52-458C-92E8-A42183D39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A9BDB-B4B6-483A-A642-8F6CB4730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24763-F12C-4C61-8D41-7FC948C41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50108-029B-4520-A63F-C1331DEB4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97E90-726D-41E0-8ECC-EB5ACCEC3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201613" y="214313"/>
            <a:ext cx="10229850" cy="1081087"/>
          </a:xfrm>
          <a:prstGeom prst="rect">
            <a:avLst/>
          </a:prstGeom>
          <a:solidFill>
            <a:srgbClr val="F08B3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baseline="-2500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2255838"/>
            <a:ext cx="10256838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9" descr="ABS_PP_09_07"/>
          <p:cNvPicPr>
            <a:picLocks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5900" y="7124700"/>
            <a:ext cx="102568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77400" y="7123113"/>
            <a:ext cx="69532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51DE885-25EC-49EA-B086-8F3E6AA0D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0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3562350" y="215900"/>
            <a:ext cx="6478588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31" name="Рисунок 7" descr="logo_2_trans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6888" y="200025"/>
            <a:ext cx="34480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884" r:id="rId2"/>
    <p:sldLayoutId id="2147483883" r:id="rId3"/>
    <p:sldLayoutId id="2147483882" r:id="rId4"/>
    <p:sldLayoutId id="2147483881" r:id="rId5"/>
    <p:sldLayoutId id="2147483880" r:id="rId6"/>
    <p:sldLayoutId id="2147483879" r:id="rId7"/>
    <p:sldLayoutId id="2147483878" r:id="rId8"/>
    <p:sldLayoutId id="2147483877" r:id="rId9"/>
    <p:sldLayoutId id="2147483876" r:id="rId10"/>
    <p:sldLayoutId id="2147483875" r:id="rId11"/>
    <p:sldLayoutId id="2147483874" r:id="rId12"/>
    <p:sldLayoutId id="2147483873" r:id="rId13"/>
  </p:sldLayoutIdLst>
  <p:transition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2255838"/>
            <a:ext cx="10256838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5363" name="Picture 9" descr="ABS_PP_09_07"/>
          <p:cNvPicPr>
            <a:picLocks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5900" y="7124700"/>
            <a:ext cx="102568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77400" y="7123113"/>
            <a:ext cx="69532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7660B4FE-7EA9-435A-800C-1E340F572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36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3562350" y="215900"/>
            <a:ext cx="6478588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5366" name="Picture 11" descr="Fon_01"/>
          <p:cNvPicPr>
            <a:picLocks noChangeAspect="1" noChangeArrowheads="1"/>
          </p:cNvPicPr>
          <p:nvPr userDrawn="1"/>
        </p:nvPicPr>
        <p:blipFill>
          <a:blip r:embed="rId14" cstate="print"/>
          <a:srcRect l="92319"/>
          <a:stretch>
            <a:fillRect/>
          </a:stretch>
        </p:blipFill>
        <p:spPr bwMode="auto">
          <a:xfrm>
            <a:off x="207963" y="215900"/>
            <a:ext cx="787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1" descr="Fon_01"/>
          <p:cNvPicPr>
            <a:picLocks noChangeAspect="1" noChangeArrowheads="1"/>
          </p:cNvPicPr>
          <p:nvPr userDrawn="1"/>
        </p:nvPicPr>
        <p:blipFill>
          <a:blip r:embed="rId15" cstate="print"/>
          <a:srcRect l="32756" r="2753"/>
          <a:stretch>
            <a:fillRect/>
          </a:stretch>
        </p:blipFill>
        <p:spPr bwMode="auto">
          <a:xfrm>
            <a:off x="203200" y="215900"/>
            <a:ext cx="102298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7" descr="logo_2_trans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6888" y="200025"/>
            <a:ext cx="34480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894" r:id="rId2"/>
    <p:sldLayoutId id="2147483893" r:id="rId3"/>
    <p:sldLayoutId id="2147483892" r:id="rId4"/>
    <p:sldLayoutId id="2147483891" r:id="rId5"/>
    <p:sldLayoutId id="2147483890" r:id="rId6"/>
    <p:sldLayoutId id="2147483889" r:id="rId7"/>
    <p:sldLayoutId id="2147483888" r:id="rId8"/>
    <p:sldLayoutId id="2147483887" r:id="rId9"/>
    <p:sldLayoutId id="2147483886" r:id="rId10"/>
    <p:sldLayoutId id="2147483885" r:id="rId11"/>
  </p:sldLayoutIdLst>
  <p:transition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2255838"/>
            <a:ext cx="10256838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27651" name="Picture 9" descr="ABS_PP_09_07"/>
          <p:cNvPicPr>
            <a:picLocks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5900" y="7124700"/>
            <a:ext cx="102568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77400" y="7123113"/>
            <a:ext cx="69532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61E49EEF-113B-4904-A7D2-A73F5FF56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653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3562350" y="215900"/>
            <a:ext cx="6478588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27654" name="Picture 11" descr="Fon_01"/>
          <p:cNvPicPr>
            <a:picLocks noChangeAspect="1" noChangeArrowheads="1"/>
          </p:cNvPicPr>
          <p:nvPr userDrawn="1"/>
        </p:nvPicPr>
        <p:blipFill>
          <a:blip r:embed="rId14" cstate="print"/>
          <a:srcRect l="92319"/>
          <a:stretch>
            <a:fillRect/>
          </a:stretch>
        </p:blipFill>
        <p:spPr bwMode="auto">
          <a:xfrm>
            <a:off x="207963" y="215900"/>
            <a:ext cx="787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1" descr="Fon_01"/>
          <p:cNvPicPr>
            <a:picLocks noChangeAspect="1" noChangeArrowheads="1"/>
          </p:cNvPicPr>
          <p:nvPr userDrawn="1"/>
        </p:nvPicPr>
        <p:blipFill>
          <a:blip r:embed="rId15" cstate="print"/>
          <a:srcRect l="32756" r="2753"/>
          <a:stretch>
            <a:fillRect/>
          </a:stretch>
        </p:blipFill>
        <p:spPr bwMode="auto">
          <a:xfrm>
            <a:off x="203200" y="215900"/>
            <a:ext cx="102298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7" descr="logo_2_trans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6888" y="200025"/>
            <a:ext cx="34480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04" r:id="rId2"/>
    <p:sldLayoutId id="2147483903" r:id="rId3"/>
    <p:sldLayoutId id="2147483902" r:id="rId4"/>
    <p:sldLayoutId id="2147483901" r:id="rId5"/>
    <p:sldLayoutId id="2147483900" r:id="rId6"/>
    <p:sldLayoutId id="2147483899" r:id="rId7"/>
    <p:sldLayoutId id="2147483898" r:id="rId8"/>
    <p:sldLayoutId id="2147483897" r:id="rId9"/>
    <p:sldLayoutId id="2147483896" r:id="rId10"/>
    <p:sldLayoutId id="2147483895" r:id="rId11"/>
  </p:sldLayoutIdLst>
  <p:transition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2255838"/>
            <a:ext cx="10256838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39939" name="Picture 9" descr="ABS_PP_09_07"/>
          <p:cNvPicPr>
            <a:picLocks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5900" y="7124700"/>
            <a:ext cx="102568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77400" y="7123113"/>
            <a:ext cx="69532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A87D174E-857E-449D-A7C4-8A1833259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994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3562350" y="215900"/>
            <a:ext cx="6478588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39942" name="Picture 11" descr="Fon_01"/>
          <p:cNvPicPr>
            <a:picLocks noChangeAspect="1" noChangeArrowheads="1"/>
          </p:cNvPicPr>
          <p:nvPr userDrawn="1"/>
        </p:nvPicPr>
        <p:blipFill>
          <a:blip r:embed="rId14" cstate="print"/>
          <a:srcRect l="92319"/>
          <a:stretch>
            <a:fillRect/>
          </a:stretch>
        </p:blipFill>
        <p:spPr bwMode="auto">
          <a:xfrm>
            <a:off x="207963" y="215900"/>
            <a:ext cx="787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1" descr="Fon_01"/>
          <p:cNvPicPr>
            <a:picLocks noChangeAspect="1" noChangeArrowheads="1"/>
          </p:cNvPicPr>
          <p:nvPr userDrawn="1"/>
        </p:nvPicPr>
        <p:blipFill>
          <a:blip r:embed="rId15" cstate="print"/>
          <a:srcRect l="32756" r="2753"/>
          <a:stretch>
            <a:fillRect/>
          </a:stretch>
        </p:blipFill>
        <p:spPr bwMode="auto">
          <a:xfrm>
            <a:off x="203200" y="215900"/>
            <a:ext cx="102298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Рисунок 7" descr="logo_2_trans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6888" y="200025"/>
            <a:ext cx="34480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4" r:id="rId2"/>
    <p:sldLayoutId id="2147483913" r:id="rId3"/>
    <p:sldLayoutId id="2147483912" r:id="rId4"/>
    <p:sldLayoutId id="2147483911" r:id="rId5"/>
    <p:sldLayoutId id="2147483910" r:id="rId6"/>
    <p:sldLayoutId id="2147483909" r:id="rId7"/>
    <p:sldLayoutId id="2147483908" r:id="rId8"/>
    <p:sldLayoutId id="2147483907" r:id="rId9"/>
    <p:sldLayoutId id="2147483906" r:id="rId10"/>
    <p:sldLayoutId id="2147483905" r:id="rId11"/>
  </p:sldLayoutIdLst>
  <p:transition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y.verbitskaya@absolutbank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5" descr="1"/>
          <p:cNvPicPr>
            <a:picLocks noChangeAspect="1" noChangeArrowheads="1"/>
          </p:cNvPicPr>
          <p:nvPr/>
        </p:nvPicPr>
        <p:blipFill>
          <a:blip r:embed="rId3" cstate="print"/>
          <a:srcRect t="7234" b="906"/>
          <a:stretch>
            <a:fillRect/>
          </a:stretch>
        </p:blipFill>
        <p:spPr bwMode="auto">
          <a:xfrm>
            <a:off x="7223125" y="1287463"/>
            <a:ext cx="32131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Рисунок 17" descr="absolut_office_sk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" y="1290638"/>
            <a:ext cx="36004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765300" y="4343400"/>
            <a:ext cx="7146925" cy="1447800"/>
          </a:xfrm>
        </p:spPr>
        <p:txBody>
          <a:bodyPr anchor="ctr"/>
          <a:lstStyle/>
          <a:p>
            <a:pPr eaLnBrk="1" hangingPunct="1"/>
            <a:r>
              <a:rPr lang="ru-RU" sz="3600" smtClean="0">
                <a:solidFill>
                  <a:srgbClr val="004560"/>
                </a:solidFill>
              </a:rPr>
              <a:t>Доступная ипотека и неуловимый кв. м </a:t>
            </a:r>
            <a:r>
              <a:rPr lang="en-US" sz="3600" smtClean="0">
                <a:solidFill>
                  <a:srgbClr val="004560"/>
                </a:solidFill>
              </a:rPr>
              <a:t> </a:t>
            </a:r>
            <a:endParaRPr lang="ru-RU" sz="3600" smtClean="0">
              <a:solidFill>
                <a:srgbClr val="004560"/>
              </a:solidFill>
            </a:endParaRPr>
          </a:p>
        </p:txBody>
      </p:sp>
      <p:sp>
        <p:nvSpPr>
          <p:cNvPr id="54276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995363"/>
            <a:fld id="{FE14DB35-3818-4A77-8A63-1A8028DDD078}" type="slidenum">
              <a:rPr lang="ru-RU" smtClean="0"/>
              <a:pPr defTabSz="995363"/>
              <a:t>1</a:t>
            </a:fld>
            <a:endParaRPr lang="ru-RU" smtClean="0"/>
          </a:p>
        </p:txBody>
      </p:sp>
      <p:pic>
        <p:nvPicPr>
          <p:cNvPr id="54277" name="Picture 12" descr="ABS_PP_09_0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900" y="7124700"/>
            <a:ext cx="102568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 Box 14"/>
          <p:cNvSpPr txBox="1">
            <a:spLocks noChangeArrowheads="1"/>
          </p:cNvSpPr>
          <p:nvPr/>
        </p:nvSpPr>
        <p:spPr bwMode="auto">
          <a:xfrm>
            <a:off x="306388" y="1620838"/>
            <a:ext cx="34194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defTabSz="995363">
              <a:spcBef>
                <a:spcPct val="50000"/>
              </a:spcBef>
            </a:pPr>
            <a:endParaRPr lang="ru-RU"/>
          </a:p>
        </p:txBody>
      </p:sp>
      <p:sp>
        <p:nvSpPr>
          <p:cNvPr id="54279" name="Rectangle 18"/>
          <p:cNvSpPr>
            <a:spLocks noChangeArrowheads="1"/>
          </p:cNvSpPr>
          <p:nvPr/>
        </p:nvSpPr>
        <p:spPr bwMode="auto">
          <a:xfrm>
            <a:off x="3562350" y="6584950"/>
            <a:ext cx="197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95363"/>
            <a:endParaRPr lang="ru-RU" b="1"/>
          </a:p>
        </p:txBody>
      </p:sp>
      <p:sp>
        <p:nvSpPr>
          <p:cNvPr id="54280" name="Rectangle 19"/>
          <p:cNvSpPr>
            <a:spLocks noChangeArrowheads="1"/>
          </p:cNvSpPr>
          <p:nvPr/>
        </p:nvSpPr>
        <p:spPr bwMode="auto">
          <a:xfrm>
            <a:off x="9677400" y="7116763"/>
            <a:ext cx="69532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95363"/>
            <a:r>
              <a:rPr lang="ru-RU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4281" name="Rectangle 20"/>
          <p:cNvSpPr>
            <a:spLocks noChangeArrowheads="1"/>
          </p:cNvSpPr>
          <p:nvPr/>
        </p:nvSpPr>
        <p:spPr bwMode="auto">
          <a:xfrm>
            <a:off x="3994150" y="6584950"/>
            <a:ext cx="2700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95363"/>
            <a:r>
              <a:rPr lang="ru-RU" sz="2400" b="1">
                <a:solidFill>
                  <a:srgbClr val="004560"/>
                </a:solidFill>
              </a:rPr>
              <a:t>20</a:t>
            </a:r>
            <a:r>
              <a:rPr lang="en-US" sz="2400" b="1">
                <a:solidFill>
                  <a:srgbClr val="004560"/>
                </a:solidFill>
              </a:rPr>
              <a:t>10 </a:t>
            </a:r>
            <a:r>
              <a:rPr lang="ru-RU" sz="2400" b="1">
                <a:solidFill>
                  <a:srgbClr val="004560"/>
                </a:solidFill>
              </a:rPr>
              <a:t>год</a:t>
            </a:r>
          </a:p>
        </p:txBody>
      </p:sp>
      <p:pic>
        <p:nvPicPr>
          <p:cNvPr id="54282" name="Рисунок 19" descr="IMG_091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22675" y="1290638"/>
            <a:ext cx="36004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3300" y="215900"/>
            <a:ext cx="4406900" cy="1116013"/>
          </a:xfrm>
        </p:spPr>
        <p:txBody>
          <a:bodyPr/>
          <a:lstStyle/>
          <a:p>
            <a:r>
              <a:rPr lang="ru-RU" dirty="0" smtClean="0"/>
              <a:t>Историческая справка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FCF711-4A36-449E-965E-F8105AD15B7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28600" y="1562100"/>
          <a:ext cx="10256838" cy="5550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473"/>
                <a:gridCol w="1478227"/>
                <a:gridCol w="1663700"/>
                <a:gridCol w="1854200"/>
                <a:gridCol w="1498600"/>
                <a:gridCol w="2052638"/>
              </a:tblGrid>
              <a:tr h="7511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6" marR="104306" marT="52153" marB="521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СБ РФ</a:t>
                      </a:r>
                    </a:p>
                  </a:txBody>
                  <a:tcPr marL="104306" marR="104306" marT="52153" marB="521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DeltaCredit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и банки партнеры</a:t>
                      </a:r>
                    </a:p>
                  </a:txBody>
                  <a:tcPr marL="104306" marR="104306" marT="52153" marB="521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Инвестсбербанк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»</a:t>
                      </a:r>
                    </a:p>
                  </a:txBody>
                  <a:tcPr marL="104306" marR="104306" marT="52153" marB="521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Собинбанк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6" marR="104306" marT="52153" marB="521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Райффайзенбанк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»</a:t>
                      </a:r>
                    </a:p>
                  </a:txBody>
                  <a:tcPr marL="104306" marR="104306" marT="52153" marB="52153" horzOverflow="overflow"/>
                </a:tc>
              </a:tr>
              <a:tr h="7511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Год начала реализации программы</a:t>
                      </a:r>
                    </a:p>
                  </a:txBody>
                  <a:tcPr marL="104306" marR="104306" marT="52153" marB="521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1998</a:t>
                      </a:r>
                    </a:p>
                  </a:txBody>
                  <a:tcPr marL="104306" marR="104306" marT="52153" marB="521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1998</a:t>
                      </a:r>
                    </a:p>
                  </a:txBody>
                  <a:tcPr marL="104306" marR="104306" marT="52153" marB="521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1998</a:t>
                      </a:r>
                    </a:p>
                  </a:txBody>
                  <a:tcPr marL="104306" marR="104306" marT="52153" marB="521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1999</a:t>
                      </a:r>
                    </a:p>
                  </a:txBody>
                  <a:tcPr marL="104306" marR="104306" marT="52153" marB="521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marL="104306" marR="104306" marT="52153" marB="52153" horzOverflow="overflow"/>
                </a:tc>
              </a:tr>
              <a:tr h="7511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Валюта кредита</a:t>
                      </a:r>
                    </a:p>
                  </a:txBody>
                  <a:tcPr marL="104306" marR="104306" marT="52153" marB="521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руб.</a:t>
                      </a:r>
                    </a:p>
                  </a:txBody>
                  <a:tcPr marL="104306" marR="104306" marT="52153" marB="521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6" marR="104306" marT="52153" marB="521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руб.</a:t>
                      </a:r>
                    </a:p>
                  </a:txBody>
                  <a:tcPr marL="104306" marR="104306" marT="52153" marB="521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6" marR="104306" marT="52153" marB="521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6" marR="104306" marT="52153" marB="52153" horzOverflow="overflow"/>
                </a:tc>
              </a:tr>
              <a:tr h="7511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Ставка по кредиту %</a:t>
                      </a:r>
                    </a:p>
                  </a:txBody>
                  <a:tcPr marL="104306" marR="104306" marT="52153" marB="521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руб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6" marR="104306" marT="52153" marB="521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104306" marR="104306" marT="52153" marB="521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104306" marR="104306" marT="52153" marB="521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104306" marR="104306" marT="52153" marB="521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104306" marR="104306" marT="52153" marB="52153" horzOverflow="overflow"/>
                </a:tc>
              </a:tr>
              <a:tr h="7511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Первоначальный взнос %</a:t>
                      </a:r>
                    </a:p>
                  </a:txBody>
                  <a:tcPr marL="104306" marR="104306" marT="52153" marB="521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04306" marR="104306" marT="52153" marB="521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04306" marR="104306" marT="52153" marB="521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04306" marR="104306" marT="52153" marB="521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04306" marR="104306" marT="52153" marB="521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04306" marR="104306" marT="52153" marB="52153" horzOverflow="overflow"/>
                </a:tc>
              </a:tr>
              <a:tr h="7511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Срок кредитования</a:t>
                      </a:r>
                    </a:p>
                  </a:txBody>
                  <a:tcPr marL="104306" marR="104306" marT="52153" marB="521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104306" marR="104306" marT="52153" marB="521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04306" marR="104306" marT="52153" marB="521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04306" marR="104306" marT="52153" marB="521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04306" marR="104306" marT="52153" marB="521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04306" marR="104306" marT="52153" marB="52153" horzOverflow="overflow"/>
                </a:tc>
              </a:tr>
              <a:tr h="7511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Наличие поручителей</a:t>
                      </a:r>
                    </a:p>
                  </a:txBody>
                  <a:tcPr marL="104306" marR="104306" marT="52153" marB="521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чел.</a:t>
                      </a:r>
                    </a:p>
                  </a:txBody>
                  <a:tcPr marL="104306" marR="104306" marT="52153" marB="521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104306" marR="104306" marT="52153" marB="521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104306" marR="104306" marT="52153" marB="521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104306" marR="104306" marT="52153" marB="521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104306" marR="104306" marT="52153" marB="52153" horzOverflow="overflow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0900" y="215900"/>
            <a:ext cx="4495800" cy="1116013"/>
          </a:xfrm>
        </p:spPr>
        <p:txBody>
          <a:bodyPr/>
          <a:lstStyle/>
          <a:p>
            <a:r>
              <a:rPr lang="ru-RU" dirty="0" smtClean="0"/>
              <a:t>О доступности ипотеки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28600" y="1498598"/>
          <a:ext cx="10256840" cy="5860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368"/>
                <a:gridCol w="2051368"/>
                <a:gridCol w="2051368"/>
                <a:gridCol w="2051368"/>
                <a:gridCol w="2051368"/>
              </a:tblGrid>
              <a:tr h="4883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Банк</a:t>
                      </a: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Ставка в рублях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Ставка в долларах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83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883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Абсолют Банк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/>
                </a:tc>
              </a:tr>
              <a:tr h="4883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Банк Москвы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18,95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9,75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14,3</a:t>
                      </a:r>
                    </a:p>
                  </a:txBody>
                  <a:tcPr horzOverflow="overflow"/>
                </a:tc>
              </a:tr>
              <a:tr h="4883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BSGV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/>
                </a:tc>
              </a:tr>
              <a:tr h="4883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Возрождение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/>
                </a:tc>
              </a:tr>
              <a:tr h="4883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ВТБ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18,35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15,1</a:t>
                      </a:r>
                    </a:p>
                  </a:txBody>
                  <a:tcPr horzOverflow="overflow"/>
                </a:tc>
              </a:tr>
              <a:tr h="4883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Дельтакредит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12,75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15,25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11,5</a:t>
                      </a:r>
                    </a:p>
                  </a:txBody>
                  <a:tcPr horzOverflow="overflow"/>
                </a:tc>
              </a:tr>
              <a:tr h="4883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МКБ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индивидуально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индивидуально</a:t>
                      </a:r>
                    </a:p>
                  </a:txBody>
                  <a:tcPr horzOverflow="overflow"/>
                </a:tc>
              </a:tr>
              <a:tr h="4883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Нордеа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/>
                </a:tc>
              </a:tr>
              <a:tr h="4883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Райффайзенбанк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/>
                </a:tc>
              </a:tr>
              <a:tr h="4883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Сбербанк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11,65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14,75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12,1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677400" y="7135813"/>
            <a:ext cx="695325" cy="217487"/>
          </a:xfrm>
        </p:spPr>
        <p:txBody>
          <a:bodyPr/>
          <a:lstStyle/>
          <a:p>
            <a:pPr>
              <a:defRPr/>
            </a:pPr>
            <a:fld id="{B5FCF711-4A36-449E-965E-F8105AD15B7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78500" y="215900"/>
            <a:ext cx="4559300" cy="1116013"/>
          </a:xfrm>
        </p:spPr>
        <p:txBody>
          <a:bodyPr/>
          <a:lstStyle/>
          <a:p>
            <a:r>
              <a:rPr lang="ru-RU" dirty="0" smtClean="0"/>
              <a:t>О неуловимости кв.м</a:t>
            </a:r>
            <a:endParaRPr lang="ru-RU" dirty="0" smtClean="0"/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333500"/>
            <a:ext cx="10256838" cy="558958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Индекс стоимости жилья в Москве</a:t>
            </a:r>
            <a:endParaRPr lang="ru-RU" dirty="0" smtClean="0">
              <a:solidFill>
                <a:srgbClr val="0070C0"/>
              </a:solidFill>
            </a:endParaRPr>
          </a:p>
        </p:txBody>
      </p:sp>
      <p:pic>
        <p:nvPicPr>
          <p:cNvPr id="59395" name="Picture 4" descr="индекс к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200" y="1625600"/>
            <a:ext cx="7785100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92750" y="215900"/>
            <a:ext cx="4548188" cy="1116013"/>
          </a:xfrm>
        </p:spPr>
        <p:txBody>
          <a:bodyPr/>
          <a:lstStyle/>
          <a:p>
            <a:r>
              <a:rPr lang="ru-RU" smtClean="0"/>
              <a:t>  немного математики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366838"/>
            <a:ext cx="10256838" cy="5681662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</a:t>
            </a:r>
            <a:r>
              <a:rPr lang="ru-RU" b="1" dirty="0" smtClean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Произведем расчет:</a:t>
            </a:r>
            <a:endParaRPr lang="ru-RU" b="1" dirty="0" smtClean="0">
              <a:solidFill>
                <a:srgbClr val="3F74A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6323" name="Picture 4" descr="j01856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3" y="2014538"/>
            <a:ext cx="12922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5" descr="j01856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0613" y="2014538"/>
            <a:ext cx="12922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4663" y="0"/>
            <a:ext cx="13287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2103438" y="3001963"/>
            <a:ext cx="35401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u="sng" dirty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2-х комн. </a:t>
            </a:r>
            <a:r>
              <a:rPr lang="ru-RU" b="1" u="sng" dirty="0" err="1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кв-ра</a:t>
            </a:r>
            <a:r>
              <a:rPr lang="ru-RU" b="1" u="sng" dirty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Бибирево</a:t>
            </a: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395288" y="1479550"/>
            <a:ext cx="20161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1" dirty="0" smtClean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2000</a:t>
            </a:r>
            <a:endParaRPr lang="ru-RU" sz="1800" b="1" dirty="0">
              <a:solidFill>
                <a:srgbClr val="3F74A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6891338" y="1495425"/>
            <a:ext cx="20161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1" dirty="0" smtClean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2010</a:t>
            </a:r>
            <a:endParaRPr lang="ru-RU" sz="1800" b="1" dirty="0">
              <a:solidFill>
                <a:srgbClr val="3F74A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1898650" y="2209800"/>
            <a:ext cx="2593975" cy="7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r>
              <a:rPr lang="ru-RU" sz="14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ru-RU" sz="14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en-US" sz="2000" b="1" dirty="0">
                <a:solidFill>
                  <a:srgbClr val="0033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= </a:t>
            </a:r>
            <a:r>
              <a:rPr lang="en-US" sz="2000" b="1" dirty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37</a:t>
            </a:r>
            <a:r>
              <a:rPr lang="ru-RU" sz="2000" b="1" dirty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000</a:t>
            </a:r>
            <a:r>
              <a:rPr lang="en-US" sz="2000" b="1" dirty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  <a:r>
              <a:rPr lang="en-US" sz="2000" b="1" dirty="0" smtClean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$</a:t>
            </a:r>
            <a:r>
              <a:rPr lang="ru-RU" sz="2000" b="1" dirty="0" smtClean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(1 000 000 руб.  курс 27 р./</a:t>
            </a:r>
            <a:r>
              <a:rPr lang="en-US" sz="2000" b="1" dirty="0" smtClean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$</a:t>
            </a:r>
            <a:r>
              <a:rPr lang="ru-RU" sz="2000" b="1" dirty="0" smtClean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)</a:t>
            </a:r>
            <a:r>
              <a:rPr lang="ru-RU" sz="2000" b="1" dirty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endParaRPr lang="ru-RU" sz="2000" b="1" dirty="0">
              <a:solidFill>
                <a:srgbClr val="3F74A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7404100" y="2171700"/>
            <a:ext cx="3289301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r>
              <a:rPr lang="ru-RU" sz="14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ru-RU" sz="14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en-US" sz="2000" b="1" dirty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= </a:t>
            </a:r>
            <a:r>
              <a:rPr lang="ru-RU" sz="2000" b="1" dirty="0" smtClean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220 000 </a:t>
            </a:r>
            <a:r>
              <a:rPr lang="en-US" sz="2000" b="1" dirty="0" smtClean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$ (</a:t>
            </a:r>
            <a:r>
              <a:rPr lang="ru-RU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6 500</a:t>
            </a:r>
            <a:r>
              <a:rPr lang="en-US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000</a:t>
            </a:r>
            <a:r>
              <a:rPr lang="ru-RU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руб. </a:t>
            </a:r>
            <a:r>
              <a:rPr lang="en-US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 </a:t>
            </a:r>
            <a:r>
              <a:rPr lang="ru-RU" sz="2000" b="1" dirty="0" smtClean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курс 30 р./</a:t>
            </a:r>
            <a:r>
              <a:rPr lang="en-US" sz="2000" b="1" dirty="0" smtClean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$</a:t>
            </a:r>
            <a:r>
              <a:rPr lang="ru-RU" sz="2000" b="1" dirty="0" smtClean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) </a:t>
            </a:r>
            <a:r>
              <a:rPr lang="ru-RU" sz="2000" b="1" dirty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endParaRPr lang="ru-RU" sz="2000" b="1" dirty="0">
              <a:solidFill>
                <a:srgbClr val="3F74A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2" name="Group 13"/>
          <p:cNvGrpSpPr>
            <a:grpSpLocks noChangeAspect="1"/>
          </p:cNvGrpSpPr>
          <p:nvPr/>
        </p:nvGrpSpPr>
        <p:grpSpPr bwMode="auto">
          <a:xfrm>
            <a:off x="190500" y="3606800"/>
            <a:ext cx="1052513" cy="1231900"/>
            <a:chOff x="3969" y="3067"/>
            <a:chExt cx="547" cy="640"/>
          </a:xfrm>
        </p:grpSpPr>
        <p:sp>
          <p:nvSpPr>
            <p:cNvPr id="56354" name="AutoShape 14"/>
            <p:cNvSpPr>
              <a:spLocks noChangeAspect="1" noChangeArrowheads="1" noTextEdit="1"/>
            </p:cNvSpPr>
            <p:nvPr/>
          </p:nvSpPr>
          <p:spPr bwMode="auto">
            <a:xfrm>
              <a:off x="3969" y="3067"/>
              <a:ext cx="547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55" name="Freeform 15"/>
            <p:cNvSpPr>
              <a:spLocks/>
            </p:cNvSpPr>
            <p:nvPr/>
          </p:nvSpPr>
          <p:spPr bwMode="auto">
            <a:xfrm>
              <a:off x="3976" y="3074"/>
              <a:ext cx="533" cy="626"/>
            </a:xfrm>
            <a:custGeom>
              <a:avLst/>
              <a:gdLst>
                <a:gd name="T0" fmla="*/ 15 w 1601"/>
                <a:gd name="T1" fmla="*/ 690 h 2506"/>
                <a:gd name="T2" fmla="*/ 5 w 1601"/>
                <a:gd name="T3" fmla="*/ 769 h 2506"/>
                <a:gd name="T4" fmla="*/ 0 w 1601"/>
                <a:gd name="T5" fmla="*/ 850 h 2506"/>
                <a:gd name="T6" fmla="*/ 1 w 1601"/>
                <a:gd name="T7" fmla="*/ 934 h 2506"/>
                <a:gd name="T8" fmla="*/ 4 w 1601"/>
                <a:gd name="T9" fmla="*/ 1020 h 2506"/>
                <a:gd name="T10" fmla="*/ 11 w 1601"/>
                <a:gd name="T11" fmla="*/ 1106 h 2506"/>
                <a:gd name="T12" fmla="*/ 20 w 1601"/>
                <a:gd name="T13" fmla="*/ 1192 h 2506"/>
                <a:gd name="T14" fmla="*/ 32 w 1601"/>
                <a:gd name="T15" fmla="*/ 1274 h 2506"/>
                <a:gd name="T16" fmla="*/ 45 w 1601"/>
                <a:gd name="T17" fmla="*/ 1353 h 2506"/>
                <a:gd name="T18" fmla="*/ 59 w 1601"/>
                <a:gd name="T19" fmla="*/ 1426 h 2506"/>
                <a:gd name="T20" fmla="*/ 71 w 1601"/>
                <a:gd name="T21" fmla="*/ 1492 h 2506"/>
                <a:gd name="T22" fmla="*/ 84 w 1601"/>
                <a:gd name="T23" fmla="*/ 1550 h 2506"/>
                <a:gd name="T24" fmla="*/ 95 w 1601"/>
                <a:gd name="T25" fmla="*/ 1598 h 2506"/>
                <a:gd name="T26" fmla="*/ 104 w 1601"/>
                <a:gd name="T27" fmla="*/ 1636 h 2506"/>
                <a:gd name="T28" fmla="*/ 110 w 1601"/>
                <a:gd name="T29" fmla="*/ 1661 h 2506"/>
                <a:gd name="T30" fmla="*/ 169 w 1601"/>
                <a:gd name="T31" fmla="*/ 2476 h 2506"/>
                <a:gd name="T32" fmla="*/ 310 w 1601"/>
                <a:gd name="T33" fmla="*/ 2500 h 2506"/>
                <a:gd name="T34" fmla="*/ 447 w 1601"/>
                <a:gd name="T35" fmla="*/ 2506 h 2506"/>
                <a:gd name="T36" fmla="*/ 577 w 1601"/>
                <a:gd name="T37" fmla="*/ 2500 h 2506"/>
                <a:gd name="T38" fmla="*/ 701 w 1601"/>
                <a:gd name="T39" fmla="*/ 2478 h 2506"/>
                <a:gd name="T40" fmla="*/ 820 w 1601"/>
                <a:gd name="T41" fmla="*/ 2445 h 2506"/>
                <a:gd name="T42" fmla="*/ 930 w 1601"/>
                <a:gd name="T43" fmla="*/ 2400 h 2506"/>
                <a:gd name="T44" fmla="*/ 1034 w 1601"/>
                <a:gd name="T45" fmla="*/ 2345 h 2506"/>
                <a:gd name="T46" fmla="*/ 1131 w 1601"/>
                <a:gd name="T47" fmla="*/ 2282 h 2506"/>
                <a:gd name="T48" fmla="*/ 1218 w 1601"/>
                <a:gd name="T49" fmla="*/ 2212 h 2506"/>
                <a:gd name="T50" fmla="*/ 1299 w 1601"/>
                <a:gd name="T51" fmla="*/ 2137 h 2506"/>
                <a:gd name="T52" fmla="*/ 1371 w 1601"/>
                <a:gd name="T53" fmla="*/ 2057 h 2506"/>
                <a:gd name="T54" fmla="*/ 1436 w 1601"/>
                <a:gd name="T55" fmla="*/ 1976 h 2506"/>
                <a:gd name="T56" fmla="*/ 1490 w 1601"/>
                <a:gd name="T57" fmla="*/ 1892 h 2506"/>
                <a:gd name="T58" fmla="*/ 1537 w 1601"/>
                <a:gd name="T59" fmla="*/ 1808 h 2506"/>
                <a:gd name="T60" fmla="*/ 1574 w 1601"/>
                <a:gd name="T61" fmla="*/ 1726 h 2506"/>
                <a:gd name="T62" fmla="*/ 1601 w 1601"/>
                <a:gd name="T63" fmla="*/ 1648 h 2506"/>
                <a:gd name="T64" fmla="*/ 691 w 1601"/>
                <a:gd name="T65" fmla="*/ 0 h 2506"/>
                <a:gd name="T66" fmla="*/ 675 w 1601"/>
                <a:gd name="T67" fmla="*/ 0 h 2506"/>
                <a:gd name="T68" fmla="*/ 651 w 1601"/>
                <a:gd name="T69" fmla="*/ 1 h 2506"/>
                <a:gd name="T70" fmla="*/ 620 w 1601"/>
                <a:gd name="T71" fmla="*/ 6 h 2506"/>
                <a:gd name="T72" fmla="*/ 580 w 1601"/>
                <a:gd name="T73" fmla="*/ 13 h 2506"/>
                <a:gd name="T74" fmla="*/ 535 w 1601"/>
                <a:gd name="T75" fmla="*/ 26 h 2506"/>
                <a:gd name="T76" fmla="*/ 485 w 1601"/>
                <a:gd name="T77" fmla="*/ 42 h 2506"/>
                <a:gd name="T78" fmla="*/ 432 w 1601"/>
                <a:gd name="T79" fmla="*/ 68 h 2506"/>
                <a:gd name="T80" fmla="*/ 376 w 1601"/>
                <a:gd name="T81" fmla="*/ 98 h 2506"/>
                <a:gd name="T82" fmla="*/ 319 w 1601"/>
                <a:gd name="T83" fmla="*/ 138 h 2506"/>
                <a:gd name="T84" fmla="*/ 263 w 1601"/>
                <a:gd name="T85" fmla="*/ 186 h 2506"/>
                <a:gd name="T86" fmla="*/ 209 w 1601"/>
                <a:gd name="T87" fmla="*/ 246 h 2506"/>
                <a:gd name="T88" fmla="*/ 158 w 1601"/>
                <a:gd name="T89" fmla="*/ 317 h 2506"/>
                <a:gd name="T90" fmla="*/ 110 w 1601"/>
                <a:gd name="T91" fmla="*/ 400 h 2506"/>
                <a:gd name="T92" fmla="*/ 68 w 1601"/>
                <a:gd name="T93" fmla="*/ 497 h 2506"/>
                <a:gd name="T94" fmla="*/ 33 w 1601"/>
                <a:gd name="T95" fmla="*/ 608 h 25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1"/>
                <a:gd name="T145" fmla="*/ 0 h 2506"/>
                <a:gd name="T146" fmla="*/ 1601 w 1601"/>
                <a:gd name="T147" fmla="*/ 2506 h 25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1" h="2506">
                  <a:moveTo>
                    <a:pt x="26" y="638"/>
                  </a:moveTo>
                  <a:lnTo>
                    <a:pt x="21" y="656"/>
                  </a:lnTo>
                  <a:lnTo>
                    <a:pt x="18" y="673"/>
                  </a:lnTo>
                  <a:lnTo>
                    <a:pt x="15" y="690"/>
                  </a:lnTo>
                  <a:lnTo>
                    <a:pt x="12" y="710"/>
                  </a:lnTo>
                  <a:lnTo>
                    <a:pt x="9" y="729"/>
                  </a:lnTo>
                  <a:lnTo>
                    <a:pt x="7" y="749"/>
                  </a:lnTo>
                  <a:lnTo>
                    <a:pt x="5" y="769"/>
                  </a:lnTo>
                  <a:lnTo>
                    <a:pt x="4" y="789"/>
                  </a:lnTo>
                  <a:lnTo>
                    <a:pt x="2" y="809"/>
                  </a:lnTo>
                  <a:lnTo>
                    <a:pt x="1" y="829"/>
                  </a:lnTo>
                  <a:lnTo>
                    <a:pt x="0" y="850"/>
                  </a:lnTo>
                  <a:lnTo>
                    <a:pt x="0" y="870"/>
                  </a:lnTo>
                  <a:lnTo>
                    <a:pt x="0" y="892"/>
                  </a:lnTo>
                  <a:lnTo>
                    <a:pt x="0" y="913"/>
                  </a:lnTo>
                  <a:lnTo>
                    <a:pt x="1" y="934"/>
                  </a:lnTo>
                  <a:lnTo>
                    <a:pt x="2" y="956"/>
                  </a:lnTo>
                  <a:lnTo>
                    <a:pt x="2" y="977"/>
                  </a:lnTo>
                  <a:lnTo>
                    <a:pt x="3" y="998"/>
                  </a:lnTo>
                  <a:lnTo>
                    <a:pt x="4" y="1020"/>
                  </a:lnTo>
                  <a:lnTo>
                    <a:pt x="6" y="1042"/>
                  </a:lnTo>
                  <a:lnTo>
                    <a:pt x="7" y="1062"/>
                  </a:lnTo>
                  <a:lnTo>
                    <a:pt x="9" y="1084"/>
                  </a:lnTo>
                  <a:lnTo>
                    <a:pt x="11" y="1106"/>
                  </a:lnTo>
                  <a:lnTo>
                    <a:pt x="14" y="1128"/>
                  </a:lnTo>
                  <a:lnTo>
                    <a:pt x="15" y="1149"/>
                  </a:lnTo>
                  <a:lnTo>
                    <a:pt x="18" y="1170"/>
                  </a:lnTo>
                  <a:lnTo>
                    <a:pt x="20" y="1192"/>
                  </a:lnTo>
                  <a:lnTo>
                    <a:pt x="24" y="1213"/>
                  </a:lnTo>
                  <a:lnTo>
                    <a:pt x="26" y="1233"/>
                  </a:lnTo>
                  <a:lnTo>
                    <a:pt x="29" y="1254"/>
                  </a:lnTo>
                  <a:lnTo>
                    <a:pt x="32" y="1274"/>
                  </a:lnTo>
                  <a:lnTo>
                    <a:pt x="36" y="1296"/>
                  </a:lnTo>
                  <a:lnTo>
                    <a:pt x="39" y="1314"/>
                  </a:lnTo>
                  <a:lnTo>
                    <a:pt x="42" y="1334"/>
                  </a:lnTo>
                  <a:lnTo>
                    <a:pt x="45" y="1353"/>
                  </a:lnTo>
                  <a:lnTo>
                    <a:pt x="49" y="1372"/>
                  </a:lnTo>
                  <a:lnTo>
                    <a:pt x="52" y="1389"/>
                  </a:lnTo>
                  <a:lnTo>
                    <a:pt x="55" y="1408"/>
                  </a:lnTo>
                  <a:lnTo>
                    <a:pt x="59" y="1426"/>
                  </a:lnTo>
                  <a:lnTo>
                    <a:pt x="62" y="1444"/>
                  </a:lnTo>
                  <a:lnTo>
                    <a:pt x="65" y="1460"/>
                  </a:lnTo>
                  <a:lnTo>
                    <a:pt x="68" y="1477"/>
                  </a:lnTo>
                  <a:lnTo>
                    <a:pt x="71" y="1492"/>
                  </a:lnTo>
                  <a:lnTo>
                    <a:pt x="75" y="1508"/>
                  </a:lnTo>
                  <a:lnTo>
                    <a:pt x="77" y="1521"/>
                  </a:lnTo>
                  <a:lnTo>
                    <a:pt x="81" y="1537"/>
                  </a:lnTo>
                  <a:lnTo>
                    <a:pt x="84" y="1550"/>
                  </a:lnTo>
                  <a:lnTo>
                    <a:pt x="87" y="1564"/>
                  </a:lnTo>
                  <a:lnTo>
                    <a:pt x="89" y="1576"/>
                  </a:lnTo>
                  <a:lnTo>
                    <a:pt x="92" y="1588"/>
                  </a:lnTo>
                  <a:lnTo>
                    <a:pt x="95" y="1598"/>
                  </a:lnTo>
                  <a:lnTo>
                    <a:pt x="98" y="1609"/>
                  </a:lnTo>
                  <a:lnTo>
                    <a:pt x="100" y="1618"/>
                  </a:lnTo>
                  <a:lnTo>
                    <a:pt x="102" y="1628"/>
                  </a:lnTo>
                  <a:lnTo>
                    <a:pt x="104" y="1636"/>
                  </a:lnTo>
                  <a:lnTo>
                    <a:pt x="106" y="1644"/>
                  </a:lnTo>
                  <a:lnTo>
                    <a:pt x="107" y="1650"/>
                  </a:lnTo>
                  <a:lnTo>
                    <a:pt x="109" y="1657"/>
                  </a:lnTo>
                  <a:lnTo>
                    <a:pt x="110" y="1661"/>
                  </a:lnTo>
                  <a:lnTo>
                    <a:pt x="111" y="1666"/>
                  </a:lnTo>
                  <a:lnTo>
                    <a:pt x="113" y="1672"/>
                  </a:lnTo>
                  <a:lnTo>
                    <a:pt x="114" y="1674"/>
                  </a:lnTo>
                  <a:lnTo>
                    <a:pt x="169" y="2476"/>
                  </a:lnTo>
                  <a:lnTo>
                    <a:pt x="204" y="2482"/>
                  </a:lnTo>
                  <a:lnTo>
                    <a:pt x="240" y="2489"/>
                  </a:lnTo>
                  <a:lnTo>
                    <a:pt x="275" y="2494"/>
                  </a:lnTo>
                  <a:lnTo>
                    <a:pt x="310" y="2500"/>
                  </a:lnTo>
                  <a:lnTo>
                    <a:pt x="344" y="2502"/>
                  </a:lnTo>
                  <a:lnTo>
                    <a:pt x="379" y="2505"/>
                  </a:lnTo>
                  <a:lnTo>
                    <a:pt x="413" y="2506"/>
                  </a:lnTo>
                  <a:lnTo>
                    <a:pt x="447" y="2506"/>
                  </a:lnTo>
                  <a:lnTo>
                    <a:pt x="480" y="2506"/>
                  </a:lnTo>
                  <a:lnTo>
                    <a:pt x="512" y="2505"/>
                  </a:lnTo>
                  <a:lnTo>
                    <a:pt x="545" y="2501"/>
                  </a:lnTo>
                  <a:lnTo>
                    <a:pt x="577" y="2500"/>
                  </a:lnTo>
                  <a:lnTo>
                    <a:pt x="608" y="2494"/>
                  </a:lnTo>
                  <a:lnTo>
                    <a:pt x="640" y="2490"/>
                  </a:lnTo>
                  <a:lnTo>
                    <a:pt x="670" y="2485"/>
                  </a:lnTo>
                  <a:lnTo>
                    <a:pt x="701" y="2478"/>
                  </a:lnTo>
                  <a:lnTo>
                    <a:pt x="731" y="2470"/>
                  </a:lnTo>
                  <a:lnTo>
                    <a:pt x="761" y="2462"/>
                  </a:lnTo>
                  <a:lnTo>
                    <a:pt x="790" y="2453"/>
                  </a:lnTo>
                  <a:lnTo>
                    <a:pt x="820" y="2445"/>
                  </a:lnTo>
                  <a:lnTo>
                    <a:pt x="848" y="2433"/>
                  </a:lnTo>
                  <a:lnTo>
                    <a:pt x="876" y="2422"/>
                  </a:lnTo>
                  <a:lnTo>
                    <a:pt x="903" y="2410"/>
                  </a:lnTo>
                  <a:lnTo>
                    <a:pt x="930" y="2400"/>
                  </a:lnTo>
                  <a:lnTo>
                    <a:pt x="957" y="2386"/>
                  </a:lnTo>
                  <a:lnTo>
                    <a:pt x="983" y="2373"/>
                  </a:lnTo>
                  <a:lnTo>
                    <a:pt x="1008" y="2360"/>
                  </a:lnTo>
                  <a:lnTo>
                    <a:pt x="1034" y="2345"/>
                  </a:lnTo>
                  <a:lnTo>
                    <a:pt x="1058" y="2329"/>
                  </a:lnTo>
                  <a:lnTo>
                    <a:pt x="1083" y="2314"/>
                  </a:lnTo>
                  <a:lnTo>
                    <a:pt x="1107" y="2298"/>
                  </a:lnTo>
                  <a:lnTo>
                    <a:pt x="1131" y="2282"/>
                  </a:lnTo>
                  <a:lnTo>
                    <a:pt x="1153" y="2265"/>
                  </a:lnTo>
                  <a:lnTo>
                    <a:pt x="1175" y="2248"/>
                  </a:lnTo>
                  <a:lnTo>
                    <a:pt x="1197" y="2230"/>
                  </a:lnTo>
                  <a:lnTo>
                    <a:pt x="1218" y="2212"/>
                  </a:lnTo>
                  <a:lnTo>
                    <a:pt x="1239" y="2193"/>
                  </a:lnTo>
                  <a:lnTo>
                    <a:pt x="1260" y="2174"/>
                  </a:lnTo>
                  <a:lnTo>
                    <a:pt x="1279" y="2156"/>
                  </a:lnTo>
                  <a:lnTo>
                    <a:pt x="1299" y="2137"/>
                  </a:lnTo>
                  <a:lnTo>
                    <a:pt x="1317" y="2117"/>
                  </a:lnTo>
                  <a:lnTo>
                    <a:pt x="1336" y="2097"/>
                  </a:lnTo>
                  <a:lnTo>
                    <a:pt x="1354" y="2077"/>
                  </a:lnTo>
                  <a:lnTo>
                    <a:pt x="1371" y="2057"/>
                  </a:lnTo>
                  <a:lnTo>
                    <a:pt x="1388" y="2036"/>
                  </a:lnTo>
                  <a:lnTo>
                    <a:pt x="1404" y="2016"/>
                  </a:lnTo>
                  <a:lnTo>
                    <a:pt x="1420" y="1996"/>
                  </a:lnTo>
                  <a:lnTo>
                    <a:pt x="1436" y="1976"/>
                  </a:lnTo>
                  <a:lnTo>
                    <a:pt x="1450" y="1954"/>
                  </a:lnTo>
                  <a:lnTo>
                    <a:pt x="1464" y="1933"/>
                  </a:lnTo>
                  <a:lnTo>
                    <a:pt x="1477" y="1912"/>
                  </a:lnTo>
                  <a:lnTo>
                    <a:pt x="1490" y="1892"/>
                  </a:lnTo>
                  <a:lnTo>
                    <a:pt x="1503" y="1870"/>
                  </a:lnTo>
                  <a:lnTo>
                    <a:pt x="1515" y="1849"/>
                  </a:lnTo>
                  <a:lnTo>
                    <a:pt x="1526" y="1828"/>
                  </a:lnTo>
                  <a:lnTo>
                    <a:pt x="1537" y="1808"/>
                  </a:lnTo>
                  <a:lnTo>
                    <a:pt x="1547" y="1786"/>
                  </a:lnTo>
                  <a:lnTo>
                    <a:pt x="1557" y="1766"/>
                  </a:lnTo>
                  <a:lnTo>
                    <a:pt x="1565" y="1746"/>
                  </a:lnTo>
                  <a:lnTo>
                    <a:pt x="1574" y="1726"/>
                  </a:lnTo>
                  <a:lnTo>
                    <a:pt x="1581" y="1706"/>
                  </a:lnTo>
                  <a:lnTo>
                    <a:pt x="1588" y="1686"/>
                  </a:lnTo>
                  <a:lnTo>
                    <a:pt x="1594" y="1666"/>
                  </a:lnTo>
                  <a:lnTo>
                    <a:pt x="1601" y="1648"/>
                  </a:lnTo>
                  <a:lnTo>
                    <a:pt x="1080" y="872"/>
                  </a:lnTo>
                  <a:lnTo>
                    <a:pt x="1138" y="328"/>
                  </a:lnTo>
                  <a:lnTo>
                    <a:pt x="693" y="1"/>
                  </a:lnTo>
                  <a:lnTo>
                    <a:pt x="691" y="0"/>
                  </a:lnTo>
                  <a:lnTo>
                    <a:pt x="687" y="0"/>
                  </a:lnTo>
                  <a:lnTo>
                    <a:pt x="683" y="0"/>
                  </a:lnTo>
                  <a:lnTo>
                    <a:pt x="680" y="0"/>
                  </a:lnTo>
                  <a:lnTo>
                    <a:pt x="675" y="0"/>
                  </a:lnTo>
                  <a:lnTo>
                    <a:pt x="670" y="1"/>
                  </a:lnTo>
                  <a:lnTo>
                    <a:pt x="664" y="1"/>
                  </a:lnTo>
                  <a:lnTo>
                    <a:pt x="658" y="1"/>
                  </a:lnTo>
                  <a:lnTo>
                    <a:pt x="651" y="1"/>
                  </a:lnTo>
                  <a:lnTo>
                    <a:pt x="645" y="2"/>
                  </a:lnTo>
                  <a:lnTo>
                    <a:pt x="636" y="2"/>
                  </a:lnTo>
                  <a:lnTo>
                    <a:pt x="629" y="4"/>
                  </a:lnTo>
                  <a:lnTo>
                    <a:pt x="620" y="6"/>
                  </a:lnTo>
                  <a:lnTo>
                    <a:pt x="611" y="8"/>
                  </a:lnTo>
                  <a:lnTo>
                    <a:pt x="601" y="9"/>
                  </a:lnTo>
                  <a:lnTo>
                    <a:pt x="591" y="10"/>
                  </a:lnTo>
                  <a:lnTo>
                    <a:pt x="580" y="13"/>
                  </a:lnTo>
                  <a:lnTo>
                    <a:pt x="569" y="16"/>
                  </a:lnTo>
                  <a:lnTo>
                    <a:pt x="557" y="18"/>
                  </a:lnTo>
                  <a:lnTo>
                    <a:pt x="546" y="22"/>
                  </a:lnTo>
                  <a:lnTo>
                    <a:pt x="535" y="26"/>
                  </a:lnTo>
                  <a:lnTo>
                    <a:pt x="523" y="30"/>
                  </a:lnTo>
                  <a:lnTo>
                    <a:pt x="510" y="34"/>
                  </a:lnTo>
                  <a:lnTo>
                    <a:pt x="497" y="38"/>
                  </a:lnTo>
                  <a:lnTo>
                    <a:pt x="485" y="42"/>
                  </a:lnTo>
                  <a:lnTo>
                    <a:pt x="472" y="49"/>
                  </a:lnTo>
                  <a:lnTo>
                    <a:pt x="458" y="54"/>
                  </a:lnTo>
                  <a:lnTo>
                    <a:pt x="445" y="61"/>
                  </a:lnTo>
                  <a:lnTo>
                    <a:pt x="432" y="68"/>
                  </a:lnTo>
                  <a:lnTo>
                    <a:pt x="418" y="76"/>
                  </a:lnTo>
                  <a:lnTo>
                    <a:pt x="404" y="82"/>
                  </a:lnTo>
                  <a:lnTo>
                    <a:pt x="390" y="90"/>
                  </a:lnTo>
                  <a:lnTo>
                    <a:pt x="376" y="98"/>
                  </a:lnTo>
                  <a:lnTo>
                    <a:pt x="362" y="108"/>
                  </a:lnTo>
                  <a:lnTo>
                    <a:pt x="347" y="117"/>
                  </a:lnTo>
                  <a:lnTo>
                    <a:pt x="333" y="128"/>
                  </a:lnTo>
                  <a:lnTo>
                    <a:pt x="319" y="138"/>
                  </a:lnTo>
                  <a:lnTo>
                    <a:pt x="305" y="150"/>
                  </a:lnTo>
                  <a:lnTo>
                    <a:pt x="291" y="161"/>
                  </a:lnTo>
                  <a:lnTo>
                    <a:pt x="277" y="174"/>
                  </a:lnTo>
                  <a:lnTo>
                    <a:pt x="263" y="186"/>
                  </a:lnTo>
                  <a:lnTo>
                    <a:pt x="250" y="201"/>
                  </a:lnTo>
                  <a:lnTo>
                    <a:pt x="236" y="216"/>
                  </a:lnTo>
                  <a:lnTo>
                    <a:pt x="223" y="230"/>
                  </a:lnTo>
                  <a:lnTo>
                    <a:pt x="209" y="246"/>
                  </a:lnTo>
                  <a:lnTo>
                    <a:pt x="196" y="264"/>
                  </a:lnTo>
                  <a:lnTo>
                    <a:pt x="183" y="281"/>
                  </a:lnTo>
                  <a:lnTo>
                    <a:pt x="170" y="298"/>
                  </a:lnTo>
                  <a:lnTo>
                    <a:pt x="158" y="317"/>
                  </a:lnTo>
                  <a:lnTo>
                    <a:pt x="145" y="337"/>
                  </a:lnTo>
                  <a:lnTo>
                    <a:pt x="133" y="357"/>
                  </a:lnTo>
                  <a:lnTo>
                    <a:pt x="121" y="378"/>
                  </a:lnTo>
                  <a:lnTo>
                    <a:pt x="110" y="400"/>
                  </a:lnTo>
                  <a:lnTo>
                    <a:pt x="100" y="424"/>
                  </a:lnTo>
                  <a:lnTo>
                    <a:pt x="89" y="446"/>
                  </a:lnTo>
                  <a:lnTo>
                    <a:pt x="79" y="472"/>
                  </a:lnTo>
                  <a:lnTo>
                    <a:pt x="68" y="497"/>
                  </a:lnTo>
                  <a:lnTo>
                    <a:pt x="59" y="524"/>
                  </a:lnTo>
                  <a:lnTo>
                    <a:pt x="50" y="550"/>
                  </a:lnTo>
                  <a:lnTo>
                    <a:pt x="41" y="578"/>
                  </a:lnTo>
                  <a:lnTo>
                    <a:pt x="33" y="608"/>
                  </a:lnTo>
                  <a:lnTo>
                    <a:pt x="26" y="638"/>
                  </a:lnTo>
                  <a:close/>
                </a:path>
              </a:pathLst>
            </a:custGeom>
            <a:solidFill>
              <a:srgbClr val="B3B02B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56" name="Freeform 16"/>
            <p:cNvSpPr>
              <a:spLocks/>
            </p:cNvSpPr>
            <p:nvPr/>
          </p:nvSpPr>
          <p:spPr bwMode="auto">
            <a:xfrm>
              <a:off x="4282" y="3439"/>
              <a:ext cx="223" cy="44"/>
            </a:xfrm>
            <a:custGeom>
              <a:avLst/>
              <a:gdLst>
                <a:gd name="T0" fmla="*/ 109 w 667"/>
                <a:gd name="T1" fmla="*/ 0 h 174"/>
                <a:gd name="T2" fmla="*/ 140 w 667"/>
                <a:gd name="T3" fmla="*/ 2 h 174"/>
                <a:gd name="T4" fmla="*/ 171 w 667"/>
                <a:gd name="T5" fmla="*/ 4 h 174"/>
                <a:gd name="T6" fmla="*/ 202 w 667"/>
                <a:gd name="T7" fmla="*/ 8 h 174"/>
                <a:gd name="T8" fmla="*/ 232 w 667"/>
                <a:gd name="T9" fmla="*/ 12 h 174"/>
                <a:gd name="T10" fmla="*/ 262 w 667"/>
                <a:gd name="T11" fmla="*/ 19 h 174"/>
                <a:gd name="T12" fmla="*/ 292 w 667"/>
                <a:gd name="T13" fmla="*/ 26 h 174"/>
                <a:gd name="T14" fmla="*/ 322 w 667"/>
                <a:gd name="T15" fmla="*/ 34 h 174"/>
                <a:gd name="T16" fmla="*/ 351 w 667"/>
                <a:gd name="T17" fmla="*/ 40 h 174"/>
                <a:gd name="T18" fmla="*/ 380 w 667"/>
                <a:gd name="T19" fmla="*/ 50 h 174"/>
                <a:gd name="T20" fmla="*/ 410 w 667"/>
                <a:gd name="T21" fmla="*/ 58 h 174"/>
                <a:gd name="T22" fmla="*/ 439 w 667"/>
                <a:gd name="T23" fmla="*/ 67 h 174"/>
                <a:gd name="T24" fmla="*/ 468 w 667"/>
                <a:gd name="T25" fmla="*/ 76 h 174"/>
                <a:gd name="T26" fmla="*/ 498 w 667"/>
                <a:gd name="T27" fmla="*/ 86 h 174"/>
                <a:gd name="T28" fmla="*/ 526 w 667"/>
                <a:gd name="T29" fmla="*/ 95 h 174"/>
                <a:gd name="T30" fmla="*/ 556 w 667"/>
                <a:gd name="T31" fmla="*/ 106 h 174"/>
                <a:gd name="T32" fmla="*/ 571 w 667"/>
                <a:gd name="T33" fmla="*/ 114 h 174"/>
                <a:gd name="T34" fmla="*/ 584 w 667"/>
                <a:gd name="T35" fmla="*/ 122 h 174"/>
                <a:gd name="T36" fmla="*/ 601 w 667"/>
                <a:gd name="T37" fmla="*/ 131 h 174"/>
                <a:gd name="T38" fmla="*/ 620 w 667"/>
                <a:gd name="T39" fmla="*/ 142 h 174"/>
                <a:gd name="T40" fmla="*/ 637 w 667"/>
                <a:gd name="T41" fmla="*/ 152 h 174"/>
                <a:gd name="T42" fmla="*/ 653 w 667"/>
                <a:gd name="T43" fmla="*/ 163 h 174"/>
                <a:gd name="T44" fmla="*/ 665 w 667"/>
                <a:gd name="T45" fmla="*/ 171 h 174"/>
                <a:gd name="T46" fmla="*/ 658 w 667"/>
                <a:gd name="T47" fmla="*/ 172 h 174"/>
                <a:gd name="T48" fmla="*/ 644 w 667"/>
                <a:gd name="T49" fmla="*/ 168 h 174"/>
                <a:gd name="T50" fmla="*/ 627 w 667"/>
                <a:gd name="T51" fmla="*/ 162 h 174"/>
                <a:gd name="T52" fmla="*/ 609 w 667"/>
                <a:gd name="T53" fmla="*/ 155 h 174"/>
                <a:gd name="T54" fmla="*/ 590 w 667"/>
                <a:gd name="T55" fmla="*/ 148 h 174"/>
                <a:gd name="T56" fmla="*/ 575 w 667"/>
                <a:gd name="T57" fmla="*/ 143 h 174"/>
                <a:gd name="T58" fmla="*/ 563 w 667"/>
                <a:gd name="T59" fmla="*/ 140 h 174"/>
                <a:gd name="T60" fmla="*/ 541 w 667"/>
                <a:gd name="T61" fmla="*/ 134 h 174"/>
                <a:gd name="T62" fmla="*/ 514 w 667"/>
                <a:gd name="T63" fmla="*/ 124 h 174"/>
                <a:gd name="T64" fmla="*/ 488 w 667"/>
                <a:gd name="T65" fmla="*/ 116 h 174"/>
                <a:gd name="T66" fmla="*/ 462 w 667"/>
                <a:gd name="T67" fmla="*/ 110 h 174"/>
                <a:gd name="T68" fmla="*/ 436 w 667"/>
                <a:gd name="T69" fmla="*/ 102 h 174"/>
                <a:gd name="T70" fmla="*/ 409 w 667"/>
                <a:gd name="T71" fmla="*/ 95 h 174"/>
                <a:gd name="T72" fmla="*/ 383 w 667"/>
                <a:gd name="T73" fmla="*/ 88 h 174"/>
                <a:gd name="T74" fmla="*/ 357 w 667"/>
                <a:gd name="T75" fmla="*/ 82 h 174"/>
                <a:gd name="T76" fmla="*/ 331 w 667"/>
                <a:gd name="T77" fmla="*/ 76 h 174"/>
                <a:gd name="T78" fmla="*/ 304 w 667"/>
                <a:gd name="T79" fmla="*/ 70 h 174"/>
                <a:gd name="T80" fmla="*/ 277 w 667"/>
                <a:gd name="T81" fmla="*/ 64 h 174"/>
                <a:gd name="T82" fmla="*/ 251 w 667"/>
                <a:gd name="T83" fmla="*/ 59 h 174"/>
                <a:gd name="T84" fmla="*/ 223 w 667"/>
                <a:gd name="T85" fmla="*/ 54 h 174"/>
                <a:gd name="T86" fmla="*/ 197 w 667"/>
                <a:gd name="T87" fmla="*/ 48 h 174"/>
                <a:gd name="T88" fmla="*/ 170 w 667"/>
                <a:gd name="T89" fmla="*/ 44 h 174"/>
                <a:gd name="T90" fmla="*/ 143 w 667"/>
                <a:gd name="T91" fmla="*/ 39 h 174"/>
                <a:gd name="T92" fmla="*/ 121 w 667"/>
                <a:gd name="T93" fmla="*/ 44 h 174"/>
                <a:gd name="T94" fmla="*/ 101 w 667"/>
                <a:gd name="T95" fmla="*/ 54 h 174"/>
                <a:gd name="T96" fmla="*/ 79 w 667"/>
                <a:gd name="T97" fmla="*/ 62 h 174"/>
                <a:gd name="T98" fmla="*/ 59 w 667"/>
                <a:gd name="T99" fmla="*/ 67 h 174"/>
                <a:gd name="T100" fmla="*/ 43 w 667"/>
                <a:gd name="T101" fmla="*/ 79 h 174"/>
                <a:gd name="T102" fmla="*/ 35 w 667"/>
                <a:gd name="T103" fmla="*/ 96 h 174"/>
                <a:gd name="T104" fmla="*/ 28 w 667"/>
                <a:gd name="T105" fmla="*/ 114 h 174"/>
                <a:gd name="T106" fmla="*/ 17 w 667"/>
                <a:gd name="T107" fmla="*/ 123 h 174"/>
                <a:gd name="T108" fmla="*/ 2 w 667"/>
                <a:gd name="T109" fmla="*/ 111 h 174"/>
                <a:gd name="T110" fmla="*/ 3 w 667"/>
                <a:gd name="T111" fmla="*/ 88 h 174"/>
                <a:gd name="T112" fmla="*/ 9 w 667"/>
                <a:gd name="T113" fmla="*/ 63 h 174"/>
                <a:gd name="T114" fmla="*/ 18 w 667"/>
                <a:gd name="T115" fmla="*/ 43 h 174"/>
                <a:gd name="T116" fmla="*/ 32 w 667"/>
                <a:gd name="T117" fmla="*/ 30 h 174"/>
                <a:gd name="T118" fmla="*/ 45 w 667"/>
                <a:gd name="T119" fmla="*/ 22 h 174"/>
                <a:gd name="T120" fmla="*/ 60 w 667"/>
                <a:gd name="T121" fmla="*/ 12 h 174"/>
                <a:gd name="T122" fmla="*/ 81 w 667"/>
                <a:gd name="T123" fmla="*/ 4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7"/>
                <a:gd name="T187" fmla="*/ 0 h 174"/>
                <a:gd name="T188" fmla="*/ 667 w 66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7" h="174">
                  <a:moveTo>
                    <a:pt x="86" y="0"/>
                  </a:moveTo>
                  <a:lnTo>
                    <a:pt x="93" y="0"/>
                  </a:lnTo>
                  <a:lnTo>
                    <a:pt x="102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4" y="0"/>
                  </a:lnTo>
                  <a:lnTo>
                    <a:pt x="133" y="0"/>
                  </a:lnTo>
                  <a:lnTo>
                    <a:pt x="140" y="2"/>
                  </a:lnTo>
                  <a:lnTo>
                    <a:pt x="148" y="3"/>
                  </a:lnTo>
                  <a:lnTo>
                    <a:pt x="156" y="3"/>
                  </a:lnTo>
                  <a:lnTo>
                    <a:pt x="163" y="3"/>
                  </a:lnTo>
                  <a:lnTo>
                    <a:pt x="171" y="4"/>
                  </a:lnTo>
                  <a:lnTo>
                    <a:pt x="179" y="6"/>
                  </a:lnTo>
                  <a:lnTo>
                    <a:pt x="186" y="6"/>
                  </a:lnTo>
                  <a:lnTo>
                    <a:pt x="194" y="8"/>
                  </a:lnTo>
                  <a:lnTo>
                    <a:pt x="202" y="8"/>
                  </a:lnTo>
                  <a:lnTo>
                    <a:pt x="210" y="10"/>
                  </a:lnTo>
                  <a:lnTo>
                    <a:pt x="217" y="11"/>
                  </a:lnTo>
                  <a:lnTo>
                    <a:pt x="225" y="12"/>
                  </a:lnTo>
                  <a:lnTo>
                    <a:pt x="232" y="12"/>
                  </a:lnTo>
                  <a:lnTo>
                    <a:pt x="240" y="15"/>
                  </a:lnTo>
                  <a:lnTo>
                    <a:pt x="247" y="16"/>
                  </a:lnTo>
                  <a:lnTo>
                    <a:pt x="255" y="18"/>
                  </a:lnTo>
                  <a:lnTo>
                    <a:pt x="262" y="19"/>
                  </a:lnTo>
                  <a:lnTo>
                    <a:pt x="270" y="22"/>
                  </a:lnTo>
                  <a:lnTo>
                    <a:pt x="277" y="23"/>
                  </a:lnTo>
                  <a:lnTo>
                    <a:pt x="285" y="24"/>
                  </a:lnTo>
                  <a:lnTo>
                    <a:pt x="292" y="26"/>
                  </a:lnTo>
                  <a:lnTo>
                    <a:pt x="300" y="28"/>
                  </a:lnTo>
                  <a:lnTo>
                    <a:pt x="307" y="30"/>
                  </a:lnTo>
                  <a:lnTo>
                    <a:pt x="315" y="31"/>
                  </a:lnTo>
                  <a:lnTo>
                    <a:pt x="322" y="34"/>
                  </a:lnTo>
                  <a:lnTo>
                    <a:pt x="330" y="36"/>
                  </a:lnTo>
                  <a:lnTo>
                    <a:pt x="336" y="38"/>
                  </a:lnTo>
                  <a:lnTo>
                    <a:pt x="344" y="39"/>
                  </a:lnTo>
                  <a:lnTo>
                    <a:pt x="351" y="40"/>
                  </a:lnTo>
                  <a:lnTo>
                    <a:pt x="359" y="43"/>
                  </a:lnTo>
                  <a:lnTo>
                    <a:pt x="366" y="44"/>
                  </a:lnTo>
                  <a:lnTo>
                    <a:pt x="373" y="47"/>
                  </a:lnTo>
                  <a:lnTo>
                    <a:pt x="380" y="50"/>
                  </a:lnTo>
                  <a:lnTo>
                    <a:pt x="388" y="51"/>
                  </a:lnTo>
                  <a:lnTo>
                    <a:pt x="395" y="54"/>
                  </a:lnTo>
                  <a:lnTo>
                    <a:pt x="402" y="56"/>
                  </a:lnTo>
                  <a:lnTo>
                    <a:pt x="410" y="58"/>
                  </a:lnTo>
                  <a:lnTo>
                    <a:pt x="417" y="60"/>
                  </a:lnTo>
                  <a:lnTo>
                    <a:pt x="425" y="63"/>
                  </a:lnTo>
                  <a:lnTo>
                    <a:pt x="432" y="64"/>
                  </a:lnTo>
                  <a:lnTo>
                    <a:pt x="439" y="67"/>
                  </a:lnTo>
                  <a:lnTo>
                    <a:pt x="447" y="70"/>
                  </a:lnTo>
                  <a:lnTo>
                    <a:pt x="454" y="72"/>
                  </a:lnTo>
                  <a:lnTo>
                    <a:pt x="461" y="75"/>
                  </a:lnTo>
                  <a:lnTo>
                    <a:pt x="468" y="76"/>
                  </a:lnTo>
                  <a:lnTo>
                    <a:pt x="476" y="79"/>
                  </a:lnTo>
                  <a:lnTo>
                    <a:pt x="483" y="82"/>
                  </a:lnTo>
                  <a:lnTo>
                    <a:pt x="490" y="83"/>
                  </a:lnTo>
                  <a:lnTo>
                    <a:pt x="498" y="86"/>
                  </a:lnTo>
                  <a:lnTo>
                    <a:pt x="505" y="88"/>
                  </a:lnTo>
                  <a:lnTo>
                    <a:pt x="512" y="91"/>
                  </a:lnTo>
                  <a:lnTo>
                    <a:pt x="520" y="94"/>
                  </a:lnTo>
                  <a:lnTo>
                    <a:pt x="526" y="95"/>
                  </a:lnTo>
                  <a:lnTo>
                    <a:pt x="534" y="98"/>
                  </a:lnTo>
                  <a:lnTo>
                    <a:pt x="541" y="100"/>
                  </a:lnTo>
                  <a:lnTo>
                    <a:pt x="549" y="103"/>
                  </a:lnTo>
                  <a:lnTo>
                    <a:pt x="556" y="106"/>
                  </a:lnTo>
                  <a:lnTo>
                    <a:pt x="564" y="108"/>
                  </a:lnTo>
                  <a:lnTo>
                    <a:pt x="565" y="110"/>
                  </a:lnTo>
                  <a:lnTo>
                    <a:pt x="569" y="111"/>
                  </a:lnTo>
                  <a:lnTo>
                    <a:pt x="571" y="114"/>
                  </a:lnTo>
                  <a:lnTo>
                    <a:pt x="574" y="115"/>
                  </a:lnTo>
                  <a:lnTo>
                    <a:pt x="577" y="116"/>
                  </a:lnTo>
                  <a:lnTo>
                    <a:pt x="581" y="119"/>
                  </a:lnTo>
                  <a:lnTo>
                    <a:pt x="584" y="122"/>
                  </a:lnTo>
                  <a:lnTo>
                    <a:pt x="588" y="123"/>
                  </a:lnTo>
                  <a:lnTo>
                    <a:pt x="592" y="126"/>
                  </a:lnTo>
                  <a:lnTo>
                    <a:pt x="597" y="128"/>
                  </a:lnTo>
                  <a:lnTo>
                    <a:pt x="601" y="131"/>
                  </a:lnTo>
                  <a:lnTo>
                    <a:pt x="605" y="134"/>
                  </a:lnTo>
                  <a:lnTo>
                    <a:pt x="610" y="136"/>
                  </a:lnTo>
                  <a:lnTo>
                    <a:pt x="615" y="140"/>
                  </a:lnTo>
                  <a:lnTo>
                    <a:pt x="620" y="142"/>
                  </a:lnTo>
                  <a:lnTo>
                    <a:pt x="624" y="144"/>
                  </a:lnTo>
                  <a:lnTo>
                    <a:pt x="629" y="147"/>
                  </a:lnTo>
                  <a:lnTo>
                    <a:pt x="633" y="150"/>
                  </a:lnTo>
                  <a:lnTo>
                    <a:pt x="637" y="152"/>
                  </a:lnTo>
                  <a:lnTo>
                    <a:pt x="642" y="155"/>
                  </a:lnTo>
                  <a:lnTo>
                    <a:pt x="646" y="159"/>
                  </a:lnTo>
                  <a:lnTo>
                    <a:pt x="650" y="162"/>
                  </a:lnTo>
                  <a:lnTo>
                    <a:pt x="653" y="163"/>
                  </a:lnTo>
                  <a:lnTo>
                    <a:pt x="656" y="166"/>
                  </a:lnTo>
                  <a:lnTo>
                    <a:pt x="659" y="167"/>
                  </a:lnTo>
                  <a:lnTo>
                    <a:pt x="662" y="168"/>
                  </a:lnTo>
                  <a:lnTo>
                    <a:pt x="665" y="171"/>
                  </a:lnTo>
                  <a:lnTo>
                    <a:pt x="667" y="174"/>
                  </a:lnTo>
                  <a:lnTo>
                    <a:pt x="664" y="174"/>
                  </a:lnTo>
                  <a:lnTo>
                    <a:pt x="661" y="174"/>
                  </a:lnTo>
                  <a:lnTo>
                    <a:pt x="658" y="172"/>
                  </a:lnTo>
                  <a:lnTo>
                    <a:pt x="656" y="172"/>
                  </a:lnTo>
                  <a:lnTo>
                    <a:pt x="652" y="171"/>
                  </a:lnTo>
                  <a:lnTo>
                    <a:pt x="649" y="170"/>
                  </a:lnTo>
                  <a:lnTo>
                    <a:pt x="644" y="168"/>
                  </a:lnTo>
                  <a:lnTo>
                    <a:pt x="641" y="167"/>
                  </a:lnTo>
                  <a:lnTo>
                    <a:pt x="636" y="166"/>
                  </a:lnTo>
                  <a:lnTo>
                    <a:pt x="632" y="164"/>
                  </a:lnTo>
                  <a:lnTo>
                    <a:pt x="627" y="162"/>
                  </a:lnTo>
                  <a:lnTo>
                    <a:pt x="623" y="160"/>
                  </a:lnTo>
                  <a:lnTo>
                    <a:pt x="618" y="159"/>
                  </a:lnTo>
                  <a:lnTo>
                    <a:pt x="614" y="158"/>
                  </a:lnTo>
                  <a:lnTo>
                    <a:pt x="609" y="155"/>
                  </a:lnTo>
                  <a:lnTo>
                    <a:pt x="604" y="154"/>
                  </a:lnTo>
                  <a:lnTo>
                    <a:pt x="599" y="151"/>
                  </a:lnTo>
                  <a:lnTo>
                    <a:pt x="595" y="150"/>
                  </a:lnTo>
                  <a:lnTo>
                    <a:pt x="590" y="148"/>
                  </a:lnTo>
                  <a:lnTo>
                    <a:pt x="586" y="147"/>
                  </a:lnTo>
                  <a:lnTo>
                    <a:pt x="582" y="144"/>
                  </a:lnTo>
                  <a:lnTo>
                    <a:pt x="579" y="144"/>
                  </a:lnTo>
                  <a:lnTo>
                    <a:pt x="575" y="143"/>
                  </a:lnTo>
                  <a:lnTo>
                    <a:pt x="572" y="142"/>
                  </a:lnTo>
                  <a:lnTo>
                    <a:pt x="568" y="140"/>
                  </a:lnTo>
                  <a:lnTo>
                    <a:pt x="567" y="140"/>
                  </a:lnTo>
                  <a:lnTo>
                    <a:pt x="563" y="140"/>
                  </a:lnTo>
                  <a:lnTo>
                    <a:pt x="561" y="140"/>
                  </a:lnTo>
                  <a:lnTo>
                    <a:pt x="554" y="138"/>
                  </a:lnTo>
                  <a:lnTo>
                    <a:pt x="548" y="136"/>
                  </a:lnTo>
                  <a:lnTo>
                    <a:pt x="541" y="134"/>
                  </a:lnTo>
                  <a:lnTo>
                    <a:pt x="534" y="131"/>
                  </a:lnTo>
                  <a:lnTo>
                    <a:pt x="528" y="130"/>
                  </a:lnTo>
                  <a:lnTo>
                    <a:pt x="521" y="127"/>
                  </a:lnTo>
                  <a:lnTo>
                    <a:pt x="514" y="124"/>
                  </a:lnTo>
                  <a:lnTo>
                    <a:pt x="508" y="123"/>
                  </a:lnTo>
                  <a:lnTo>
                    <a:pt x="501" y="120"/>
                  </a:lnTo>
                  <a:lnTo>
                    <a:pt x="495" y="118"/>
                  </a:lnTo>
                  <a:lnTo>
                    <a:pt x="488" y="116"/>
                  </a:lnTo>
                  <a:lnTo>
                    <a:pt x="482" y="115"/>
                  </a:lnTo>
                  <a:lnTo>
                    <a:pt x="475" y="112"/>
                  </a:lnTo>
                  <a:lnTo>
                    <a:pt x="469" y="111"/>
                  </a:lnTo>
                  <a:lnTo>
                    <a:pt x="462" y="110"/>
                  </a:lnTo>
                  <a:lnTo>
                    <a:pt x="456" y="108"/>
                  </a:lnTo>
                  <a:lnTo>
                    <a:pt x="449" y="106"/>
                  </a:lnTo>
                  <a:lnTo>
                    <a:pt x="442" y="103"/>
                  </a:lnTo>
                  <a:lnTo>
                    <a:pt x="436" y="102"/>
                  </a:lnTo>
                  <a:lnTo>
                    <a:pt x="429" y="100"/>
                  </a:lnTo>
                  <a:lnTo>
                    <a:pt x="422" y="98"/>
                  </a:lnTo>
                  <a:lnTo>
                    <a:pt x="416" y="96"/>
                  </a:lnTo>
                  <a:lnTo>
                    <a:pt x="409" y="95"/>
                  </a:lnTo>
                  <a:lnTo>
                    <a:pt x="403" y="94"/>
                  </a:lnTo>
                  <a:lnTo>
                    <a:pt x="396" y="91"/>
                  </a:lnTo>
                  <a:lnTo>
                    <a:pt x="390" y="90"/>
                  </a:lnTo>
                  <a:lnTo>
                    <a:pt x="383" y="88"/>
                  </a:lnTo>
                  <a:lnTo>
                    <a:pt x="377" y="87"/>
                  </a:lnTo>
                  <a:lnTo>
                    <a:pt x="370" y="84"/>
                  </a:lnTo>
                  <a:lnTo>
                    <a:pt x="364" y="83"/>
                  </a:lnTo>
                  <a:lnTo>
                    <a:pt x="357" y="82"/>
                  </a:lnTo>
                  <a:lnTo>
                    <a:pt x="351" y="82"/>
                  </a:lnTo>
                  <a:lnTo>
                    <a:pt x="344" y="79"/>
                  </a:lnTo>
                  <a:lnTo>
                    <a:pt x="337" y="78"/>
                  </a:lnTo>
                  <a:lnTo>
                    <a:pt x="331" y="76"/>
                  </a:lnTo>
                  <a:lnTo>
                    <a:pt x="324" y="75"/>
                  </a:lnTo>
                  <a:lnTo>
                    <a:pt x="317" y="74"/>
                  </a:lnTo>
                  <a:lnTo>
                    <a:pt x="311" y="71"/>
                  </a:lnTo>
                  <a:lnTo>
                    <a:pt x="304" y="70"/>
                  </a:lnTo>
                  <a:lnTo>
                    <a:pt x="297" y="70"/>
                  </a:lnTo>
                  <a:lnTo>
                    <a:pt x="291" y="67"/>
                  </a:lnTo>
                  <a:lnTo>
                    <a:pt x="284" y="67"/>
                  </a:lnTo>
                  <a:lnTo>
                    <a:pt x="277" y="64"/>
                  </a:lnTo>
                  <a:lnTo>
                    <a:pt x="271" y="63"/>
                  </a:lnTo>
                  <a:lnTo>
                    <a:pt x="264" y="62"/>
                  </a:lnTo>
                  <a:lnTo>
                    <a:pt x="257" y="60"/>
                  </a:lnTo>
                  <a:lnTo>
                    <a:pt x="251" y="59"/>
                  </a:lnTo>
                  <a:lnTo>
                    <a:pt x="244" y="58"/>
                  </a:lnTo>
                  <a:lnTo>
                    <a:pt x="237" y="56"/>
                  </a:lnTo>
                  <a:lnTo>
                    <a:pt x="230" y="55"/>
                  </a:lnTo>
                  <a:lnTo>
                    <a:pt x="223" y="54"/>
                  </a:lnTo>
                  <a:lnTo>
                    <a:pt x="217" y="52"/>
                  </a:lnTo>
                  <a:lnTo>
                    <a:pt x="210" y="51"/>
                  </a:lnTo>
                  <a:lnTo>
                    <a:pt x="203" y="50"/>
                  </a:lnTo>
                  <a:lnTo>
                    <a:pt x="197" y="48"/>
                  </a:lnTo>
                  <a:lnTo>
                    <a:pt x="190" y="48"/>
                  </a:lnTo>
                  <a:lnTo>
                    <a:pt x="183" y="46"/>
                  </a:lnTo>
                  <a:lnTo>
                    <a:pt x="177" y="46"/>
                  </a:lnTo>
                  <a:lnTo>
                    <a:pt x="170" y="44"/>
                  </a:lnTo>
                  <a:lnTo>
                    <a:pt x="163" y="43"/>
                  </a:lnTo>
                  <a:lnTo>
                    <a:pt x="157" y="42"/>
                  </a:lnTo>
                  <a:lnTo>
                    <a:pt x="150" y="42"/>
                  </a:lnTo>
                  <a:lnTo>
                    <a:pt x="143" y="39"/>
                  </a:lnTo>
                  <a:lnTo>
                    <a:pt x="137" y="39"/>
                  </a:lnTo>
                  <a:lnTo>
                    <a:pt x="131" y="40"/>
                  </a:lnTo>
                  <a:lnTo>
                    <a:pt x="126" y="43"/>
                  </a:lnTo>
                  <a:lnTo>
                    <a:pt x="121" y="44"/>
                  </a:lnTo>
                  <a:lnTo>
                    <a:pt x="116" y="47"/>
                  </a:lnTo>
                  <a:lnTo>
                    <a:pt x="111" y="50"/>
                  </a:lnTo>
                  <a:lnTo>
                    <a:pt x="106" y="51"/>
                  </a:lnTo>
                  <a:lnTo>
                    <a:pt x="101" y="54"/>
                  </a:lnTo>
                  <a:lnTo>
                    <a:pt x="96" y="56"/>
                  </a:lnTo>
                  <a:lnTo>
                    <a:pt x="90" y="58"/>
                  </a:lnTo>
                  <a:lnTo>
                    <a:pt x="85" y="60"/>
                  </a:lnTo>
                  <a:lnTo>
                    <a:pt x="79" y="62"/>
                  </a:lnTo>
                  <a:lnTo>
                    <a:pt x="74" y="64"/>
                  </a:lnTo>
                  <a:lnTo>
                    <a:pt x="69" y="64"/>
                  </a:lnTo>
                  <a:lnTo>
                    <a:pt x="64" y="67"/>
                  </a:lnTo>
                  <a:lnTo>
                    <a:pt x="59" y="67"/>
                  </a:lnTo>
                  <a:lnTo>
                    <a:pt x="54" y="68"/>
                  </a:lnTo>
                  <a:lnTo>
                    <a:pt x="49" y="71"/>
                  </a:lnTo>
                  <a:lnTo>
                    <a:pt x="47" y="75"/>
                  </a:lnTo>
                  <a:lnTo>
                    <a:pt x="43" y="79"/>
                  </a:lnTo>
                  <a:lnTo>
                    <a:pt x="42" y="83"/>
                  </a:lnTo>
                  <a:lnTo>
                    <a:pt x="39" y="88"/>
                  </a:lnTo>
                  <a:lnTo>
                    <a:pt x="37" y="92"/>
                  </a:lnTo>
                  <a:lnTo>
                    <a:pt x="35" y="96"/>
                  </a:lnTo>
                  <a:lnTo>
                    <a:pt x="34" y="102"/>
                  </a:lnTo>
                  <a:lnTo>
                    <a:pt x="32" y="106"/>
                  </a:lnTo>
                  <a:lnTo>
                    <a:pt x="30" y="110"/>
                  </a:lnTo>
                  <a:lnTo>
                    <a:pt x="28" y="114"/>
                  </a:lnTo>
                  <a:lnTo>
                    <a:pt x="26" y="116"/>
                  </a:lnTo>
                  <a:lnTo>
                    <a:pt x="23" y="119"/>
                  </a:lnTo>
                  <a:lnTo>
                    <a:pt x="20" y="122"/>
                  </a:lnTo>
                  <a:lnTo>
                    <a:pt x="17" y="123"/>
                  </a:lnTo>
                  <a:lnTo>
                    <a:pt x="13" y="124"/>
                  </a:lnTo>
                  <a:lnTo>
                    <a:pt x="9" y="120"/>
                  </a:lnTo>
                  <a:lnTo>
                    <a:pt x="5" y="115"/>
                  </a:lnTo>
                  <a:lnTo>
                    <a:pt x="2" y="111"/>
                  </a:lnTo>
                  <a:lnTo>
                    <a:pt x="0" y="108"/>
                  </a:lnTo>
                  <a:lnTo>
                    <a:pt x="1" y="102"/>
                  </a:lnTo>
                  <a:lnTo>
                    <a:pt x="2" y="95"/>
                  </a:lnTo>
                  <a:lnTo>
                    <a:pt x="3" y="88"/>
                  </a:lnTo>
                  <a:lnTo>
                    <a:pt x="5" y="82"/>
                  </a:lnTo>
                  <a:lnTo>
                    <a:pt x="6" y="75"/>
                  </a:lnTo>
                  <a:lnTo>
                    <a:pt x="7" y="68"/>
                  </a:lnTo>
                  <a:lnTo>
                    <a:pt x="9" y="63"/>
                  </a:lnTo>
                  <a:lnTo>
                    <a:pt x="11" y="58"/>
                  </a:lnTo>
                  <a:lnTo>
                    <a:pt x="13" y="52"/>
                  </a:lnTo>
                  <a:lnTo>
                    <a:pt x="15" y="47"/>
                  </a:lnTo>
                  <a:lnTo>
                    <a:pt x="18" y="43"/>
                  </a:lnTo>
                  <a:lnTo>
                    <a:pt x="22" y="39"/>
                  </a:lnTo>
                  <a:lnTo>
                    <a:pt x="25" y="35"/>
                  </a:lnTo>
                  <a:lnTo>
                    <a:pt x="29" y="32"/>
                  </a:lnTo>
                  <a:lnTo>
                    <a:pt x="32" y="30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1" y="28"/>
                  </a:lnTo>
                  <a:lnTo>
                    <a:pt x="45" y="22"/>
                  </a:lnTo>
                  <a:lnTo>
                    <a:pt x="51" y="18"/>
                  </a:lnTo>
                  <a:lnTo>
                    <a:pt x="54" y="15"/>
                  </a:lnTo>
                  <a:lnTo>
                    <a:pt x="57" y="15"/>
                  </a:lnTo>
                  <a:lnTo>
                    <a:pt x="60" y="12"/>
                  </a:lnTo>
                  <a:lnTo>
                    <a:pt x="63" y="12"/>
                  </a:lnTo>
                  <a:lnTo>
                    <a:pt x="69" y="10"/>
                  </a:lnTo>
                  <a:lnTo>
                    <a:pt x="75" y="8"/>
                  </a:lnTo>
                  <a:lnTo>
                    <a:pt x="81" y="4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1D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57" name="Freeform 17"/>
            <p:cNvSpPr>
              <a:spLocks/>
            </p:cNvSpPr>
            <p:nvPr/>
          </p:nvSpPr>
          <p:spPr bwMode="auto">
            <a:xfrm>
              <a:off x="4382" y="3411"/>
              <a:ext cx="26" cy="42"/>
            </a:xfrm>
            <a:custGeom>
              <a:avLst/>
              <a:gdLst>
                <a:gd name="T0" fmla="*/ 8 w 78"/>
                <a:gd name="T1" fmla="*/ 163 h 167"/>
                <a:gd name="T2" fmla="*/ 34 w 78"/>
                <a:gd name="T3" fmla="*/ 93 h 167"/>
                <a:gd name="T4" fmla="*/ 35 w 78"/>
                <a:gd name="T5" fmla="*/ 92 h 167"/>
                <a:gd name="T6" fmla="*/ 38 w 78"/>
                <a:gd name="T7" fmla="*/ 91 h 167"/>
                <a:gd name="T8" fmla="*/ 40 w 78"/>
                <a:gd name="T9" fmla="*/ 88 h 167"/>
                <a:gd name="T10" fmla="*/ 42 w 78"/>
                <a:gd name="T11" fmla="*/ 87 h 167"/>
                <a:gd name="T12" fmla="*/ 45 w 78"/>
                <a:gd name="T13" fmla="*/ 84 h 167"/>
                <a:gd name="T14" fmla="*/ 49 w 78"/>
                <a:gd name="T15" fmla="*/ 83 h 167"/>
                <a:gd name="T16" fmla="*/ 51 w 78"/>
                <a:gd name="T17" fmla="*/ 79 h 167"/>
                <a:gd name="T18" fmla="*/ 55 w 78"/>
                <a:gd name="T19" fmla="*/ 76 h 167"/>
                <a:gd name="T20" fmla="*/ 58 w 78"/>
                <a:gd name="T21" fmla="*/ 72 h 167"/>
                <a:gd name="T22" fmla="*/ 61 w 78"/>
                <a:gd name="T23" fmla="*/ 69 h 167"/>
                <a:gd name="T24" fmla="*/ 64 w 78"/>
                <a:gd name="T25" fmla="*/ 64 h 167"/>
                <a:gd name="T26" fmla="*/ 67 w 78"/>
                <a:gd name="T27" fmla="*/ 59 h 167"/>
                <a:gd name="T28" fmla="*/ 70 w 78"/>
                <a:gd name="T29" fmla="*/ 53 h 167"/>
                <a:gd name="T30" fmla="*/ 74 w 78"/>
                <a:gd name="T31" fmla="*/ 48 h 167"/>
                <a:gd name="T32" fmla="*/ 75 w 78"/>
                <a:gd name="T33" fmla="*/ 43 h 167"/>
                <a:gd name="T34" fmla="*/ 76 w 78"/>
                <a:gd name="T35" fmla="*/ 37 h 167"/>
                <a:gd name="T36" fmla="*/ 77 w 78"/>
                <a:gd name="T37" fmla="*/ 33 h 167"/>
                <a:gd name="T38" fmla="*/ 78 w 78"/>
                <a:gd name="T39" fmla="*/ 28 h 167"/>
                <a:gd name="T40" fmla="*/ 78 w 78"/>
                <a:gd name="T41" fmla="*/ 20 h 167"/>
                <a:gd name="T42" fmla="*/ 77 w 78"/>
                <a:gd name="T43" fmla="*/ 13 h 167"/>
                <a:gd name="T44" fmla="*/ 75 w 78"/>
                <a:gd name="T45" fmla="*/ 7 h 167"/>
                <a:gd name="T46" fmla="*/ 74 w 78"/>
                <a:gd name="T47" fmla="*/ 4 h 167"/>
                <a:gd name="T48" fmla="*/ 72 w 78"/>
                <a:gd name="T49" fmla="*/ 0 h 167"/>
                <a:gd name="T50" fmla="*/ 72 w 78"/>
                <a:gd name="T51" fmla="*/ 0 h 167"/>
                <a:gd name="T52" fmla="*/ 71 w 78"/>
                <a:gd name="T53" fmla="*/ 0 h 167"/>
                <a:gd name="T54" fmla="*/ 69 w 78"/>
                <a:gd name="T55" fmla="*/ 1 h 167"/>
                <a:gd name="T56" fmla="*/ 66 w 78"/>
                <a:gd name="T57" fmla="*/ 4 h 167"/>
                <a:gd name="T58" fmla="*/ 64 w 78"/>
                <a:gd name="T59" fmla="*/ 8 h 167"/>
                <a:gd name="T60" fmla="*/ 60 w 78"/>
                <a:gd name="T61" fmla="*/ 13 h 167"/>
                <a:gd name="T62" fmla="*/ 55 w 78"/>
                <a:gd name="T63" fmla="*/ 19 h 167"/>
                <a:gd name="T64" fmla="*/ 51 w 78"/>
                <a:gd name="T65" fmla="*/ 25 h 167"/>
                <a:gd name="T66" fmla="*/ 46 w 78"/>
                <a:gd name="T67" fmla="*/ 32 h 167"/>
                <a:gd name="T68" fmla="*/ 41 w 78"/>
                <a:gd name="T69" fmla="*/ 37 h 167"/>
                <a:gd name="T70" fmla="*/ 36 w 78"/>
                <a:gd name="T71" fmla="*/ 44 h 167"/>
                <a:gd name="T72" fmla="*/ 32 w 78"/>
                <a:gd name="T73" fmla="*/ 49 h 167"/>
                <a:gd name="T74" fmla="*/ 29 w 78"/>
                <a:gd name="T75" fmla="*/ 55 h 167"/>
                <a:gd name="T76" fmla="*/ 25 w 78"/>
                <a:gd name="T77" fmla="*/ 60 h 167"/>
                <a:gd name="T78" fmla="*/ 22 w 78"/>
                <a:gd name="T79" fmla="*/ 65 h 167"/>
                <a:gd name="T80" fmla="*/ 21 w 78"/>
                <a:gd name="T81" fmla="*/ 69 h 167"/>
                <a:gd name="T82" fmla="*/ 21 w 78"/>
                <a:gd name="T83" fmla="*/ 72 h 167"/>
                <a:gd name="T84" fmla="*/ 21 w 78"/>
                <a:gd name="T85" fmla="*/ 79 h 167"/>
                <a:gd name="T86" fmla="*/ 24 w 78"/>
                <a:gd name="T87" fmla="*/ 85 h 167"/>
                <a:gd name="T88" fmla="*/ 25 w 78"/>
                <a:gd name="T89" fmla="*/ 91 h 167"/>
                <a:gd name="T90" fmla="*/ 26 w 78"/>
                <a:gd name="T91" fmla="*/ 93 h 167"/>
                <a:gd name="T92" fmla="*/ 0 w 78"/>
                <a:gd name="T93" fmla="*/ 167 h 167"/>
                <a:gd name="T94" fmla="*/ 8 w 78"/>
                <a:gd name="T95" fmla="*/ 163 h 167"/>
                <a:gd name="T96" fmla="*/ 8 w 78"/>
                <a:gd name="T97" fmla="*/ 163 h 16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8"/>
                <a:gd name="T148" fmla="*/ 0 h 167"/>
                <a:gd name="T149" fmla="*/ 78 w 78"/>
                <a:gd name="T150" fmla="*/ 167 h 16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8" h="167">
                  <a:moveTo>
                    <a:pt x="8" y="163"/>
                  </a:moveTo>
                  <a:lnTo>
                    <a:pt x="34" y="93"/>
                  </a:lnTo>
                  <a:lnTo>
                    <a:pt x="35" y="92"/>
                  </a:lnTo>
                  <a:lnTo>
                    <a:pt x="38" y="91"/>
                  </a:lnTo>
                  <a:lnTo>
                    <a:pt x="40" y="88"/>
                  </a:lnTo>
                  <a:lnTo>
                    <a:pt x="42" y="87"/>
                  </a:lnTo>
                  <a:lnTo>
                    <a:pt x="45" y="84"/>
                  </a:lnTo>
                  <a:lnTo>
                    <a:pt x="49" y="83"/>
                  </a:lnTo>
                  <a:lnTo>
                    <a:pt x="51" y="79"/>
                  </a:lnTo>
                  <a:lnTo>
                    <a:pt x="55" y="76"/>
                  </a:lnTo>
                  <a:lnTo>
                    <a:pt x="58" y="72"/>
                  </a:lnTo>
                  <a:lnTo>
                    <a:pt x="61" y="69"/>
                  </a:lnTo>
                  <a:lnTo>
                    <a:pt x="64" y="64"/>
                  </a:lnTo>
                  <a:lnTo>
                    <a:pt x="67" y="59"/>
                  </a:lnTo>
                  <a:lnTo>
                    <a:pt x="70" y="53"/>
                  </a:lnTo>
                  <a:lnTo>
                    <a:pt x="74" y="48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7" y="33"/>
                  </a:lnTo>
                  <a:lnTo>
                    <a:pt x="78" y="28"/>
                  </a:lnTo>
                  <a:lnTo>
                    <a:pt x="78" y="20"/>
                  </a:lnTo>
                  <a:lnTo>
                    <a:pt x="77" y="13"/>
                  </a:lnTo>
                  <a:lnTo>
                    <a:pt x="75" y="7"/>
                  </a:lnTo>
                  <a:lnTo>
                    <a:pt x="74" y="4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1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0" y="13"/>
                  </a:lnTo>
                  <a:lnTo>
                    <a:pt x="55" y="19"/>
                  </a:lnTo>
                  <a:lnTo>
                    <a:pt x="51" y="25"/>
                  </a:lnTo>
                  <a:lnTo>
                    <a:pt x="46" y="32"/>
                  </a:lnTo>
                  <a:lnTo>
                    <a:pt x="41" y="37"/>
                  </a:lnTo>
                  <a:lnTo>
                    <a:pt x="36" y="44"/>
                  </a:lnTo>
                  <a:lnTo>
                    <a:pt x="32" y="49"/>
                  </a:lnTo>
                  <a:lnTo>
                    <a:pt x="29" y="55"/>
                  </a:lnTo>
                  <a:lnTo>
                    <a:pt x="25" y="60"/>
                  </a:lnTo>
                  <a:lnTo>
                    <a:pt x="22" y="65"/>
                  </a:lnTo>
                  <a:lnTo>
                    <a:pt x="21" y="69"/>
                  </a:lnTo>
                  <a:lnTo>
                    <a:pt x="21" y="72"/>
                  </a:lnTo>
                  <a:lnTo>
                    <a:pt x="21" y="79"/>
                  </a:lnTo>
                  <a:lnTo>
                    <a:pt x="24" y="85"/>
                  </a:lnTo>
                  <a:lnTo>
                    <a:pt x="25" y="91"/>
                  </a:lnTo>
                  <a:lnTo>
                    <a:pt x="26" y="93"/>
                  </a:lnTo>
                  <a:lnTo>
                    <a:pt x="0" y="167"/>
                  </a:lnTo>
                  <a:lnTo>
                    <a:pt x="8" y="163"/>
                  </a:lnTo>
                  <a:close/>
                </a:path>
              </a:pathLst>
            </a:custGeom>
            <a:solidFill>
              <a:srgbClr val="D1D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58" name="Freeform 18"/>
            <p:cNvSpPr>
              <a:spLocks/>
            </p:cNvSpPr>
            <p:nvPr/>
          </p:nvSpPr>
          <p:spPr bwMode="auto">
            <a:xfrm>
              <a:off x="4351" y="3399"/>
              <a:ext cx="32" cy="53"/>
            </a:xfrm>
            <a:custGeom>
              <a:avLst/>
              <a:gdLst>
                <a:gd name="T0" fmla="*/ 8 w 95"/>
                <a:gd name="T1" fmla="*/ 209 h 212"/>
                <a:gd name="T2" fmla="*/ 40 w 95"/>
                <a:gd name="T3" fmla="*/ 116 h 212"/>
                <a:gd name="T4" fmla="*/ 41 w 95"/>
                <a:gd name="T5" fmla="*/ 115 h 212"/>
                <a:gd name="T6" fmla="*/ 45 w 95"/>
                <a:gd name="T7" fmla="*/ 113 h 212"/>
                <a:gd name="T8" fmla="*/ 46 w 95"/>
                <a:gd name="T9" fmla="*/ 112 h 212"/>
                <a:gd name="T10" fmla="*/ 50 w 95"/>
                <a:gd name="T11" fmla="*/ 111 h 212"/>
                <a:gd name="T12" fmla="*/ 53 w 95"/>
                <a:gd name="T13" fmla="*/ 108 h 212"/>
                <a:gd name="T14" fmla="*/ 57 w 95"/>
                <a:gd name="T15" fmla="*/ 107 h 212"/>
                <a:gd name="T16" fmla="*/ 60 w 95"/>
                <a:gd name="T17" fmla="*/ 103 h 212"/>
                <a:gd name="T18" fmla="*/ 65 w 95"/>
                <a:gd name="T19" fmla="*/ 100 h 212"/>
                <a:gd name="T20" fmla="*/ 68 w 95"/>
                <a:gd name="T21" fmla="*/ 96 h 212"/>
                <a:gd name="T22" fmla="*/ 72 w 95"/>
                <a:gd name="T23" fmla="*/ 92 h 212"/>
                <a:gd name="T24" fmla="*/ 76 w 95"/>
                <a:gd name="T25" fmla="*/ 87 h 212"/>
                <a:gd name="T26" fmla="*/ 80 w 95"/>
                <a:gd name="T27" fmla="*/ 81 h 212"/>
                <a:gd name="T28" fmla="*/ 84 w 95"/>
                <a:gd name="T29" fmla="*/ 75 h 212"/>
                <a:gd name="T30" fmla="*/ 88 w 95"/>
                <a:gd name="T31" fmla="*/ 69 h 212"/>
                <a:gd name="T32" fmla="*/ 90 w 95"/>
                <a:gd name="T33" fmla="*/ 61 h 212"/>
                <a:gd name="T34" fmla="*/ 92 w 95"/>
                <a:gd name="T35" fmla="*/ 55 h 212"/>
                <a:gd name="T36" fmla="*/ 93 w 95"/>
                <a:gd name="T37" fmla="*/ 48 h 212"/>
                <a:gd name="T38" fmla="*/ 94 w 95"/>
                <a:gd name="T39" fmla="*/ 43 h 212"/>
                <a:gd name="T40" fmla="*/ 94 w 95"/>
                <a:gd name="T41" fmla="*/ 36 h 212"/>
                <a:gd name="T42" fmla="*/ 95 w 95"/>
                <a:gd name="T43" fmla="*/ 31 h 212"/>
                <a:gd name="T44" fmla="*/ 94 w 95"/>
                <a:gd name="T45" fmla="*/ 25 h 212"/>
                <a:gd name="T46" fmla="*/ 94 w 95"/>
                <a:gd name="T47" fmla="*/ 20 h 212"/>
                <a:gd name="T48" fmla="*/ 93 w 95"/>
                <a:gd name="T49" fmla="*/ 15 h 212"/>
                <a:gd name="T50" fmla="*/ 92 w 95"/>
                <a:gd name="T51" fmla="*/ 11 h 212"/>
                <a:gd name="T52" fmla="*/ 91 w 95"/>
                <a:gd name="T53" fmla="*/ 7 h 212"/>
                <a:gd name="T54" fmla="*/ 90 w 95"/>
                <a:gd name="T55" fmla="*/ 4 h 212"/>
                <a:gd name="T56" fmla="*/ 89 w 95"/>
                <a:gd name="T57" fmla="*/ 0 h 212"/>
                <a:gd name="T58" fmla="*/ 89 w 95"/>
                <a:gd name="T59" fmla="*/ 0 h 212"/>
                <a:gd name="T60" fmla="*/ 87 w 95"/>
                <a:gd name="T61" fmla="*/ 0 h 212"/>
                <a:gd name="T62" fmla="*/ 86 w 95"/>
                <a:gd name="T63" fmla="*/ 1 h 212"/>
                <a:gd name="T64" fmla="*/ 82 w 95"/>
                <a:gd name="T65" fmla="*/ 4 h 212"/>
                <a:gd name="T66" fmla="*/ 79 w 95"/>
                <a:gd name="T67" fmla="*/ 9 h 212"/>
                <a:gd name="T68" fmla="*/ 74 w 95"/>
                <a:gd name="T69" fmla="*/ 15 h 212"/>
                <a:gd name="T70" fmla="*/ 70 w 95"/>
                <a:gd name="T71" fmla="*/ 21 h 212"/>
                <a:gd name="T72" fmla="*/ 64 w 95"/>
                <a:gd name="T73" fmla="*/ 28 h 212"/>
                <a:gd name="T74" fmla="*/ 59 w 95"/>
                <a:gd name="T75" fmla="*/ 35 h 212"/>
                <a:gd name="T76" fmla="*/ 53 w 95"/>
                <a:gd name="T77" fmla="*/ 41 h 212"/>
                <a:gd name="T78" fmla="*/ 48 w 95"/>
                <a:gd name="T79" fmla="*/ 49 h 212"/>
                <a:gd name="T80" fmla="*/ 43 w 95"/>
                <a:gd name="T81" fmla="*/ 56 h 212"/>
                <a:gd name="T82" fmla="*/ 39 w 95"/>
                <a:gd name="T83" fmla="*/ 63 h 212"/>
                <a:gd name="T84" fmla="*/ 35 w 95"/>
                <a:gd name="T85" fmla="*/ 68 h 212"/>
                <a:gd name="T86" fmla="*/ 32 w 95"/>
                <a:gd name="T87" fmla="*/ 73 h 212"/>
                <a:gd name="T88" fmla="*/ 30 w 95"/>
                <a:gd name="T89" fmla="*/ 79 h 212"/>
                <a:gd name="T90" fmla="*/ 30 w 95"/>
                <a:gd name="T91" fmla="*/ 81 h 212"/>
                <a:gd name="T92" fmla="*/ 29 w 95"/>
                <a:gd name="T93" fmla="*/ 87 h 212"/>
                <a:gd name="T94" fmla="*/ 30 w 95"/>
                <a:gd name="T95" fmla="*/ 92 h 212"/>
                <a:gd name="T96" fmla="*/ 30 w 95"/>
                <a:gd name="T97" fmla="*/ 97 h 212"/>
                <a:gd name="T98" fmla="*/ 31 w 95"/>
                <a:gd name="T99" fmla="*/ 103 h 212"/>
                <a:gd name="T100" fmla="*/ 32 w 95"/>
                <a:gd name="T101" fmla="*/ 107 h 212"/>
                <a:gd name="T102" fmla="*/ 33 w 95"/>
                <a:gd name="T103" fmla="*/ 112 h 212"/>
                <a:gd name="T104" fmla="*/ 34 w 95"/>
                <a:gd name="T105" fmla="*/ 113 h 212"/>
                <a:gd name="T106" fmla="*/ 34 w 95"/>
                <a:gd name="T107" fmla="*/ 115 h 212"/>
                <a:gd name="T108" fmla="*/ 0 w 95"/>
                <a:gd name="T109" fmla="*/ 212 h 212"/>
                <a:gd name="T110" fmla="*/ 8 w 95"/>
                <a:gd name="T111" fmla="*/ 209 h 212"/>
                <a:gd name="T112" fmla="*/ 8 w 95"/>
                <a:gd name="T113" fmla="*/ 209 h 2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5"/>
                <a:gd name="T172" fmla="*/ 0 h 212"/>
                <a:gd name="T173" fmla="*/ 95 w 95"/>
                <a:gd name="T174" fmla="*/ 212 h 2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5" h="212">
                  <a:moveTo>
                    <a:pt x="8" y="209"/>
                  </a:moveTo>
                  <a:lnTo>
                    <a:pt x="40" y="116"/>
                  </a:lnTo>
                  <a:lnTo>
                    <a:pt x="41" y="115"/>
                  </a:lnTo>
                  <a:lnTo>
                    <a:pt x="45" y="113"/>
                  </a:lnTo>
                  <a:lnTo>
                    <a:pt x="46" y="112"/>
                  </a:lnTo>
                  <a:lnTo>
                    <a:pt x="50" y="111"/>
                  </a:lnTo>
                  <a:lnTo>
                    <a:pt x="53" y="108"/>
                  </a:lnTo>
                  <a:lnTo>
                    <a:pt x="57" y="107"/>
                  </a:lnTo>
                  <a:lnTo>
                    <a:pt x="60" y="103"/>
                  </a:lnTo>
                  <a:lnTo>
                    <a:pt x="65" y="100"/>
                  </a:lnTo>
                  <a:lnTo>
                    <a:pt x="68" y="96"/>
                  </a:lnTo>
                  <a:lnTo>
                    <a:pt x="72" y="92"/>
                  </a:lnTo>
                  <a:lnTo>
                    <a:pt x="76" y="87"/>
                  </a:lnTo>
                  <a:lnTo>
                    <a:pt x="80" y="81"/>
                  </a:lnTo>
                  <a:lnTo>
                    <a:pt x="84" y="75"/>
                  </a:lnTo>
                  <a:lnTo>
                    <a:pt x="88" y="69"/>
                  </a:lnTo>
                  <a:lnTo>
                    <a:pt x="90" y="61"/>
                  </a:lnTo>
                  <a:lnTo>
                    <a:pt x="92" y="55"/>
                  </a:lnTo>
                  <a:lnTo>
                    <a:pt x="93" y="48"/>
                  </a:lnTo>
                  <a:lnTo>
                    <a:pt x="94" y="43"/>
                  </a:lnTo>
                  <a:lnTo>
                    <a:pt x="94" y="36"/>
                  </a:lnTo>
                  <a:lnTo>
                    <a:pt x="95" y="31"/>
                  </a:lnTo>
                  <a:lnTo>
                    <a:pt x="94" y="25"/>
                  </a:lnTo>
                  <a:lnTo>
                    <a:pt x="94" y="20"/>
                  </a:lnTo>
                  <a:lnTo>
                    <a:pt x="93" y="15"/>
                  </a:lnTo>
                  <a:lnTo>
                    <a:pt x="92" y="11"/>
                  </a:lnTo>
                  <a:lnTo>
                    <a:pt x="91" y="7"/>
                  </a:lnTo>
                  <a:lnTo>
                    <a:pt x="90" y="4"/>
                  </a:lnTo>
                  <a:lnTo>
                    <a:pt x="89" y="0"/>
                  </a:lnTo>
                  <a:lnTo>
                    <a:pt x="87" y="0"/>
                  </a:lnTo>
                  <a:lnTo>
                    <a:pt x="86" y="1"/>
                  </a:lnTo>
                  <a:lnTo>
                    <a:pt x="82" y="4"/>
                  </a:lnTo>
                  <a:lnTo>
                    <a:pt x="79" y="9"/>
                  </a:lnTo>
                  <a:lnTo>
                    <a:pt x="74" y="15"/>
                  </a:lnTo>
                  <a:lnTo>
                    <a:pt x="70" y="21"/>
                  </a:lnTo>
                  <a:lnTo>
                    <a:pt x="64" y="28"/>
                  </a:lnTo>
                  <a:lnTo>
                    <a:pt x="59" y="35"/>
                  </a:lnTo>
                  <a:lnTo>
                    <a:pt x="53" y="41"/>
                  </a:lnTo>
                  <a:lnTo>
                    <a:pt x="48" y="49"/>
                  </a:lnTo>
                  <a:lnTo>
                    <a:pt x="43" y="56"/>
                  </a:lnTo>
                  <a:lnTo>
                    <a:pt x="39" y="63"/>
                  </a:lnTo>
                  <a:lnTo>
                    <a:pt x="35" y="68"/>
                  </a:lnTo>
                  <a:lnTo>
                    <a:pt x="32" y="73"/>
                  </a:lnTo>
                  <a:lnTo>
                    <a:pt x="30" y="79"/>
                  </a:lnTo>
                  <a:lnTo>
                    <a:pt x="30" y="81"/>
                  </a:lnTo>
                  <a:lnTo>
                    <a:pt x="29" y="87"/>
                  </a:lnTo>
                  <a:lnTo>
                    <a:pt x="30" y="92"/>
                  </a:lnTo>
                  <a:lnTo>
                    <a:pt x="30" y="97"/>
                  </a:lnTo>
                  <a:lnTo>
                    <a:pt x="31" y="103"/>
                  </a:lnTo>
                  <a:lnTo>
                    <a:pt x="32" y="107"/>
                  </a:lnTo>
                  <a:lnTo>
                    <a:pt x="33" y="112"/>
                  </a:lnTo>
                  <a:lnTo>
                    <a:pt x="34" y="113"/>
                  </a:lnTo>
                  <a:lnTo>
                    <a:pt x="34" y="115"/>
                  </a:lnTo>
                  <a:lnTo>
                    <a:pt x="0" y="212"/>
                  </a:lnTo>
                  <a:lnTo>
                    <a:pt x="8" y="209"/>
                  </a:lnTo>
                  <a:close/>
                </a:path>
              </a:pathLst>
            </a:custGeom>
            <a:solidFill>
              <a:srgbClr val="D1D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59" name="Freeform 19"/>
            <p:cNvSpPr>
              <a:spLocks/>
            </p:cNvSpPr>
            <p:nvPr/>
          </p:nvSpPr>
          <p:spPr bwMode="auto">
            <a:xfrm>
              <a:off x="4366" y="3399"/>
              <a:ext cx="32" cy="55"/>
            </a:xfrm>
            <a:custGeom>
              <a:avLst/>
              <a:gdLst>
                <a:gd name="T0" fmla="*/ 6 w 94"/>
                <a:gd name="T1" fmla="*/ 219 h 219"/>
                <a:gd name="T2" fmla="*/ 42 w 94"/>
                <a:gd name="T3" fmla="*/ 120 h 219"/>
                <a:gd name="T4" fmla="*/ 43 w 94"/>
                <a:gd name="T5" fmla="*/ 119 h 219"/>
                <a:gd name="T6" fmla="*/ 46 w 94"/>
                <a:gd name="T7" fmla="*/ 117 h 219"/>
                <a:gd name="T8" fmla="*/ 49 w 94"/>
                <a:gd name="T9" fmla="*/ 115 h 219"/>
                <a:gd name="T10" fmla="*/ 52 w 94"/>
                <a:gd name="T11" fmla="*/ 112 h 219"/>
                <a:gd name="T12" fmla="*/ 55 w 94"/>
                <a:gd name="T13" fmla="*/ 111 h 219"/>
                <a:gd name="T14" fmla="*/ 59 w 94"/>
                <a:gd name="T15" fmla="*/ 108 h 219"/>
                <a:gd name="T16" fmla="*/ 62 w 94"/>
                <a:gd name="T17" fmla="*/ 104 h 219"/>
                <a:gd name="T18" fmla="*/ 66 w 94"/>
                <a:gd name="T19" fmla="*/ 100 h 219"/>
                <a:gd name="T20" fmla="*/ 69 w 94"/>
                <a:gd name="T21" fmla="*/ 96 h 219"/>
                <a:gd name="T22" fmla="*/ 74 w 94"/>
                <a:gd name="T23" fmla="*/ 92 h 219"/>
                <a:gd name="T24" fmla="*/ 77 w 94"/>
                <a:gd name="T25" fmla="*/ 85 h 219"/>
                <a:gd name="T26" fmla="*/ 81 w 94"/>
                <a:gd name="T27" fmla="*/ 80 h 219"/>
                <a:gd name="T28" fmla="*/ 84 w 94"/>
                <a:gd name="T29" fmla="*/ 73 h 219"/>
                <a:gd name="T30" fmla="*/ 88 w 94"/>
                <a:gd name="T31" fmla="*/ 67 h 219"/>
                <a:gd name="T32" fmla="*/ 90 w 94"/>
                <a:gd name="T33" fmla="*/ 60 h 219"/>
                <a:gd name="T34" fmla="*/ 92 w 94"/>
                <a:gd name="T35" fmla="*/ 53 h 219"/>
                <a:gd name="T36" fmla="*/ 93 w 94"/>
                <a:gd name="T37" fmla="*/ 47 h 219"/>
                <a:gd name="T38" fmla="*/ 94 w 94"/>
                <a:gd name="T39" fmla="*/ 41 h 219"/>
                <a:gd name="T40" fmla="*/ 94 w 94"/>
                <a:gd name="T41" fmla="*/ 35 h 219"/>
                <a:gd name="T42" fmla="*/ 94 w 94"/>
                <a:gd name="T43" fmla="*/ 29 h 219"/>
                <a:gd name="T44" fmla="*/ 94 w 94"/>
                <a:gd name="T45" fmla="*/ 24 h 219"/>
                <a:gd name="T46" fmla="*/ 93 w 94"/>
                <a:gd name="T47" fmla="*/ 20 h 219"/>
                <a:gd name="T48" fmla="*/ 92 w 94"/>
                <a:gd name="T49" fmla="*/ 15 h 219"/>
                <a:gd name="T50" fmla="*/ 90 w 94"/>
                <a:gd name="T51" fmla="*/ 11 h 219"/>
                <a:gd name="T52" fmla="*/ 89 w 94"/>
                <a:gd name="T53" fmla="*/ 7 h 219"/>
                <a:gd name="T54" fmla="*/ 89 w 94"/>
                <a:gd name="T55" fmla="*/ 4 h 219"/>
                <a:gd name="T56" fmla="*/ 87 w 94"/>
                <a:gd name="T57" fmla="*/ 0 h 219"/>
                <a:gd name="T58" fmla="*/ 87 w 94"/>
                <a:gd name="T59" fmla="*/ 0 h 219"/>
                <a:gd name="T60" fmla="*/ 85 w 94"/>
                <a:gd name="T61" fmla="*/ 0 h 219"/>
                <a:gd name="T62" fmla="*/ 84 w 94"/>
                <a:gd name="T63" fmla="*/ 3 h 219"/>
                <a:gd name="T64" fmla="*/ 80 w 94"/>
                <a:gd name="T65" fmla="*/ 5 h 219"/>
                <a:gd name="T66" fmla="*/ 77 w 94"/>
                <a:gd name="T67" fmla="*/ 11 h 219"/>
                <a:gd name="T68" fmla="*/ 72 w 94"/>
                <a:gd name="T69" fmla="*/ 16 h 219"/>
                <a:gd name="T70" fmla="*/ 68 w 94"/>
                <a:gd name="T71" fmla="*/ 23 h 219"/>
                <a:gd name="T72" fmla="*/ 62 w 94"/>
                <a:gd name="T73" fmla="*/ 29 h 219"/>
                <a:gd name="T74" fmla="*/ 57 w 94"/>
                <a:gd name="T75" fmla="*/ 36 h 219"/>
                <a:gd name="T76" fmla="*/ 51 w 94"/>
                <a:gd name="T77" fmla="*/ 43 h 219"/>
                <a:gd name="T78" fmla="*/ 46 w 94"/>
                <a:gd name="T79" fmla="*/ 51 h 219"/>
                <a:gd name="T80" fmla="*/ 40 w 94"/>
                <a:gd name="T81" fmla="*/ 59 h 219"/>
                <a:gd name="T82" fmla="*/ 36 w 94"/>
                <a:gd name="T83" fmla="*/ 65 h 219"/>
                <a:gd name="T84" fmla="*/ 33 w 94"/>
                <a:gd name="T85" fmla="*/ 72 h 219"/>
                <a:gd name="T86" fmla="*/ 30 w 94"/>
                <a:gd name="T87" fmla="*/ 77 h 219"/>
                <a:gd name="T88" fmla="*/ 28 w 94"/>
                <a:gd name="T89" fmla="*/ 81 h 219"/>
                <a:gd name="T90" fmla="*/ 28 w 94"/>
                <a:gd name="T91" fmla="*/ 85 h 219"/>
                <a:gd name="T92" fmla="*/ 27 w 94"/>
                <a:gd name="T93" fmla="*/ 89 h 219"/>
                <a:gd name="T94" fmla="*/ 28 w 94"/>
                <a:gd name="T95" fmla="*/ 96 h 219"/>
                <a:gd name="T96" fmla="*/ 28 w 94"/>
                <a:gd name="T97" fmla="*/ 100 h 219"/>
                <a:gd name="T98" fmla="*/ 30 w 94"/>
                <a:gd name="T99" fmla="*/ 107 h 219"/>
                <a:gd name="T100" fmla="*/ 31 w 94"/>
                <a:gd name="T101" fmla="*/ 111 h 219"/>
                <a:gd name="T102" fmla="*/ 32 w 94"/>
                <a:gd name="T103" fmla="*/ 113 h 219"/>
                <a:gd name="T104" fmla="*/ 33 w 94"/>
                <a:gd name="T105" fmla="*/ 116 h 219"/>
                <a:gd name="T106" fmla="*/ 33 w 94"/>
                <a:gd name="T107" fmla="*/ 117 h 219"/>
                <a:gd name="T108" fmla="*/ 0 w 94"/>
                <a:gd name="T109" fmla="*/ 217 h 219"/>
                <a:gd name="T110" fmla="*/ 6 w 94"/>
                <a:gd name="T111" fmla="*/ 219 h 219"/>
                <a:gd name="T112" fmla="*/ 6 w 94"/>
                <a:gd name="T113" fmla="*/ 219 h 2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219"/>
                <a:gd name="T173" fmla="*/ 94 w 94"/>
                <a:gd name="T174" fmla="*/ 219 h 21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219">
                  <a:moveTo>
                    <a:pt x="6" y="219"/>
                  </a:moveTo>
                  <a:lnTo>
                    <a:pt x="42" y="120"/>
                  </a:lnTo>
                  <a:lnTo>
                    <a:pt x="43" y="119"/>
                  </a:lnTo>
                  <a:lnTo>
                    <a:pt x="46" y="117"/>
                  </a:lnTo>
                  <a:lnTo>
                    <a:pt x="49" y="115"/>
                  </a:lnTo>
                  <a:lnTo>
                    <a:pt x="52" y="112"/>
                  </a:lnTo>
                  <a:lnTo>
                    <a:pt x="55" y="111"/>
                  </a:lnTo>
                  <a:lnTo>
                    <a:pt x="59" y="108"/>
                  </a:lnTo>
                  <a:lnTo>
                    <a:pt x="62" y="104"/>
                  </a:lnTo>
                  <a:lnTo>
                    <a:pt x="66" y="100"/>
                  </a:lnTo>
                  <a:lnTo>
                    <a:pt x="69" y="96"/>
                  </a:lnTo>
                  <a:lnTo>
                    <a:pt x="74" y="92"/>
                  </a:lnTo>
                  <a:lnTo>
                    <a:pt x="77" y="85"/>
                  </a:lnTo>
                  <a:lnTo>
                    <a:pt x="81" y="80"/>
                  </a:lnTo>
                  <a:lnTo>
                    <a:pt x="84" y="73"/>
                  </a:lnTo>
                  <a:lnTo>
                    <a:pt x="88" y="67"/>
                  </a:lnTo>
                  <a:lnTo>
                    <a:pt x="90" y="60"/>
                  </a:lnTo>
                  <a:lnTo>
                    <a:pt x="92" y="53"/>
                  </a:lnTo>
                  <a:lnTo>
                    <a:pt x="93" y="47"/>
                  </a:lnTo>
                  <a:lnTo>
                    <a:pt x="94" y="41"/>
                  </a:lnTo>
                  <a:lnTo>
                    <a:pt x="94" y="35"/>
                  </a:lnTo>
                  <a:lnTo>
                    <a:pt x="94" y="29"/>
                  </a:lnTo>
                  <a:lnTo>
                    <a:pt x="94" y="24"/>
                  </a:lnTo>
                  <a:lnTo>
                    <a:pt x="93" y="20"/>
                  </a:lnTo>
                  <a:lnTo>
                    <a:pt x="92" y="15"/>
                  </a:lnTo>
                  <a:lnTo>
                    <a:pt x="90" y="11"/>
                  </a:lnTo>
                  <a:lnTo>
                    <a:pt x="89" y="7"/>
                  </a:lnTo>
                  <a:lnTo>
                    <a:pt x="89" y="4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4" y="3"/>
                  </a:lnTo>
                  <a:lnTo>
                    <a:pt x="80" y="5"/>
                  </a:lnTo>
                  <a:lnTo>
                    <a:pt x="77" y="11"/>
                  </a:lnTo>
                  <a:lnTo>
                    <a:pt x="72" y="16"/>
                  </a:lnTo>
                  <a:lnTo>
                    <a:pt x="68" y="23"/>
                  </a:lnTo>
                  <a:lnTo>
                    <a:pt x="62" y="29"/>
                  </a:lnTo>
                  <a:lnTo>
                    <a:pt x="57" y="36"/>
                  </a:lnTo>
                  <a:lnTo>
                    <a:pt x="51" y="43"/>
                  </a:lnTo>
                  <a:lnTo>
                    <a:pt x="46" y="51"/>
                  </a:lnTo>
                  <a:lnTo>
                    <a:pt x="40" y="59"/>
                  </a:lnTo>
                  <a:lnTo>
                    <a:pt x="36" y="65"/>
                  </a:lnTo>
                  <a:lnTo>
                    <a:pt x="33" y="72"/>
                  </a:lnTo>
                  <a:lnTo>
                    <a:pt x="30" y="77"/>
                  </a:lnTo>
                  <a:lnTo>
                    <a:pt x="28" y="81"/>
                  </a:lnTo>
                  <a:lnTo>
                    <a:pt x="28" y="85"/>
                  </a:lnTo>
                  <a:lnTo>
                    <a:pt x="27" y="89"/>
                  </a:lnTo>
                  <a:lnTo>
                    <a:pt x="28" y="96"/>
                  </a:lnTo>
                  <a:lnTo>
                    <a:pt x="28" y="100"/>
                  </a:lnTo>
                  <a:lnTo>
                    <a:pt x="30" y="107"/>
                  </a:lnTo>
                  <a:lnTo>
                    <a:pt x="31" y="111"/>
                  </a:lnTo>
                  <a:lnTo>
                    <a:pt x="32" y="113"/>
                  </a:lnTo>
                  <a:lnTo>
                    <a:pt x="33" y="116"/>
                  </a:lnTo>
                  <a:lnTo>
                    <a:pt x="33" y="117"/>
                  </a:lnTo>
                  <a:lnTo>
                    <a:pt x="0" y="217"/>
                  </a:lnTo>
                  <a:lnTo>
                    <a:pt x="6" y="219"/>
                  </a:lnTo>
                  <a:close/>
                </a:path>
              </a:pathLst>
            </a:custGeom>
            <a:solidFill>
              <a:srgbClr val="D1D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60" name="Freeform 20"/>
            <p:cNvSpPr>
              <a:spLocks/>
            </p:cNvSpPr>
            <p:nvPr/>
          </p:nvSpPr>
          <p:spPr bwMode="auto">
            <a:xfrm>
              <a:off x="4378" y="3410"/>
              <a:ext cx="27" cy="44"/>
            </a:xfrm>
            <a:custGeom>
              <a:avLst/>
              <a:gdLst>
                <a:gd name="T0" fmla="*/ 8 w 83"/>
                <a:gd name="T1" fmla="*/ 172 h 176"/>
                <a:gd name="T2" fmla="*/ 36 w 83"/>
                <a:gd name="T3" fmla="*/ 99 h 176"/>
                <a:gd name="T4" fmla="*/ 38 w 83"/>
                <a:gd name="T5" fmla="*/ 96 h 176"/>
                <a:gd name="T6" fmla="*/ 40 w 83"/>
                <a:gd name="T7" fmla="*/ 95 h 176"/>
                <a:gd name="T8" fmla="*/ 42 w 83"/>
                <a:gd name="T9" fmla="*/ 94 h 176"/>
                <a:gd name="T10" fmla="*/ 45 w 83"/>
                <a:gd name="T11" fmla="*/ 92 h 176"/>
                <a:gd name="T12" fmla="*/ 48 w 83"/>
                <a:gd name="T13" fmla="*/ 90 h 176"/>
                <a:gd name="T14" fmla="*/ 51 w 83"/>
                <a:gd name="T15" fmla="*/ 87 h 176"/>
                <a:gd name="T16" fmla="*/ 54 w 83"/>
                <a:gd name="T17" fmla="*/ 83 h 176"/>
                <a:gd name="T18" fmla="*/ 58 w 83"/>
                <a:gd name="T19" fmla="*/ 80 h 176"/>
                <a:gd name="T20" fmla="*/ 61 w 83"/>
                <a:gd name="T21" fmla="*/ 76 h 176"/>
                <a:gd name="T22" fmla="*/ 65 w 83"/>
                <a:gd name="T23" fmla="*/ 74 h 176"/>
                <a:gd name="T24" fmla="*/ 68 w 83"/>
                <a:gd name="T25" fmla="*/ 68 h 176"/>
                <a:gd name="T26" fmla="*/ 71 w 83"/>
                <a:gd name="T27" fmla="*/ 63 h 176"/>
                <a:gd name="T28" fmla="*/ 74 w 83"/>
                <a:gd name="T29" fmla="*/ 58 h 176"/>
                <a:gd name="T30" fmla="*/ 78 w 83"/>
                <a:gd name="T31" fmla="*/ 54 h 176"/>
                <a:gd name="T32" fmla="*/ 79 w 83"/>
                <a:gd name="T33" fmla="*/ 47 h 176"/>
                <a:gd name="T34" fmla="*/ 81 w 83"/>
                <a:gd name="T35" fmla="*/ 42 h 176"/>
                <a:gd name="T36" fmla="*/ 81 w 83"/>
                <a:gd name="T37" fmla="*/ 36 h 176"/>
                <a:gd name="T38" fmla="*/ 83 w 83"/>
                <a:gd name="T39" fmla="*/ 31 h 176"/>
                <a:gd name="T40" fmla="*/ 83 w 83"/>
                <a:gd name="T41" fmla="*/ 27 h 176"/>
                <a:gd name="T42" fmla="*/ 83 w 83"/>
                <a:gd name="T43" fmla="*/ 23 h 176"/>
                <a:gd name="T44" fmla="*/ 82 w 83"/>
                <a:gd name="T45" fmla="*/ 18 h 176"/>
                <a:gd name="T46" fmla="*/ 81 w 83"/>
                <a:gd name="T47" fmla="*/ 15 h 176"/>
                <a:gd name="T48" fmla="*/ 79 w 83"/>
                <a:gd name="T49" fmla="*/ 8 h 176"/>
                <a:gd name="T50" fmla="*/ 78 w 83"/>
                <a:gd name="T51" fmla="*/ 4 h 176"/>
                <a:gd name="T52" fmla="*/ 76 w 83"/>
                <a:gd name="T53" fmla="*/ 2 h 176"/>
                <a:gd name="T54" fmla="*/ 76 w 83"/>
                <a:gd name="T55" fmla="*/ 0 h 176"/>
                <a:gd name="T56" fmla="*/ 75 w 83"/>
                <a:gd name="T57" fmla="*/ 0 h 176"/>
                <a:gd name="T58" fmla="*/ 73 w 83"/>
                <a:gd name="T59" fmla="*/ 3 h 176"/>
                <a:gd name="T60" fmla="*/ 70 w 83"/>
                <a:gd name="T61" fmla="*/ 6 h 176"/>
                <a:gd name="T62" fmla="*/ 68 w 83"/>
                <a:gd name="T63" fmla="*/ 10 h 176"/>
                <a:gd name="T64" fmla="*/ 63 w 83"/>
                <a:gd name="T65" fmla="*/ 15 h 176"/>
                <a:gd name="T66" fmla="*/ 59 w 83"/>
                <a:gd name="T67" fmla="*/ 20 h 176"/>
                <a:gd name="T68" fmla="*/ 54 w 83"/>
                <a:gd name="T69" fmla="*/ 27 h 176"/>
                <a:gd name="T70" fmla="*/ 49 w 83"/>
                <a:gd name="T71" fmla="*/ 34 h 176"/>
                <a:gd name="T72" fmla="*/ 44 w 83"/>
                <a:gd name="T73" fmla="*/ 40 h 176"/>
                <a:gd name="T74" fmla="*/ 39 w 83"/>
                <a:gd name="T75" fmla="*/ 47 h 176"/>
                <a:gd name="T76" fmla="*/ 34 w 83"/>
                <a:gd name="T77" fmla="*/ 52 h 176"/>
                <a:gd name="T78" fmla="*/ 31 w 83"/>
                <a:gd name="T79" fmla="*/ 59 h 176"/>
                <a:gd name="T80" fmla="*/ 27 w 83"/>
                <a:gd name="T81" fmla="*/ 64 h 176"/>
                <a:gd name="T82" fmla="*/ 25 w 83"/>
                <a:gd name="T83" fmla="*/ 70 h 176"/>
                <a:gd name="T84" fmla="*/ 23 w 83"/>
                <a:gd name="T85" fmla="*/ 74 h 176"/>
                <a:gd name="T86" fmla="*/ 23 w 83"/>
                <a:gd name="T87" fmla="*/ 76 h 176"/>
                <a:gd name="T88" fmla="*/ 22 w 83"/>
                <a:gd name="T89" fmla="*/ 79 h 176"/>
                <a:gd name="T90" fmla="*/ 23 w 83"/>
                <a:gd name="T91" fmla="*/ 83 h 176"/>
                <a:gd name="T92" fmla="*/ 24 w 83"/>
                <a:gd name="T93" fmla="*/ 87 h 176"/>
                <a:gd name="T94" fmla="*/ 25 w 83"/>
                <a:gd name="T95" fmla="*/ 90 h 176"/>
                <a:gd name="T96" fmla="*/ 28 w 83"/>
                <a:gd name="T97" fmla="*/ 95 h 176"/>
                <a:gd name="T98" fmla="*/ 29 w 83"/>
                <a:gd name="T99" fmla="*/ 99 h 176"/>
                <a:gd name="T100" fmla="*/ 0 w 83"/>
                <a:gd name="T101" fmla="*/ 176 h 176"/>
                <a:gd name="T102" fmla="*/ 8 w 83"/>
                <a:gd name="T103" fmla="*/ 172 h 176"/>
                <a:gd name="T104" fmla="*/ 8 w 83"/>
                <a:gd name="T105" fmla="*/ 172 h 1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3"/>
                <a:gd name="T160" fmla="*/ 0 h 176"/>
                <a:gd name="T161" fmla="*/ 83 w 83"/>
                <a:gd name="T162" fmla="*/ 176 h 1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3" h="176">
                  <a:moveTo>
                    <a:pt x="8" y="172"/>
                  </a:moveTo>
                  <a:lnTo>
                    <a:pt x="36" y="99"/>
                  </a:lnTo>
                  <a:lnTo>
                    <a:pt x="38" y="96"/>
                  </a:lnTo>
                  <a:lnTo>
                    <a:pt x="40" y="95"/>
                  </a:lnTo>
                  <a:lnTo>
                    <a:pt x="42" y="94"/>
                  </a:lnTo>
                  <a:lnTo>
                    <a:pt x="45" y="92"/>
                  </a:lnTo>
                  <a:lnTo>
                    <a:pt x="48" y="90"/>
                  </a:lnTo>
                  <a:lnTo>
                    <a:pt x="51" y="87"/>
                  </a:lnTo>
                  <a:lnTo>
                    <a:pt x="54" y="83"/>
                  </a:lnTo>
                  <a:lnTo>
                    <a:pt x="58" y="80"/>
                  </a:lnTo>
                  <a:lnTo>
                    <a:pt x="61" y="76"/>
                  </a:lnTo>
                  <a:lnTo>
                    <a:pt x="65" y="74"/>
                  </a:lnTo>
                  <a:lnTo>
                    <a:pt x="68" y="68"/>
                  </a:lnTo>
                  <a:lnTo>
                    <a:pt x="71" y="63"/>
                  </a:lnTo>
                  <a:lnTo>
                    <a:pt x="74" y="58"/>
                  </a:lnTo>
                  <a:lnTo>
                    <a:pt x="78" y="54"/>
                  </a:lnTo>
                  <a:lnTo>
                    <a:pt x="79" y="47"/>
                  </a:lnTo>
                  <a:lnTo>
                    <a:pt x="81" y="42"/>
                  </a:lnTo>
                  <a:lnTo>
                    <a:pt x="81" y="36"/>
                  </a:lnTo>
                  <a:lnTo>
                    <a:pt x="83" y="31"/>
                  </a:lnTo>
                  <a:lnTo>
                    <a:pt x="83" y="27"/>
                  </a:lnTo>
                  <a:lnTo>
                    <a:pt x="83" y="23"/>
                  </a:lnTo>
                  <a:lnTo>
                    <a:pt x="82" y="18"/>
                  </a:lnTo>
                  <a:lnTo>
                    <a:pt x="81" y="15"/>
                  </a:lnTo>
                  <a:lnTo>
                    <a:pt x="79" y="8"/>
                  </a:lnTo>
                  <a:lnTo>
                    <a:pt x="78" y="4"/>
                  </a:lnTo>
                  <a:lnTo>
                    <a:pt x="76" y="2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3" y="3"/>
                  </a:lnTo>
                  <a:lnTo>
                    <a:pt x="70" y="6"/>
                  </a:lnTo>
                  <a:lnTo>
                    <a:pt x="68" y="10"/>
                  </a:lnTo>
                  <a:lnTo>
                    <a:pt x="63" y="15"/>
                  </a:lnTo>
                  <a:lnTo>
                    <a:pt x="59" y="20"/>
                  </a:lnTo>
                  <a:lnTo>
                    <a:pt x="54" y="27"/>
                  </a:lnTo>
                  <a:lnTo>
                    <a:pt x="49" y="34"/>
                  </a:lnTo>
                  <a:lnTo>
                    <a:pt x="44" y="40"/>
                  </a:lnTo>
                  <a:lnTo>
                    <a:pt x="39" y="47"/>
                  </a:lnTo>
                  <a:lnTo>
                    <a:pt x="34" y="52"/>
                  </a:lnTo>
                  <a:lnTo>
                    <a:pt x="31" y="59"/>
                  </a:lnTo>
                  <a:lnTo>
                    <a:pt x="27" y="64"/>
                  </a:lnTo>
                  <a:lnTo>
                    <a:pt x="25" y="70"/>
                  </a:lnTo>
                  <a:lnTo>
                    <a:pt x="23" y="74"/>
                  </a:lnTo>
                  <a:lnTo>
                    <a:pt x="23" y="76"/>
                  </a:lnTo>
                  <a:lnTo>
                    <a:pt x="22" y="79"/>
                  </a:lnTo>
                  <a:lnTo>
                    <a:pt x="23" y="83"/>
                  </a:lnTo>
                  <a:lnTo>
                    <a:pt x="24" y="87"/>
                  </a:lnTo>
                  <a:lnTo>
                    <a:pt x="25" y="90"/>
                  </a:lnTo>
                  <a:lnTo>
                    <a:pt x="28" y="95"/>
                  </a:lnTo>
                  <a:lnTo>
                    <a:pt x="29" y="99"/>
                  </a:lnTo>
                  <a:lnTo>
                    <a:pt x="0" y="176"/>
                  </a:lnTo>
                  <a:lnTo>
                    <a:pt x="8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61" name="Freeform 21"/>
            <p:cNvSpPr>
              <a:spLocks/>
            </p:cNvSpPr>
            <p:nvPr/>
          </p:nvSpPr>
          <p:spPr bwMode="auto">
            <a:xfrm>
              <a:off x="4345" y="3397"/>
              <a:ext cx="33" cy="57"/>
            </a:xfrm>
            <a:custGeom>
              <a:avLst/>
              <a:gdLst>
                <a:gd name="T0" fmla="*/ 8 w 100"/>
                <a:gd name="T1" fmla="*/ 223 h 226"/>
                <a:gd name="T2" fmla="*/ 43 w 100"/>
                <a:gd name="T3" fmla="*/ 124 h 226"/>
                <a:gd name="T4" fmla="*/ 44 w 100"/>
                <a:gd name="T5" fmla="*/ 124 h 226"/>
                <a:gd name="T6" fmla="*/ 48 w 100"/>
                <a:gd name="T7" fmla="*/ 122 h 226"/>
                <a:gd name="T8" fmla="*/ 50 w 100"/>
                <a:gd name="T9" fmla="*/ 120 h 226"/>
                <a:gd name="T10" fmla="*/ 53 w 100"/>
                <a:gd name="T11" fmla="*/ 119 h 226"/>
                <a:gd name="T12" fmla="*/ 56 w 100"/>
                <a:gd name="T13" fmla="*/ 118 h 226"/>
                <a:gd name="T14" fmla="*/ 61 w 100"/>
                <a:gd name="T15" fmla="*/ 115 h 226"/>
                <a:gd name="T16" fmla="*/ 64 w 100"/>
                <a:gd name="T17" fmla="*/ 111 h 226"/>
                <a:gd name="T18" fmla="*/ 69 w 100"/>
                <a:gd name="T19" fmla="*/ 108 h 226"/>
                <a:gd name="T20" fmla="*/ 73 w 100"/>
                <a:gd name="T21" fmla="*/ 103 h 226"/>
                <a:gd name="T22" fmla="*/ 77 w 100"/>
                <a:gd name="T23" fmla="*/ 99 h 226"/>
                <a:gd name="T24" fmla="*/ 81 w 100"/>
                <a:gd name="T25" fmla="*/ 94 h 226"/>
                <a:gd name="T26" fmla="*/ 85 w 100"/>
                <a:gd name="T27" fmla="*/ 88 h 226"/>
                <a:gd name="T28" fmla="*/ 89 w 100"/>
                <a:gd name="T29" fmla="*/ 82 h 226"/>
                <a:gd name="T30" fmla="*/ 93 w 100"/>
                <a:gd name="T31" fmla="*/ 75 h 226"/>
                <a:gd name="T32" fmla="*/ 95 w 100"/>
                <a:gd name="T33" fmla="*/ 68 h 226"/>
                <a:gd name="T34" fmla="*/ 97 w 100"/>
                <a:gd name="T35" fmla="*/ 60 h 226"/>
                <a:gd name="T36" fmla="*/ 98 w 100"/>
                <a:gd name="T37" fmla="*/ 54 h 226"/>
                <a:gd name="T38" fmla="*/ 99 w 100"/>
                <a:gd name="T39" fmla="*/ 47 h 226"/>
                <a:gd name="T40" fmla="*/ 99 w 100"/>
                <a:gd name="T41" fmla="*/ 40 h 226"/>
                <a:gd name="T42" fmla="*/ 100 w 100"/>
                <a:gd name="T43" fmla="*/ 34 h 226"/>
                <a:gd name="T44" fmla="*/ 99 w 100"/>
                <a:gd name="T45" fmla="*/ 28 h 226"/>
                <a:gd name="T46" fmla="*/ 99 w 100"/>
                <a:gd name="T47" fmla="*/ 23 h 226"/>
                <a:gd name="T48" fmla="*/ 98 w 100"/>
                <a:gd name="T49" fmla="*/ 18 h 226"/>
                <a:gd name="T50" fmla="*/ 98 w 100"/>
                <a:gd name="T51" fmla="*/ 14 h 226"/>
                <a:gd name="T52" fmla="*/ 96 w 100"/>
                <a:gd name="T53" fmla="*/ 8 h 226"/>
                <a:gd name="T54" fmla="*/ 96 w 100"/>
                <a:gd name="T55" fmla="*/ 7 h 226"/>
                <a:gd name="T56" fmla="*/ 94 w 100"/>
                <a:gd name="T57" fmla="*/ 2 h 226"/>
                <a:gd name="T58" fmla="*/ 94 w 100"/>
                <a:gd name="T59" fmla="*/ 0 h 226"/>
                <a:gd name="T60" fmla="*/ 93 w 100"/>
                <a:gd name="T61" fmla="*/ 0 h 226"/>
                <a:gd name="T62" fmla="*/ 91 w 100"/>
                <a:gd name="T63" fmla="*/ 3 h 226"/>
                <a:gd name="T64" fmla="*/ 88 w 100"/>
                <a:gd name="T65" fmla="*/ 7 h 226"/>
                <a:gd name="T66" fmla="*/ 84 w 100"/>
                <a:gd name="T67" fmla="*/ 11 h 226"/>
                <a:gd name="T68" fmla="*/ 79 w 100"/>
                <a:gd name="T69" fmla="*/ 16 h 226"/>
                <a:gd name="T70" fmla="*/ 74 w 100"/>
                <a:gd name="T71" fmla="*/ 24 h 226"/>
                <a:gd name="T72" fmla="*/ 69 w 100"/>
                <a:gd name="T73" fmla="*/ 31 h 226"/>
                <a:gd name="T74" fmla="*/ 63 w 100"/>
                <a:gd name="T75" fmla="*/ 39 h 226"/>
                <a:gd name="T76" fmla="*/ 57 w 100"/>
                <a:gd name="T77" fmla="*/ 46 h 226"/>
                <a:gd name="T78" fmla="*/ 51 w 100"/>
                <a:gd name="T79" fmla="*/ 54 h 226"/>
                <a:gd name="T80" fmla="*/ 46 w 100"/>
                <a:gd name="T81" fmla="*/ 60 h 226"/>
                <a:gd name="T82" fmla="*/ 41 w 100"/>
                <a:gd name="T83" fmla="*/ 68 h 226"/>
                <a:gd name="T84" fmla="*/ 37 w 100"/>
                <a:gd name="T85" fmla="*/ 74 h 226"/>
                <a:gd name="T86" fmla="*/ 34 w 100"/>
                <a:gd name="T87" fmla="*/ 80 h 226"/>
                <a:gd name="T88" fmla="*/ 31 w 100"/>
                <a:gd name="T89" fmla="*/ 84 h 226"/>
                <a:gd name="T90" fmla="*/ 31 w 100"/>
                <a:gd name="T91" fmla="*/ 88 h 226"/>
                <a:gd name="T92" fmla="*/ 31 w 100"/>
                <a:gd name="T93" fmla="*/ 94 h 226"/>
                <a:gd name="T94" fmla="*/ 31 w 100"/>
                <a:gd name="T95" fmla="*/ 100 h 226"/>
                <a:gd name="T96" fmla="*/ 32 w 100"/>
                <a:gd name="T97" fmla="*/ 106 h 226"/>
                <a:gd name="T98" fmla="*/ 33 w 100"/>
                <a:gd name="T99" fmla="*/ 111 h 226"/>
                <a:gd name="T100" fmla="*/ 34 w 100"/>
                <a:gd name="T101" fmla="*/ 115 h 226"/>
                <a:gd name="T102" fmla="*/ 35 w 100"/>
                <a:gd name="T103" fmla="*/ 119 h 226"/>
                <a:gd name="T104" fmla="*/ 35 w 100"/>
                <a:gd name="T105" fmla="*/ 122 h 226"/>
                <a:gd name="T106" fmla="*/ 36 w 100"/>
                <a:gd name="T107" fmla="*/ 123 h 226"/>
                <a:gd name="T108" fmla="*/ 0 w 100"/>
                <a:gd name="T109" fmla="*/ 226 h 226"/>
                <a:gd name="T110" fmla="*/ 8 w 100"/>
                <a:gd name="T111" fmla="*/ 223 h 226"/>
                <a:gd name="T112" fmla="*/ 8 w 100"/>
                <a:gd name="T113" fmla="*/ 223 h 2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0"/>
                <a:gd name="T172" fmla="*/ 0 h 226"/>
                <a:gd name="T173" fmla="*/ 100 w 100"/>
                <a:gd name="T174" fmla="*/ 226 h 2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0" h="226">
                  <a:moveTo>
                    <a:pt x="8" y="223"/>
                  </a:moveTo>
                  <a:lnTo>
                    <a:pt x="43" y="124"/>
                  </a:lnTo>
                  <a:lnTo>
                    <a:pt x="44" y="124"/>
                  </a:lnTo>
                  <a:lnTo>
                    <a:pt x="48" y="122"/>
                  </a:lnTo>
                  <a:lnTo>
                    <a:pt x="50" y="120"/>
                  </a:lnTo>
                  <a:lnTo>
                    <a:pt x="53" y="119"/>
                  </a:lnTo>
                  <a:lnTo>
                    <a:pt x="56" y="118"/>
                  </a:lnTo>
                  <a:lnTo>
                    <a:pt x="61" y="115"/>
                  </a:lnTo>
                  <a:lnTo>
                    <a:pt x="64" y="111"/>
                  </a:lnTo>
                  <a:lnTo>
                    <a:pt x="69" y="108"/>
                  </a:lnTo>
                  <a:lnTo>
                    <a:pt x="73" y="103"/>
                  </a:lnTo>
                  <a:lnTo>
                    <a:pt x="77" y="99"/>
                  </a:lnTo>
                  <a:lnTo>
                    <a:pt x="81" y="94"/>
                  </a:lnTo>
                  <a:lnTo>
                    <a:pt x="85" y="88"/>
                  </a:lnTo>
                  <a:lnTo>
                    <a:pt x="89" y="82"/>
                  </a:lnTo>
                  <a:lnTo>
                    <a:pt x="93" y="75"/>
                  </a:lnTo>
                  <a:lnTo>
                    <a:pt x="95" y="68"/>
                  </a:lnTo>
                  <a:lnTo>
                    <a:pt x="97" y="60"/>
                  </a:lnTo>
                  <a:lnTo>
                    <a:pt x="98" y="54"/>
                  </a:lnTo>
                  <a:lnTo>
                    <a:pt x="99" y="47"/>
                  </a:lnTo>
                  <a:lnTo>
                    <a:pt x="99" y="40"/>
                  </a:lnTo>
                  <a:lnTo>
                    <a:pt x="100" y="34"/>
                  </a:lnTo>
                  <a:lnTo>
                    <a:pt x="99" y="28"/>
                  </a:lnTo>
                  <a:lnTo>
                    <a:pt x="99" y="23"/>
                  </a:lnTo>
                  <a:lnTo>
                    <a:pt x="98" y="18"/>
                  </a:lnTo>
                  <a:lnTo>
                    <a:pt x="98" y="14"/>
                  </a:lnTo>
                  <a:lnTo>
                    <a:pt x="96" y="8"/>
                  </a:lnTo>
                  <a:lnTo>
                    <a:pt x="96" y="7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1" y="3"/>
                  </a:lnTo>
                  <a:lnTo>
                    <a:pt x="88" y="7"/>
                  </a:lnTo>
                  <a:lnTo>
                    <a:pt x="84" y="11"/>
                  </a:lnTo>
                  <a:lnTo>
                    <a:pt x="79" y="16"/>
                  </a:lnTo>
                  <a:lnTo>
                    <a:pt x="74" y="24"/>
                  </a:lnTo>
                  <a:lnTo>
                    <a:pt x="69" y="31"/>
                  </a:lnTo>
                  <a:lnTo>
                    <a:pt x="63" y="39"/>
                  </a:lnTo>
                  <a:lnTo>
                    <a:pt x="57" y="46"/>
                  </a:lnTo>
                  <a:lnTo>
                    <a:pt x="51" y="54"/>
                  </a:lnTo>
                  <a:lnTo>
                    <a:pt x="46" y="60"/>
                  </a:lnTo>
                  <a:lnTo>
                    <a:pt x="41" y="68"/>
                  </a:lnTo>
                  <a:lnTo>
                    <a:pt x="37" y="74"/>
                  </a:lnTo>
                  <a:lnTo>
                    <a:pt x="34" y="80"/>
                  </a:lnTo>
                  <a:lnTo>
                    <a:pt x="31" y="84"/>
                  </a:lnTo>
                  <a:lnTo>
                    <a:pt x="31" y="88"/>
                  </a:lnTo>
                  <a:lnTo>
                    <a:pt x="31" y="94"/>
                  </a:lnTo>
                  <a:lnTo>
                    <a:pt x="31" y="100"/>
                  </a:lnTo>
                  <a:lnTo>
                    <a:pt x="32" y="106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5" y="119"/>
                  </a:lnTo>
                  <a:lnTo>
                    <a:pt x="35" y="122"/>
                  </a:lnTo>
                  <a:lnTo>
                    <a:pt x="36" y="123"/>
                  </a:lnTo>
                  <a:lnTo>
                    <a:pt x="0" y="226"/>
                  </a:lnTo>
                  <a:lnTo>
                    <a:pt x="8" y="2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62" name="Freeform 22"/>
            <p:cNvSpPr>
              <a:spLocks/>
            </p:cNvSpPr>
            <p:nvPr/>
          </p:nvSpPr>
          <p:spPr bwMode="auto">
            <a:xfrm>
              <a:off x="4361" y="3398"/>
              <a:ext cx="33" cy="57"/>
            </a:xfrm>
            <a:custGeom>
              <a:avLst/>
              <a:gdLst>
                <a:gd name="T0" fmla="*/ 6 w 99"/>
                <a:gd name="T1" fmla="*/ 229 h 229"/>
                <a:gd name="T2" fmla="*/ 44 w 99"/>
                <a:gd name="T3" fmla="*/ 126 h 229"/>
                <a:gd name="T4" fmla="*/ 45 w 99"/>
                <a:gd name="T5" fmla="*/ 125 h 229"/>
                <a:gd name="T6" fmla="*/ 49 w 99"/>
                <a:gd name="T7" fmla="*/ 124 h 229"/>
                <a:gd name="T8" fmla="*/ 51 w 99"/>
                <a:gd name="T9" fmla="*/ 121 h 229"/>
                <a:gd name="T10" fmla="*/ 54 w 99"/>
                <a:gd name="T11" fmla="*/ 118 h 229"/>
                <a:gd name="T12" fmla="*/ 57 w 99"/>
                <a:gd name="T13" fmla="*/ 116 h 229"/>
                <a:gd name="T14" fmla="*/ 61 w 99"/>
                <a:gd name="T15" fmla="*/ 113 h 229"/>
                <a:gd name="T16" fmla="*/ 65 w 99"/>
                <a:gd name="T17" fmla="*/ 109 h 229"/>
                <a:gd name="T18" fmla="*/ 69 w 99"/>
                <a:gd name="T19" fmla="*/ 105 h 229"/>
                <a:gd name="T20" fmla="*/ 73 w 99"/>
                <a:gd name="T21" fmla="*/ 101 h 229"/>
                <a:gd name="T22" fmla="*/ 78 w 99"/>
                <a:gd name="T23" fmla="*/ 97 h 229"/>
                <a:gd name="T24" fmla="*/ 81 w 99"/>
                <a:gd name="T25" fmla="*/ 90 h 229"/>
                <a:gd name="T26" fmla="*/ 85 w 99"/>
                <a:gd name="T27" fmla="*/ 85 h 229"/>
                <a:gd name="T28" fmla="*/ 89 w 99"/>
                <a:gd name="T29" fmla="*/ 77 h 229"/>
                <a:gd name="T30" fmla="*/ 93 w 99"/>
                <a:gd name="T31" fmla="*/ 70 h 229"/>
                <a:gd name="T32" fmla="*/ 95 w 99"/>
                <a:gd name="T33" fmla="*/ 64 h 229"/>
                <a:gd name="T34" fmla="*/ 97 w 99"/>
                <a:gd name="T35" fmla="*/ 57 h 229"/>
                <a:gd name="T36" fmla="*/ 98 w 99"/>
                <a:gd name="T37" fmla="*/ 50 h 229"/>
                <a:gd name="T38" fmla="*/ 99 w 99"/>
                <a:gd name="T39" fmla="*/ 44 h 229"/>
                <a:gd name="T40" fmla="*/ 99 w 99"/>
                <a:gd name="T41" fmla="*/ 37 h 229"/>
                <a:gd name="T42" fmla="*/ 99 w 99"/>
                <a:gd name="T43" fmla="*/ 32 h 229"/>
                <a:gd name="T44" fmla="*/ 98 w 99"/>
                <a:gd name="T45" fmla="*/ 25 h 229"/>
                <a:gd name="T46" fmla="*/ 98 w 99"/>
                <a:gd name="T47" fmla="*/ 21 h 229"/>
                <a:gd name="T48" fmla="*/ 96 w 99"/>
                <a:gd name="T49" fmla="*/ 16 h 229"/>
                <a:gd name="T50" fmla="*/ 95 w 99"/>
                <a:gd name="T51" fmla="*/ 12 h 229"/>
                <a:gd name="T52" fmla="*/ 94 w 99"/>
                <a:gd name="T53" fmla="*/ 8 h 229"/>
                <a:gd name="T54" fmla="*/ 93 w 99"/>
                <a:gd name="T55" fmla="*/ 5 h 229"/>
                <a:gd name="T56" fmla="*/ 91 w 99"/>
                <a:gd name="T57" fmla="*/ 1 h 229"/>
                <a:gd name="T58" fmla="*/ 90 w 99"/>
                <a:gd name="T59" fmla="*/ 0 h 229"/>
                <a:gd name="T60" fmla="*/ 89 w 99"/>
                <a:gd name="T61" fmla="*/ 0 h 229"/>
                <a:gd name="T62" fmla="*/ 88 w 99"/>
                <a:gd name="T63" fmla="*/ 2 h 229"/>
                <a:gd name="T64" fmla="*/ 84 w 99"/>
                <a:gd name="T65" fmla="*/ 6 h 229"/>
                <a:gd name="T66" fmla="*/ 80 w 99"/>
                <a:gd name="T67" fmla="*/ 12 h 229"/>
                <a:gd name="T68" fmla="*/ 75 w 99"/>
                <a:gd name="T69" fmla="*/ 17 h 229"/>
                <a:gd name="T70" fmla="*/ 70 w 99"/>
                <a:gd name="T71" fmla="*/ 24 h 229"/>
                <a:gd name="T72" fmla="*/ 65 w 99"/>
                <a:gd name="T73" fmla="*/ 32 h 229"/>
                <a:gd name="T74" fmla="*/ 59 w 99"/>
                <a:gd name="T75" fmla="*/ 40 h 229"/>
                <a:gd name="T76" fmla="*/ 53 w 99"/>
                <a:gd name="T77" fmla="*/ 46 h 229"/>
                <a:gd name="T78" fmla="*/ 47 w 99"/>
                <a:gd name="T79" fmla="*/ 54 h 229"/>
                <a:gd name="T80" fmla="*/ 42 w 99"/>
                <a:gd name="T81" fmla="*/ 61 h 229"/>
                <a:gd name="T82" fmla="*/ 37 w 99"/>
                <a:gd name="T83" fmla="*/ 70 h 229"/>
                <a:gd name="T84" fmla="*/ 33 w 99"/>
                <a:gd name="T85" fmla="*/ 76 h 229"/>
                <a:gd name="T86" fmla="*/ 30 w 99"/>
                <a:gd name="T87" fmla="*/ 81 h 229"/>
                <a:gd name="T88" fmla="*/ 28 w 99"/>
                <a:gd name="T89" fmla="*/ 86 h 229"/>
                <a:gd name="T90" fmla="*/ 28 w 99"/>
                <a:gd name="T91" fmla="*/ 90 h 229"/>
                <a:gd name="T92" fmla="*/ 28 w 99"/>
                <a:gd name="T93" fmla="*/ 94 h 229"/>
                <a:gd name="T94" fmla="*/ 29 w 99"/>
                <a:gd name="T95" fmla="*/ 101 h 229"/>
                <a:gd name="T96" fmla="*/ 30 w 99"/>
                <a:gd name="T97" fmla="*/ 106 h 229"/>
                <a:gd name="T98" fmla="*/ 31 w 99"/>
                <a:gd name="T99" fmla="*/ 112 h 229"/>
                <a:gd name="T100" fmla="*/ 32 w 99"/>
                <a:gd name="T101" fmla="*/ 116 h 229"/>
                <a:gd name="T102" fmla="*/ 34 w 99"/>
                <a:gd name="T103" fmla="*/ 120 h 229"/>
                <a:gd name="T104" fmla="*/ 34 w 99"/>
                <a:gd name="T105" fmla="*/ 122 h 229"/>
                <a:gd name="T106" fmla="*/ 35 w 99"/>
                <a:gd name="T107" fmla="*/ 124 h 229"/>
                <a:gd name="T108" fmla="*/ 0 w 99"/>
                <a:gd name="T109" fmla="*/ 229 h 229"/>
                <a:gd name="T110" fmla="*/ 6 w 99"/>
                <a:gd name="T111" fmla="*/ 229 h 229"/>
                <a:gd name="T112" fmla="*/ 6 w 99"/>
                <a:gd name="T113" fmla="*/ 229 h 2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9"/>
                <a:gd name="T172" fmla="*/ 0 h 229"/>
                <a:gd name="T173" fmla="*/ 99 w 99"/>
                <a:gd name="T174" fmla="*/ 229 h 22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9" h="229">
                  <a:moveTo>
                    <a:pt x="6" y="229"/>
                  </a:moveTo>
                  <a:lnTo>
                    <a:pt x="44" y="126"/>
                  </a:lnTo>
                  <a:lnTo>
                    <a:pt x="45" y="125"/>
                  </a:lnTo>
                  <a:lnTo>
                    <a:pt x="49" y="124"/>
                  </a:lnTo>
                  <a:lnTo>
                    <a:pt x="51" y="121"/>
                  </a:lnTo>
                  <a:lnTo>
                    <a:pt x="54" y="118"/>
                  </a:lnTo>
                  <a:lnTo>
                    <a:pt x="57" y="116"/>
                  </a:lnTo>
                  <a:lnTo>
                    <a:pt x="61" y="113"/>
                  </a:lnTo>
                  <a:lnTo>
                    <a:pt x="65" y="109"/>
                  </a:lnTo>
                  <a:lnTo>
                    <a:pt x="69" y="105"/>
                  </a:lnTo>
                  <a:lnTo>
                    <a:pt x="73" y="101"/>
                  </a:lnTo>
                  <a:lnTo>
                    <a:pt x="78" y="97"/>
                  </a:lnTo>
                  <a:lnTo>
                    <a:pt x="81" y="90"/>
                  </a:lnTo>
                  <a:lnTo>
                    <a:pt x="85" y="85"/>
                  </a:lnTo>
                  <a:lnTo>
                    <a:pt x="89" y="77"/>
                  </a:lnTo>
                  <a:lnTo>
                    <a:pt x="93" y="70"/>
                  </a:lnTo>
                  <a:lnTo>
                    <a:pt x="95" y="64"/>
                  </a:lnTo>
                  <a:lnTo>
                    <a:pt x="97" y="57"/>
                  </a:lnTo>
                  <a:lnTo>
                    <a:pt x="98" y="50"/>
                  </a:lnTo>
                  <a:lnTo>
                    <a:pt x="99" y="44"/>
                  </a:lnTo>
                  <a:lnTo>
                    <a:pt x="99" y="37"/>
                  </a:lnTo>
                  <a:lnTo>
                    <a:pt x="99" y="32"/>
                  </a:lnTo>
                  <a:lnTo>
                    <a:pt x="98" y="25"/>
                  </a:lnTo>
                  <a:lnTo>
                    <a:pt x="98" y="21"/>
                  </a:lnTo>
                  <a:lnTo>
                    <a:pt x="96" y="16"/>
                  </a:lnTo>
                  <a:lnTo>
                    <a:pt x="95" y="12"/>
                  </a:lnTo>
                  <a:lnTo>
                    <a:pt x="94" y="8"/>
                  </a:lnTo>
                  <a:lnTo>
                    <a:pt x="93" y="5"/>
                  </a:lnTo>
                  <a:lnTo>
                    <a:pt x="91" y="1"/>
                  </a:lnTo>
                  <a:lnTo>
                    <a:pt x="90" y="0"/>
                  </a:lnTo>
                  <a:lnTo>
                    <a:pt x="89" y="0"/>
                  </a:lnTo>
                  <a:lnTo>
                    <a:pt x="88" y="2"/>
                  </a:lnTo>
                  <a:lnTo>
                    <a:pt x="84" y="6"/>
                  </a:lnTo>
                  <a:lnTo>
                    <a:pt x="80" y="12"/>
                  </a:lnTo>
                  <a:lnTo>
                    <a:pt x="75" y="17"/>
                  </a:lnTo>
                  <a:lnTo>
                    <a:pt x="70" y="24"/>
                  </a:lnTo>
                  <a:lnTo>
                    <a:pt x="65" y="32"/>
                  </a:lnTo>
                  <a:lnTo>
                    <a:pt x="59" y="40"/>
                  </a:lnTo>
                  <a:lnTo>
                    <a:pt x="53" y="46"/>
                  </a:lnTo>
                  <a:lnTo>
                    <a:pt x="47" y="54"/>
                  </a:lnTo>
                  <a:lnTo>
                    <a:pt x="42" y="61"/>
                  </a:lnTo>
                  <a:lnTo>
                    <a:pt x="37" y="70"/>
                  </a:lnTo>
                  <a:lnTo>
                    <a:pt x="33" y="76"/>
                  </a:lnTo>
                  <a:lnTo>
                    <a:pt x="30" y="81"/>
                  </a:lnTo>
                  <a:lnTo>
                    <a:pt x="28" y="86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9" y="101"/>
                  </a:lnTo>
                  <a:lnTo>
                    <a:pt x="30" y="106"/>
                  </a:lnTo>
                  <a:lnTo>
                    <a:pt x="31" y="112"/>
                  </a:lnTo>
                  <a:lnTo>
                    <a:pt x="32" y="116"/>
                  </a:lnTo>
                  <a:lnTo>
                    <a:pt x="34" y="120"/>
                  </a:lnTo>
                  <a:lnTo>
                    <a:pt x="34" y="122"/>
                  </a:lnTo>
                  <a:lnTo>
                    <a:pt x="35" y="124"/>
                  </a:lnTo>
                  <a:lnTo>
                    <a:pt x="0" y="229"/>
                  </a:lnTo>
                  <a:lnTo>
                    <a:pt x="6" y="2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63" name="Freeform 23"/>
            <p:cNvSpPr>
              <a:spLocks/>
            </p:cNvSpPr>
            <p:nvPr/>
          </p:nvSpPr>
          <p:spPr bwMode="auto">
            <a:xfrm>
              <a:off x="4087" y="3340"/>
              <a:ext cx="265" cy="295"/>
            </a:xfrm>
            <a:custGeom>
              <a:avLst/>
              <a:gdLst>
                <a:gd name="T0" fmla="*/ 623 w 795"/>
                <a:gd name="T1" fmla="*/ 42 h 1181"/>
                <a:gd name="T2" fmla="*/ 685 w 795"/>
                <a:gd name="T3" fmla="*/ 48 h 1181"/>
                <a:gd name="T4" fmla="*/ 744 w 795"/>
                <a:gd name="T5" fmla="*/ 69 h 1181"/>
                <a:gd name="T6" fmla="*/ 793 w 795"/>
                <a:gd name="T7" fmla="*/ 161 h 1181"/>
                <a:gd name="T8" fmla="*/ 765 w 795"/>
                <a:gd name="T9" fmla="*/ 240 h 1181"/>
                <a:gd name="T10" fmla="*/ 698 w 795"/>
                <a:gd name="T11" fmla="*/ 266 h 1181"/>
                <a:gd name="T12" fmla="*/ 680 w 795"/>
                <a:gd name="T13" fmla="*/ 290 h 1181"/>
                <a:gd name="T14" fmla="*/ 695 w 795"/>
                <a:gd name="T15" fmla="*/ 366 h 1181"/>
                <a:gd name="T16" fmla="*/ 659 w 795"/>
                <a:gd name="T17" fmla="*/ 449 h 1181"/>
                <a:gd name="T18" fmla="*/ 615 w 795"/>
                <a:gd name="T19" fmla="*/ 501 h 1181"/>
                <a:gd name="T20" fmla="*/ 596 w 795"/>
                <a:gd name="T21" fmla="*/ 578 h 1181"/>
                <a:gd name="T22" fmla="*/ 606 w 795"/>
                <a:gd name="T23" fmla="*/ 678 h 1181"/>
                <a:gd name="T24" fmla="*/ 639 w 795"/>
                <a:gd name="T25" fmla="*/ 777 h 1181"/>
                <a:gd name="T26" fmla="*/ 653 w 795"/>
                <a:gd name="T27" fmla="*/ 865 h 1181"/>
                <a:gd name="T28" fmla="*/ 633 w 795"/>
                <a:gd name="T29" fmla="*/ 944 h 1181"/>
                <a:gd name="T30" fmla="*/ 616 w 795"/>
                <a:gd name="T31" fmla="*/ 1028 h 1181"/>
                <a:gd name="T32" fmla="*/ 594 w 795"/>
                <a:gd name="T33" fmla="*/ 1141 h 1181"/>
                <a:gd name="T34" fmla="*/ 491 w 795"/>
                <a:gd name="T35" fmla="*/ 1166 h 1181"/>
                <a:gd name="T36" fmla="*/ 384 w 795"/>
                <a:gd name="T37" fmla="*/ 1177 h 1181"/>
                <a:gd name="T38" fmla="*/ 276 w 795"/>
                <a:gd name="T39" fmla="*/ 1180 h 1181"/>
                <a:gd name="T40" fmla="*/ 166 w 795"/>
                <a:gd name="T41" fmla="*/ 1180 h 1181"/>
                <a:gd name="T42" fmla="*/ 76 w 795"/>
                <a:gd name="T43" fmla="*/ 1178 h 1181"/>
                <a:gd name="T44" fmla="*/ 24 w 795"/>
                <a:gd name="T45" fmla="*/ 1116 h 1181"/>
                <a:gd name="T46" fmla="*/ 43 w 795"/>
                <a:gd name="T47" fmla="*/ 1005 h 1181"/>
                <a:gd name="T48" fmla="*/ 63 w 795"/>
                <a:gd name="T49" fmla="*/ 902 h 1181"/>
                <a:gd name="T50" fmla="*/ 70 w 795"/>
                <a:gd name="T51" fmla="*/ 829 h 1181"/>
                <a:gd name="T52" fmla="*/ 46 w 795"/>
                <a:gd name="T53" fmla="*/ 744 h 1181"/>
                <a:gd name="T54" fmla="*/ 30 w 795"/>
                <a:gd name="T55" fmla="*/ 645 h 1181"/>
                <a:gd name="T56" fmla="*/ 13 w 795"/>
                <a:gd name="T57" fmla="*/ 549 h 1181"/>
                <a:gd name="T58" fmla="*/ 16 w 795"/>
                <a:gd name="T59" fmla="*/ 486 h 1181"/>
                <a:gd name="T60" fmla="*/ 49 w 795"/>
                <a:gd name="T61" fmla="*/ 489 h 1181"/>
                <a:gd name="T62" fmla="*/ 56 w 795"/>
                <a:gd name="T63" fmla="*/ 606 h 1181"/>
                <a:gd name="T64" fmla="*/ 68 w 795"/>
                <a:gd name="T65" fmla="*/ 729 h 1181"/>
                <a:gd name="T66" fmla="*/ 89 w 795"/>
                <a:gd name="T67" fmla="*/ 805 h 1181"/>
                <a:gd name="T68" fmla="*/ 137 w 795"/>
                <a:gd name="T69" fmla="*/ 852 h 1181"/>
                <a:gd name="T70" fmla="*/ 106 w 795"/>
                <a:gd name="T71" fmla="*/ 913 h 1181"/>
                <a:gd name="T72" fmla="*/ 81 w 795"/>
                <a:gd name="T73" fmla="*/ 998 h 1181"/>
                <a:gd name="T74" fmla="*/ 82 w 795"/>
                <a:gd name="T75" fmla="*/ 1120 h 1181"/>
                <a:gd name="T76" fmla="*/ 142 w 795"/>
                <a:gd name="T77" fmla="*/ 1146 h 1181"/>
                <a:gd name="T78" fmla="*/ 202 w 795"/>
                <a:gd name="T79" fmla="*/ 1148 h 1181"/>
                <a:gd name="T80" fmla="*/ 264 w 795"/>
                <a:gd name="T81" fmla="*/ 1145 h 1181"/>
                <a:gd name="T82" fmla="*/ 334 w 795"/>
                <a:gd name="T83" fmla="*/ 1148 h 1181"/>
                <a:gd name="T84" fmla="*/ 409 w 795"/>
                <a:gd name="T85" fmla="*/ 1142 h 1181"/>
                <a:gd name="T86" fmla="*/ 484 w 795"/>
                <a:gd name="T87" fmla="*/ 1134 h 1181"/>
                <a:gd name="T88" fmla="*/ 557 w 795"/>
                <a:gd name="T89" fmla="*/ 1121 h 1181"/>
                <a:gd name="T90" fmla="*/ 585 w 795"/>
                <a:gd name="T91" fmla="*/ 1030 h 1181"/>
                <a:gd name="T92" fmla="*/ 589 w 795"/>
                <a:gd name="T93" fmla="*/ 918 h 1181"/>
                <a:gd name="T94" fmla="*/ 625 w 795"/>
                <a:gd name="T95" fmla="*/ 842 h 1181"/>
                <a:gd name="T96" fmla="*/ 587 w 795"/>
                <a:gd name="T97" fmla="*/ 777 h 1181"/>
                <a:gd name="T98" fmla="*/ 576 w 795"/>
                <a:gd name="T99" fmla="*/ 688 h 1181"/>
                <a:gd name="T100" fmla="*/ 570 w 795"/>
                <a:gd name="T101" fmla="*/ 605 h 1181"/>
                <a:gd name="T102" fmla="*/ 574 w 795"/>
                <a:gd name="T103" fmla="*/ 521 h 1181"/>
                <a:gd name="T104" fmla="*/ 586 w 795"/>
                <a:gd name="T105" fmla="*/ 437 h 1181"/>
                <a:gd name="T106" fmla="*/ 643 w 795"/>
                <a:gd name="T107" fmla="*/ 420 h 1181"/>
                <a:gd name="T108" fmla="*/ 664 w 795"/>
                <a:gd name="T109" fmla="*/ 344 h 1181"/>
                <a:gd name="T110" fmla="*/ 631 w 795"/>
                <a:gd name="T111" fmla="*/ 288 h 1181"/>
                <a:gd name="T112" fmla="*/ 679 w 795"/>
                <a:gd name="T113" fmla="*/ 232 h 1181"/>
                <a:gd name="T114" fmla="*/ 752 w 795"/>
                <a:gd name="T115" fmla="*/ 206 h 1181"/>
                <a:gd name="T116" fmla="*/ 743 w 795"/>
                <a:gd name="T117" fmla="*/ 116 h 1181"/>
                <a:gd name="T118" fmla="*/ 676 w 795"/>
                <a:gd name="T119" fmla="*/ 80 h 1181"/>
                <a:gd name="T120" fmla="*/ 618 w 795"/>
                <a:gd name="T121" fmla="*/ 74 h 1181"/>
                <a:gd name="T122" fmla="*/ 575 w 795"/>
                <a:gd name="T123" fmla="*/ 38 h 11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95"/>
                <a:gd name="T187" fmla="*/ 0 h 1181"/>
                <a:gd name="T188" fmla="*/ 795 w 795"/>
                <a:gd name="T189" fmla="*/ 1181 h 11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95" h="1181">
                  <a:moveTo>
                    <a:pt x="581" y="0"/>
                  </a:moveTo>
                  <a:lnTo>
                    <a:pt x="585" y="0"/>
                  </a:lnTo>
                  <a:lnTo>
                    <a:pt x="590" y="4"/>
                  </a:lnTo>
                  <a:lnTo>
                    <a:pt x="595" y="6"/>
                  </a:lnTo>
                  <a:lnTo>
                    <a:pt x="599" y="13"/>
                  </a:lnTo>
                  <a:lnTo>
                    <a:pt x="602" y="18"/>
                  </a:lnTo>
                  <a:lnTo>
                    <a:pt x="604" y="25"/>
                  </a:lnTo>
                  <a:lnTo>
                    <a:pt x="604" y="29"/>
                  </a:lnTo>
                  <a:lnTo>
                    <a:pt x="605" y="33"/>
                  </a:lnTo>
                  <a:lnTo>
                    <a:pt x="604" y="37"/>
                  </a:lnTo>
                  <a:lnTo>
                    <a:pt x="604" y="42"/>
                  </a:lnTo>
                  <a:lnTo>
                    <a:pt x="606" y="42"/>
                  </a:lnTo>
                  <a:lnTo>
                    <a:pt x="610" y="42"/>
                  </a:lnTo>
                  <a:lnTo>
                    <a:pt x="613" y="42"/>
                  </a:lnTo>
                  <a:lnTo>
                    <a:pt x="616" y="42"/>
                  </a:lnTo>
                  <a:lnTo>
                    <a:pt x="620" y="42"/>
                  </a:lnTo>
                  <a:lnTo>
                    <a:pt x="623" y="42"/>
                  </a:lnTo>
                  <a:lnTo>
                    <a:pt x="626" y="42"/>
                  </a:lnTo>
                  <a:lnTo>
                    <a:pt x="630" y="42"/>
                  </a:lnTo>
                  <a:lnTo>
                    <a:pt x="634" y="42"/>
                  </a:lnTo>
                  <a:lnTo>
                    <a:pt x="637" y="42"/>
                  </a:lnTo>
                  <a:lnTo>
                    <a:pt x="641" y="42"/>
                  </a:lnTo>
                  <a:lnTo>
                    <a:pt x="645" y="44"/>
                  </a:lnTo>
                  <a:lnTo>
                    <a:pt x="648" y="44"/>
                  </a:lnTo>
                  <a:lnTo>
                    <a:pt x="652" y="44"/>
                  </a:lnTo>
                  <a:lnTo>
                    <a:pt x="656" y="44"/>
                  </a:lnTo>
                  <a:lnTo>
                    <a:pt x="660" y="45"/>
                  </a:lnTo>
                  <a:lnTo>
                    <a:pt x="663" y="45"/>
                  </a:lnTo>
                  <a:lnTo>
                    <a:pt x="667" y="45"/>
                  </a:lnTo>
                  <a:lnTo>
                    <a:pt x="670" y="45"/>
                  </a:lnTo>
                  <a:lnTo>
                    <a:pt x="674" y="46"/>
                  </a:lnTo>
                  <a:lnTo>
                    <a:pt x="678" y="46"/>
                  </a:lnTo>
                  <a:lnTo>
                    <a:pt x="682" y="46"/>
                  </a:lnTo>
                  <a:lnTo>
                    <a:pt x="685" y="48"/>
                  </a:lnTo>
                  <a:lnTo>
                    <a:pt x="689" y="49"/>
                  </a:lnTo>
                  <a:lnTo>
                    <a:pt x="693" y="49"/>
                  </a:lnTo>
                  <a:lnTo>
                    <a:pt x="697" y="50"/>
                  </a:lnTo>
                  <a:lnTo>
                    <a:pt x="700" y="50"/>
                  </a:lnTo>
                  <a:lnTo>
                    <a:pt x="704" y="52"/>
                  </a:lnTo>
                  <a:lnTo>
                    <a:pt x="707" y="53"/>
                  </a:lnTo>
                  <a:lnTo>
                    <a:pt x="711" y="54"/>
                  </a:lnTo>
                  <a:lnTo>
                    <a:pt x="714" y="54"/>
                  </a:lnTo>
                  <a:lnTo>
                    <a:pt x="718" y="57"/>
                  </a:lnTo>
                  <a:lnTo>
                    <a:pt x="721" y="57"/>
                  </a:lnTo>
                  <a:lnTo>
                    <a:pt x="724" y="60"/>
                  </a:lnTo>
                  <a:lnTo>
                    <a:pt x="728" y="60"/>
                  </a:lnTo>
                  <a:lnTo>
                    <a:pt x="731" y="62"/>
                  </a:lnTo>
                  <a:lnTo>
                    <a:pt x="734" y="64"/>
                  </a:lnTo>
                  <a:lnTo>
                    <a:pt x="737" y="65"/>
                  </a:lnTo>
                  <a:lnTo>
                    <a:pt x="740" y="68"/>
                  </a:lnTo>
                  <a:lnTo>
                    <a:pt x="744" y="69"/>
                  </a:lnTo>
                  <a:lnTo>
                    <a:pt x="749" y="73"/>
                  </a:lnTo>
                  <a:lnTo>
                    <a:pt x="756" y="77"/>
                  </a:lnTo>
                  <a:lnTo>
                    <a:pt x="761" y="82"/>
                  </a:lnTo>
                  <a:lnTo>
                    <a:pt x="767" y="89"/>
                  </a:lnTo>
                  <a:lnTo>
                    <a:pt x="771" y="94"/>
                  </a:lnTo>
                  <a:lnTo>
                    <a:pt x="775" y="101"/>
                  </a:lnTo>
                  <a:lnTo>
                    <a:pt x="778" y="108"/>
                  </a:lnTo>
                  <a:lnTo>
                    <a:pt x="782" y="116"/>
                  </a:lnTo>
                  <a:lnTo>
                    <a:pt x="783" y="120"/>
                  </a:lnTo>
                  <a:lnTo>
                    <a:pt x="785" y="124"/>
                  </a:lnTo>
                  <a:lnTo>
                    <a:pt x="786" y="129"/>
                  </a:lnTo>
                  <a:lnTo>
                    <a:pt x="788" y="134"/>
                  </a:lnTo>
                  <a:lnTo>
                    <a:pt x="788" y="138"/>
                  </a:lnTo>
                  <a:lnTo>
                    <a:pt x="789" y="144"/>
                  </a:lnTo>
                  <a:lnTo>
                    <a:pt x="791" y="149"/>
                  </a:lnTo>
                  <a:lnTo>
                    <a:pt x="792" y="154"/>
                  </a:lnTo>
                  <a:lnTo>
                    <a:pt x="793" y="161"/>
                  </a:lnTo>
                  <a:lnTo>
                    <a:pt x="794" y="168"/>
                  </a:lnTo>
                  <a:lnTo>
                    <a:pt x="794" y="174"/>
                  </a:lnTo>
                  <a:lnTo>
                    <a:pt x="795" y="181"/>
                  </a:lnTo>
                  <a:lnTo>
                    <a:pt x="794" y="186"/>
                  </a:lnTo>
                  <a:lnTo>
                    <a:pt x="794" y="193"/>
                  </a:lnTo>
                  <a:lnTo>
                    <a:pt x="793" y="198"/>
                  </a:lnTo>
                  <a:lnTo>
                    <a:pt x="793" y="204"/>
                  </a:lnTo>
                  <a:lnTo>
                    <a:pt x="791" y="208"/>
                  </a:lnTo>
                  <a:lnTo>
                    <a:pt x="789" y="212"/>
                  </a:lnTo>
                  <a:lnTo>
                    <a:pt x="787" y="217"/>
                  </a:lnTo>
                  <a:lnTo>
                    <a:pt x="784" y="221"/>
                  </a:lnTo>
                  <a:lnTo>
                    <a:pt x="782" y="224"/>
                  </a:lnTo>
                  <a:lnTo>
                    <a:pt x="779" y="228"/>
                  </a:lnTo>
                  <a:lnTo>
                    <a:pt x="776" y="232"/>
                  </a:lnTo>
                  <a:lnTo>
                    <a:pt x="773" y="234"/>
                  </a:lnTo>
                  <a:lnTo>
                    <a:pt x="769" y="237"/>
                  </a:lnTo>
                  <a:lnTo>
                    <a:pt x="765" y="240"/>
                  </a:lnTo>
                  <a:lnTo>
                    <a:pt x="761" y="242"/>
                  </a:lnTo>
                  <a:lnTo>
                    <a:pt x="757" y="245"/>
                  </a:lnTo>
                  <a:lnTo>
                    <a:pt x="753" y="246"/>
                  </a:lnTo>
                  <a:lnTo>
                    <a:pt x="749" y="248"/>
                  </a:lnTo>
                  <a:lnTo>
                    <a:pt x="744" y="250"/>
                  </a:lnTo>
                  <a:lnTo>
                    <a:pt x="740" y="253"/>
                  </a:lnTo>
                  <a:lnTo>
                    <a:pt x="735" y="253"/>
                  </a:lnTo>
                  <a:lnTo>
                    <a:pt x="732" y="256"/>
                  </a:lnTo>
                  <a:lnTo>
                    <a:pt x="727" y="257"/>
                  </a:lnTo>
                  <a:lnTo>
                    <a:pt x="723" y="258"/>
                  </a:lnTo>
                  <a:lnTo>
                    <a:pt x="718" y="258"/>
                  </a:lnTo>
                  <a:lnTo>
                    <a:pt x="714" y="260"/>
                  </a:lnTo>
                  <a:lnTo>
                    <a:pt x="710" y="260"/>
                  </a:lnTo>
                  <a:lnTo>
                    <a:pt x="707" y="262"/>
                  </a:lnTo>
                  <a:lnTo>
                    <a:pt x="704" y="264"/>
                  </a:lnTo>
                  <a:lnTo>
                    <a:pt x="702" y="265"/>
                  </a:lnTo>
                  <a:lnTo>
                    <a:pt x="698" y="266"/>
                  </a:lnTo>
                  <a:lnTo>
                    <a:pt x="695" y="268"/>
                  </a:lnTo>
                  <a:lnTo>
                    <a:pt x="691" y="266"/>
                  </a:lnTo>
                  <a:lnTo>
                    <a:pt x="688" y="266"/>
                  </a:lnTo>
                  <a:lnTo>
                    <a:pt x="684" y="266"/>
                  </a:lnTo>
                  <a:lnTo>
                    <a:pt x="680" y="266"/>
                  </a:lnTo>
                  <a:lnTo>
                    <a:pt x="677" y="266"/>
                  </a:lnTo>
                  <a:lnTo>
                    <a:pt x="673" y="266"/>
                  </a:lnTo>
                  <a:lnTo>
                    <a:pt x="669" y="266"/>
                  </a:lnTo>
                  <a:lnTo>
                    <a:pt x="667" y="269"/>
                  </a:lnTo>
                  <a:lnTo>
                    <a:pt x="664" y="272"/>
                  </a:lnTo>
                  <a:lnTo>
                    <a:pt x="663" y="274"/>
                  </a:lnTo>
                  <a:lnTo>
                    <a:pt x="662" y="278"/>
                  </a:lnTo>
                  <a:lnTo>
                    <a:pt x="663" y="285"/>
                  </a:lnTo>
                  <a:lnTo>
                    <a:pt x="667" y="285"/>
                  </a:lnTo>
                  <a:lnTo>
                    <a:pt x="672" y="286"/>
                  </a:lnTo>
                  <a:lnTo>
                    <a:pt x="676" y="288"/>
                  </a:lnTo>
                  <a:lnTo>
                    <a:pt x="680" y="290"/>
                  </a:lnTo>
                  <a:lnTo>
                    <a:pt x="683" y="292"/>
                  </a:lnTo>
                  <a:lnTo>
                    <a:pt x="686" y="294"/>
                  </a:lnTo>
                  <a:lnTo>
                    <a:pt x="688" y="297"/>
                  </a:lnTo>
                  <a:lnTo>
                    <a:pt x="691" y="302"/>
                  </a:lnTo>
                  <a:lnTo>
                    <a:pt x="693" y="305"/>
                  </a:lnTo>
                  <a:lnTo>
                    <a:pt x="694" y="309"/>
                  </a:lnTo>
                  <a:lnTo>
                    <a:pt x="695" y="313"/>
                  </a:lnTo>
                  <a:lnTo>
                    <a:pt x="697" y="318"/>
                  </a:lnTo>
                  <a:lnTo>
                    <a:pt x="697" y="324"/>
                  </a:lnTo>
                  <a:lnTo>
                    <a:pt x="698" y="329"/>
                  </a:lnTo>
                  <a:lnTo>
                    <a:pt x="698" y="333"/>
                  </a:lnTo>
                  <a:lnTo>
                    <a:pt x="698" y="340"/>
                  </a:lnTo>
                  <a:lnTo>
                    <a:pt x="698" y="344"/>
                  </a:lnTo>
                  <a:lnTo>
                    <a:pt x="697" y="350"/>
                  </a:lnTo>
                  <a:lnTo>
                    <a:pt x="697" y="356"/>
                  </a:lnTo>
                  <a:lnTo>
                    <a:pt x="696" y="361"/>
                  </a:lnTo>
                  <a:lnTo>
                    <a:pt x="695" y="366"/>
                  </a:lnTo>
                  <a:lnTo>
                    <a:pt x="694" y="372"/>
                  </a:lnTo>
                  <a:lnTo>
                    <a:pt x="693" y="378"/>
                  </a:lnTo>
                  <a:lnTo>
                    <a:pt x="693" y="384"/>
                  </a:lnTo>
                  <a:lnTo>
                    <a:pt x="691" y="389"/>
                  </a:lnTo>
                  <a:lnTo>
                    <a:pt x="690" y="394"/>
                  </a:lnTo>
                  <a:lnTo>
                    <a:pt x="689" y="400"/>
                  </a:lnTo>
                  <a:lnTo>
                    <a:pt x="688" y="406"/>
                  </a:lnTo>
                  <a:lnTo>
                    <a:pt x="687" y="410"/>
                  </a:lnTo>
                  <a:lnTo>
                    <a:pt x="687" y="416"/>
                  </a:lnTo>
                  <a:lnTo>
                    <a:pt x="685" y="421"/>
                  </a:lnTo>
                  <a:lnTo>
                    <a:pt x="685" y="426"/>
                  </a:lnTo>
                  <a:lnTo>
                    <a:pt x="682" y="433"/>
                  </a:lnTo>
                  <a:lnTo>
                    <a:pt x="678" y="438"/>
                  </a:lnTo>
                  <a:lnTo>
                    <a:pt x="673" y="442"/>
                  </a:lnTo>
                  <a:lnTo>
                    <a:pt x="669" y="446"/>
                  </a:lnTo>
                  <a:lnTo>
                    <a:pt x="664" y="448"/>
                  </a:lnTo>
                  <a:lnTo>
                    <a:pt x="659" y="449"/>
                  </a:lnTo>
                  <a:lnTo>
                    <a:pt x="654" y="450"/>
                  </a:lnTo>
                  <a:lnTo>
                    <a:pt x="649" y="453"/>
                  </a:lnTo>
                  <a:lnTo>
                    <a:pt x="644" y="453"/>
                  </a:lnTo>
                  <a:lnTo>
                    <a:pt x="639" y="454"/>
                  </a:lnTo>
                  <a:lnTo>
                    <a:pt x="634" y="454"/>
                  </a:lnTo>
                  <a:lnTo>
                    <a:pt x="629" y="456"/>
                  </a:lnTo>
                  <a:lnTo>
                    <a:pt x="624" y="457"/>
                  </a:lnTo>
                  <a:lnTo>
                    <a:pt x="619" y="460"/>
                  </a:lnTo>
                  <a:lnTo>
                    <a:pt x="614" y="461"/>
                  </a:lnTo>
                  <a:lnTo>
                    <a:pt x="610" y="466"/>
                  </a:lnTo>
                  <a:lnTo>
                    <a:pt x="614" y="473"/>
                  </a:lnTo>
                  <a:lnTo>
                    <a:pt x="616" y="481"/>
                  </a:lnTo>
                  <a:lnTo>
                    <a:pt x="616" y="485"/>
                  </a:lnTo>
                  <a:lnTo>
                    <a:pt x="616" y="489"/>
                  </a:lnTo>
                  <a:lnTo>
                    <a:pt x="616" y="493"/>
                  </a:lnTo>
                  <a:lnTo>
                    <a:pt x="616" y="498"/>
                  </a:lnTo>
                  <a:lnTo>
                    <a:pt x="615" y="501"/>
                  </a:lnTo>
                  <a:lnTo>
                    <a:pt x="614" y="505"/>
                  </a:lnTo>
                  <a:lnTo>
                    <a:pt x="613" y="509"/>
                  </a:lnTo>
                  <a:lnTo>
                    <a:pt x="612" y="514"/>
                  </a:lnTo>
                  <a:lnTo>
                    <a:pt x="610" y="518"/>
                  </a:lnTo>
                  <a:lnTo>
                    <a:pt x="609" y="521"/>
                  </a:lnTo>
                  <a:lnTo>
                    <a:pt x="608" y="526"/>
                  </a:lnTo>
                  <a:lnTo>
                    <a:pt x="606" y="530"/>
                  </a:lnTo>
                  <a:lnTo>
                    <a:pt x="603" y="538"/>
                  </a:lnTo>
                  <a:lnTo>
                    <a:pt x="600" y="546"/>
                  </a:lnTo>
                  <a:lnTo>
                    <a:pt x="599" y="549"/>
                  </a:lnTo>
                  <a:lnTo>
                    <a:pt x="597" y="554"/>
                  </a:lnTo>
                  <a:lnTo>
                    <a:pt x="596" y="558"/>
                  </a:lnTo>
                  <a:lnTo>
                    <a:pt x="596" y="562"/>
                  </a:lnTo>
                  <a:lnTo>
                    <a:pt x="596" y="566"/>
                  </a:lnTo>
                  <a:lnTo>
                    <a:pt x="596" y="570"/>
                  </a:lnTo>
                  <a:lnTo>
                    <a:pt x="596" y="574"/>
                  </a:lnTo>
                  <a:lnTo>
                    <a:pt x="596" y="578"/>
                  </a:lnTo>
                  <a:lnTo>
                    <a:pt x="597" y="582"/>
                  </a:lnTo>
                  <a:lnTo>
                    <a:pt x="599" y="586"/>
                  </a:lnTo>
                  <a:lnTo>
                    <a:pt x="600" y="592"/>
                  </a:lnTo>
                  <a:lnTo>
                    <a:pt x="604" y="596"/>
                  </a:lnTo>
                  <a:lnTo>
                    <a:pt x="605" y="602"/>
                  </a:lnTo>
                  <a:lnTo>
                    <a:pt x="608" y="609"/>
                  </a:lnTo>
                  <a:lnTo>
                    <a:pt x="608" y="616"/>
                  </a:lnTo>
                  <a:lnTo>
                    <a:pt x="608" y="624"/>
                  </a:lnTo>
                  <a:lnTo>
                    <a:pt x="608" y="632"/>
                  </a:lnTo>
                  <a:lnTo>
                    <a:pt x="607" y="640"/>
                  </a:lnTo>
                  <a:lnTo>
                    <a:pt x="606" y="644"/>
                  </a:lnTo>
                  <a:lnTo>
                    <a:pt x="606" y="646"/>
                  </a:lnTo>
                  <a:lnTo>
                    <a:pt x="606" y="652"/>
                  </a:lnTo>
                  <a:lnTo>
                    <a:pt x="606" y="656"/>
                  </a:lnTo>
                  <a:lnTo>
                    <a:pt x="606" y="664"/>
                  </a:lnTo>
                  <a:lnTo>
                    <a:pt x="606" y="670"/>
                  </a:lnTo>
                  <a:lnTo>
                    <a:pt x="606" y="678"/>
                  </a:lnTo>
                  <a:lnTo>
                    <a:pt x="607" y="686"/>
                  </a:lnTo>
                  <a:lnTo>
                    <a:pt x="608" y="693"/>
                  </a:lnTo>
                  <a:lnTo>
                    <a:pt x="611" y="701"/>
                  </a:lnTo>
                  <a:lnTo>
                    <a:pt x="614" y="708"/>
                  </a:lnTo>
                  <a:lnTo>
                    <a:pt x="619" y="714"/>
                  </a:lnTo>
                  <a:lnTo>
                    <a:pt x="618" y="718"/>
                  </a:lnTo>
                  <a:lnTo>
                    <a:pt x="618" y="725"/>
                  </a:lnTo>
                  <a:lnTo>
                    <a:pt x="617" y="729"/>
                  </a:lnTo>
                  <a:lnTo>
                    <a:pt x="618" y="734"/>
                  </a:lnTo>
                  <a:lnTo>
                    <a:pt x="618" y="738"/>
                  </a:lnTo>
                  <a:lnTo>
                    <a:pt x="619" y="744"/>
                  </a:lnTo>
                  <a:lnTo>
                    <a:pt x="620" y="748"/>
                  </a:lnTo>
                  <a:lnTo>
                    <a:pt x="622" y="752"/>
                  </a:lnTo>
                  <a:lnTo>
                    <a:pt x="625" y="758"/>
                  </a:lnTo>
                  <a:lnTo>
                    <a:pt x="629" y="765"/>
                  </a:lnTo>
                  <a:lnTo>
                    <a:pt x="634" y="770"/>
                  </a:lnTo>
                  <a:lnTo>
                    <a:pt x="639" y="777"/>
                  </a:lnTo>
                  <a:lnTo>
                    <a:pt x="643" y="784"/>
                  </a:lnTo>
                  <a:lnTo>
                    <a:pt x="648" y="789"/>
                  </a:lnTo>
                  <a:lnTo>
                    <a:pt x="651" y="796"/>
                  </a:lnTo>
                  <a:lnTo>
                    <a:pt x="655" y="805"/>
                  </a:lnTo>
                  <a:lnTo>
                    <a:pt x="655" y="808"/>
                  </a:lnTo>
                  <a:lnTo>
                    <a:pt x="657" y="812"/>
                  </a:lnTo>
                  <a:lnTo>
                    <a:pt x="657" y="816"/>
                  </a:lnTo>
                  <a:lnTo>
                    <a:pt x="657" y="821"/>
                  </a:lnTo>
                  <a:lnTo>
                    <a:pt x="657" y="826"/>
                  </a:lnTo>
                  <a:lnTo>
                    <a:pt x="657" y="832"/>
                  </a:lnTo>
                  <a:lnTo>
                    <a:pt x="655" y="838"/>
                  </a:lnTo>
                  <a:lnTo>
                    <a:pt x="654" y="845"/>
                  </a:lnTo>
                  <a:lnTo>
                    <a:pt x="654" y="848"/>
                  </a:lnTo>
                  <a:lnTo>
                    <a:pt x="654" y="852"/>
                  </a:lnTo>
                  <a:lnTo>
                    <a:pt x="654" y="856"/>
                  </a:lnTo>
                  <a:lnTo>
                    <a:pt x="654" y="861"/>
                  </a:lnTo>
                  <a:lnTo>
                    <a:pt x="653" y="865"/>
                  </a:lnTo>
                  <a:lnTo>
                    <a:pt x="653" y="869"/>
                  </a:lnTo>
                  <a:lnTo>
                    <a:pt x="653" y="874"/>
                  </a:lnTo>
                  <a:lnTo>
                    <a:pt x="653" y="878"/>
                  </a:lnTo>
                  <a:lnTo>
                    <a:pt x="653" y="884"/>
                  </a:lnTo>
                  <a:lnTo>
                    <a:pt x="653" y="888"/>
                  </a:lnTo>
                  <a:lnTo>
                    <a:pt x="653" y="892"/>
                  </a:lnTo>
                  <a:lnTo>
                    <a:pt x="653" y="897"/>
                  </a:lnTo>
                  <a:lnTo>
                    <a:pt x="652" y="901"/>
                  </a:lnTo>
                  <a:lnTo>
                    <a:pt x="651" y="905"/>
                  </a:lnTo>
                  <a:lnTo>
                    <a:pt x="651" y="910"/>
                  </a:lnTo>
                  <a:lnTo>
                    <a:pt x="650" y="914"/>
                  </a:lnTo>
                  <a:lnTo>
                    <a:pt x="648" y="921"/>
                  </a:lnTo>
                  <a:lnTo>
                    <a:pt x="646" y="928"/>
                  </a:lnTo>
                  <a:lnTo>
                    <a:pt x="642" y="934"/>
                  </a:lnTo>
                  <a:lnTo>
                    <a:pt x="639" y="940"/>
                  </a:lnTo>
                  <a:lnTo>
                    <a:pt x="636" y="941"/>
                  </a:lnTo>
                  <a:lnTo>
                    <a:pt x="633" y="944"/>
                  </a:lnTo>
                  <a:lnTo>
                    <a:pt x="630" y="945"/>
                  </a:lnTo>
                  <a:lnTo>
                    <a:pt x="628" y="946"/>
                  </a:lnTo>
                  <a:lnTo>
                    <a:pt x="624" y="946"/>
                  </a:lnTo>
                  <a:lnTo>
                    <a:pt x="620" y="946"/>
                  </a:lnTo>
                  <a:lnTo>
                    <a:pt x="616" y="946"/>
                  </a:lnTo>
                  <a:lnTo>
                    <a:pt x="612" y="946"/>
                  </a:lnTo>
                  <a:lnTo>
                    <a:pt x="611" y="953"/>
                  </a:lnTo>
                  <a:lnTo>
                    <a:pt x="611" y="960"/>
                  </a:lnTo>
                  <a:lnTo>
                    <a:pt x="612" y="966"/>
                  </a:lnTo>
                  <a:lnTo>
                    <a:pt x="613" y="973"/>
                  </a:lnTo>
                  <a:lnTo>
                    <a:pt x="613" y="980"/>
                  </a:lnTo>
                  <a:lnTo>
                    <a:pt x="613" y="989"/>
                  </a:lnTo>
                  <a:lnTo>
                    <a:pt x="614" y="996"/>
                  </a:lnTo>
                  <a:lnTo>
                    <a:pt x="615" y="1004"/>
                  </a:lnTo>
                  <a:lnTo>
                    <a:pt x="615" y="1012"/>
                  </a:lnTo>
                  <a:lnTo>
                    <a:pt x="616" y="1020"/>
                  </a:lnTo>
                  <a:lnTo>
                    <a:pt x="616" y="1028"/>
                  </a:lnTo>
                  <a:lnTo>
                    <a:pt x="617" y="1036"/>
                  </a:lnTo>
                  <a:lnTo>
                    <a:pt x="617" y="1042"/>
                  </a:lnTo>
                  <a:lnTo>
                    <a:pt x="617" y="1050"/>
                  </a:lnTo>
                  <a:lnTo>
                    <a:pt x="617" y="1058"/>
                  </a:lnTo>
                  <a:lnTo>
                    <a:pt x="618" y="1066"/>
                  </a:lnTo>
                  <a:lnTo>
                    <a:pt x="617" y="1073"/>
                  </a:lnTo>
                  <a:lnTo>
                    <a:pt x="616" y="1081"/>
                  </a:lnTo>
                  <a:lnTo>
                    <a:pt x="615" y="1088"/>
                  </a:lnTo>
                  <a:lnTo>
                    <a:pt x="615" y="1096"/>
                  </a:lnTo>
                  <a:lnTo>
                    <a:pt x="613" y="1101"/>
                  </a:lnTo>
                  <a:lnTo>
                    <a:pt x="611" y="1108"/>
                  </a:lnTo>
                  <a:lnTo>
                    <a:pt x="609" y="1114"/>
                  </a:lnTo>
                  <a:lnTo>
                    <a:pt x="608" y="1121"/>
                  </a:lnTo>
                  <a:lnTo>
                    <a:pt x="604" y="1126"/>
                  </a:lnTo>
                  <a:lnTo>
                    <a:pt x="601" y="1130"/>
                  </a:lnTo>
                  <a:lnTo>
                    <a:pt x="597" y="1136"/>
                  </a:lnTo>
                  <a:lnTo>
                    <a:pt x="594" y="1141"/>
                  </a:lnTo>
                  <a:lnTo>
                    <a:pt x="589" y="1144"/>
                  </a:lnTo>
                  <a:lnTo>
                    <a:pt x="584" y="1148"/>
                  </a:lnTo>
                  <a:lnTo>
                    <a:pt x="578" y="1150"/>
                  </a:lnTo>
                  <a:lnTo>
                    <a:pt x="572" y="1154"/>
                  </a:lnTo>
                  <a:lnTo>
                    <a:pt x="566" y="1156"/>
                  </a:lnTo>
                  <a:lnTo>
                    <a:pt x="560" y="1156"/>
                  </a:lnTo>
                  <a:lnTo>
                    <a:pt x="554" y="1157"/>
                  </a:lnTo>
                  <a:lnTo>
                    <a:pt x="547" y="1158"/>
                  </a:lnTo>
                  <a:lnTo>
                    <a:pt x="541" y="1160"/>
                  </a:lnTo>
                  <a:lnTo>
                    <a:pt x="535" y="1161"/>
                  </a:lnTo>
                  <a:lnTo>
                    <a:pt x="529" y="1161"/>
                  </a:lnTo>
                  <a:lnTo>
                    <a:pt x="522" y="1162"/>
                  </a:lnTo>
                  <a:lnTo>
                    <a:pt x="516" y="1162"/>
                  </a:lnTo>
                  <a:lnTo>
                    <a:pt x="510" y="1165"/>
                  </a:lnTo>
                  <a:lnTo>
                    <a:pt x="504" y="1165"/>
                  </a:lnTo>
                  <a:lnTo>
                    <a:pt x="497" y="1166"/>
                  </a:lnTo>
                  <a:lnTo>
                    <a:pt x="491" y="1166"/>
                  </a:lnTo>
                  <a:lnTo>
                    <a:pt x="485" y="1168"/>
                  </a:lnTo>
                  <a:lnTo>
                    <a:pt x="479" y="1168"/>
                  </a:lnTo>
                  <a:lnTo>
                    <a:pt x="473" y="1169"/>
                  </a:lnTo>
                  <a:lnTo>
                    <a:pt x="465" y="1169"/>
                  </a:lnTo>
                  <a:lnTo>
                    <a:pt x="459" y="1170"/>
                  </a:lnTo>
                  <a:lnTo>
                    <a:pt x="452" y="1172"/>
                  </a:lnTo>
                  <a:lnTo>
                    <a:pt x="446" y="1172"/>
                  </a:lnTo>
                  <a:lnTo>
                    <a:pt x="440" y="1173"/>
                  </a:lnTo>
                  <a:lnTo>
                    <a:pt x="434" y="1173"/>
                  </a:lnTo>
                  <a:lnTo>
                    <a:pt x="427" y="1174"/>
                  </a:lnTo>
                  <a:lnTo>
                    <a:pt x="421" y="1174"/>
                  </a:lnTo>
                  <a:lnTo>
                    <a:pt x="415" y="1174"/>
                  </a:lnTo>
                  <a:lnTo>
                    <a:pt x="409" y="1176"/>
                  </a:lnTo>
                  <a:lnTo>
                    <a:pt x="402" y="1176"/>
                  </a:lnTo>
                  <a:lnTo>
                    <a:pt x="396" y="1176"/>
                  </a:lnTo>
                  <a:lnTo>
                    <a:pt x="390" y="1176"/>
                  </a:lnTo>
                  <a:lnTo>
                    <a:pt x="384" y="1177"/>
                  </a:lnTo>
                  <a:lnTo>
                    <a:pt x="377" y="1178"/>
                  </a:lnTo>
                  <a:lnTo>
                    <a:pt x="371" y="1178"/>
                  </a:lnTo>
                  <a:lnTo>
                    <a:pt x="365" y="1178"/>
                  </a:lnTo>
                  <a:lnTo>
                    <a:pt x="358" y="1178"/>
                  </a:lnTo>
                  <a:lnTo>
                    <a:pt x="352" y="1178"/>
                  </a:lnTo>
                  <a:lnTo>
                    <a:pt x="346" y="1178"/>
                  </a:lnTo>
                  <a:lnTo>
                    <a:pt x="339" y="1178"/>
                  </a:lnTo>
                  <a:lnTo>
                    <a:pt x="332" y="1178"/>
                  </a:lnTo>
                  <a:lnTo>
                    <a:pt x="326" y="1178"/>
                  </a:lnTo>
                  <a:lnTo>
                    <a:pt x="320" y="1180"/>
                  </a:lnTo>
                  <a:lnTo>
                    <a:pt x="313" y="1180"/>
                  </a:lnTo>
                  <a:lnTo>
                    <a:pt x="307" y="1180"/>
                  </a:lnTo>
                  <a:lnTo>
                    <a:pt x="301" y="1180"/>
                  </a:lnTo>
                  <a:lnTo>
                    <a:pt x="295" y="1180"/>
                  </a:lnTo>
                  <a:lnTo>
                    <a:pt x="288" y="1180"/>
                  </a:lnTo>
                  <a:lnTo>
                    <a:pt x="282" y="1180"/>
                  </a:lnTo>
                  <a:lnTo>
                    <a:pt x="276" y="1180"/>
                  </a:lnTo>
                  <a:lnTo>
                    <a:pt x="270" y="1180"/>
                  </a:lnTo>
                  <a:lnTo>
                    <a:pt x="263" y="1180"/>
                  </a:lnTo>
                  <a:lnTo>
                    <a:pt x="256" y="1180"/>
                  </a:lnTo>
                  <a:lnTo>
                    <a:pt x="250" y="1180"/>
                  </a:lnTo>
                  <a:lnTo>
                    <a:pt x="243" y="1180"/>
                  </a:lnTo>
                  <a:lnTo>
                    <a:pt x="237" y="1180"/>
                  </a:lnTo>
                  <a:lnTo>
                    <a:pt x="231" y="1180"/>
                  </a:lnTo>
                  <a:lnTo>
                    <a:pt x="224" y="1180"/>
                  </a:lnTo>
                  <a:lnTo>
                    <a:pt x="218" y="1180"/>
                  </a:lnTo>
                  <a:lnTo>
                    <a:pt x="211" y="1180"/>
                  </a:lnTo>
                  <a:lnTo>
                    <a:pt x="205" y="1180"/>
                  </a:lnTo>
                  <a:lnTo>
                    <a:pt x="198" y="1180"/>
                  </a:lnTo>
                  <a:lnTo>
                    <a:pt x="192" y="1180"/>
                  </a:lnTo>
                  <a:lnTo>
                    <a:pt x="185" y="1180"/>
                  </a:lnTo>
                  <a:lnTo>
                    <a:pt x="179" y="1180"/>
                  </a:lnTo>
                  <a:lnTo>
                    <a:pt x="172" y="1180"/>
                  </a:lnTo>
                  <a:lnTo>
                    <a:pt x="166" y="1180"/>
                  </a:lnTo>
                  <a:lnTo>
                    <a:pt x="161" y="1180"/>
                  </a:lnTo>
                  <a:lnTo>
                    <a:pt x="157" y="1180"/>
                  </a:lnTo>
                  <a:lnTo>
                    <a:pt x="152" y="1180"/>
                  </a:lnTo>
                  <a:lnTo>
                    <a:pt x="147" y="1180"/>
                  </a:lnTo>
                  <a:lnTo>
                    <a:pt x="141" y="1180"/>
                  </a:lnTo>
                  <a:lnTo>
                    <a:pt x="136" y="1180"/>
                  </a:lnTo>
                  <a:lnTo>
                    <a:pt x="131" y="1180"/>
                  </a:lnTo>
                  <a:lnTo>
                    <a:pt x="126" y="1181"/>
                  </a:lnTo>
                  <a:lnTo>
                    <a:pt x="119" y="1181"/>
                  </a:lnTo>
                  <a:lnTo>
                    <a:pt x="114" y="1181"/>
                  </a:lnTo>
                  <a:lnTo>
                    <a:pt x="108" y="1181"/>
                  </a:lnTo>
                  <a:lnTo>
                    <a:pt x="103" y="1181"/>
                  </a:lnTo>
                  <a:lnTo>
                    <a:pt x="98" y="1180"/>
                  </a:lnTo>
                  <a:lnTo>
                    <a:pt x="92" y="1180"/>
                  </a:lnTo>
                  <a:lnTo>
                    <a:pt x="87" y="1180"/>
                  </a:lnTo>
                  <a:lnTo>
                    <a:pt x="82" y="1180"/>
                  </a:lnTo>
                  <a:lnTo>
                    <a:pt x="76" y="1178"/>
                  </a:lnTo>
                  <a:lnTo>
                    <a:pt x="70" y="1177"/>
                  </a:lnTo>
                  <a:lnTo>
                    <a:pt x="65" y="1176"/>
                  </a:lnTo>
                  <a:lnTo>
                    <a:pt x="60" y="1174"/>
                  </a:lnTo>
                  <a:lnTo>
                    <a:pt x="55" y="1173"/>
                  </a:lnTo>
                  <a:lnTo>
                    <a:pt x="51" y="1170"/>
                  </a:lnTo>
                  <a:lnTo>
                    <a:pt x="47" y="1168"/>
                  </a:lnTo>
                  <a:lnTo>
                    <a:pt x="43" y="1166"/>
                  </a:lnTo>
                  <a:lnTo>
                    <a:pt x="39" y="1162"/>
                  </a:lnTo>
                  <a:lnTo>
                    <a:pt x="35" y="1158"/>
                  </a:lnTo>
                  <a:lnTo>
                    <a:pt x="32" y="1154"/>
                  </a:lnTo>
                  <a:lnTo>
                    <a:pt x="29" y="1149"/>
                  </a:lnTo>
                  <a:lnTo>
                    <a:pt x="26" y="1144"/>
                  </a:lnTo>
                  <a:lnTo>
                    <a:pt x="24" y="1140"/>
                  </a:lnTo>
                  <a:lnTo>
                    <a:pt x="22" y="1133"/>
                  </a:lnTo>
                  <a:lnTo>
                    <a:pt x="21" y="1128"/>
                  </a:lnTo>
                  <a:lnTo>
                    <a:pt x="23" y="1121"/>
                  </a:lnTo>
                  <a:lnTo>
                    <a:pt x="24" y="1116"/>
                  </a:lnTo>
                  <a:lnTo>
                    <a:pt x="26" y="1109"/>
                  </a:lnTo>
                  <a:lnTo>
                    <a:pt x="28" y="1104"/>
                  </a:lnTo>
                  <a:lnTo>
                    <a:pt x="29" y="1097"/>
                  </a:lnTo>
                  <a:lnTo>
                    <a:pt x="30" y="1092"/>
                  </a:lnTo>
                  <a:lnTo>
                    <a:pt x="32" y="1086"/>
                  </a:lnTo>
                  <a:lnTo>
                    <a:pt x="34" y="1080"/>
                  </a:lnTo>
                  <a:lnTo>
                    <a:pt x="34" y="1073"/>
                  </a:lnTo>
                  <a:lnTo>
                    <a:pt x="35" y="1066"/>
                  </a:lnTo>
                  <a:lnTo>
                    <a:pt x="37" y="1060"/>
                  </a:lnTo>
                  <a:lnTo>
                    <a:pt x="38" y="1053"/>
                  </a:lnTo>
                  <a:lnTo>
                    <a:pt x="38" y="1046"/>
                  </a:lnTo>
                  <a:lnTo>
                    <a:pt x="39" y="1040"/>
                  </a:lnTo>
                  <a:lnTo>
                    <a:pt x="40" y="1033"/>
                  </a:lnTo>
                  <a:lnTo>
                    <a:pt x="42" y="1026"/>
                  </a:lnTo>
                  <a:lnTo>
                    <a:pt x="42" y="1018"/>
                  </a:lnTo>
                  <a:lnTo>
                    <a:pt x="43" y="1012"/>
                  </a:lnTo>
                  <a:lnTo>
                    <a:pt x="43" y="1005"/>
                  </a:lnTo>
                  <a:lnTo>
                    <a:pt x="44" y="998"/>
                  </a:lnTo>
                  <a:lnTo>
                    <a:pt x="44" y="992"/>
                  </a:lnTo>
                  <a:lnTo>
                    <a:pt x="44" y="985"/>
                  </a:lnTo>
                  <a:lnTo>
                    <a:pt x="45" y="978"/>
                  </a:lnTo>
                  <a:lnTo>
                    <a:pt x="45" y="972"/>
                  </a:lnTo>
                  <a:lnTo>
                    <a:pt x="45" y="965"/>
                  </a:lnTo>
                  <a:lnTo>
                    <a:pt x="46" y="958"/>
                  </a:lnTo>
                  <a:lnTo>
                    <a:pt x="46" y="952"/>
                  </a:lnTo>
                  <a:lnTo>
                    <a:pt x="47" y="946"/>
                  </a:lnTo>
                  <a:lnTo>
                    <a:pt x="47" y="940"/>
                  </a:lnTo>
                  <a:lnTo>
                    <a:pt x="47" y="933"/>
                  </a:lnTo>
                  <a:lnTo>
                    <a:pt x="48" y="928"/>
                  </a:lnTo>
                  <a:lnTo>
                    <a:pt x="48" y="922"/>
                  </a:lnTo>
                  <a:lnTo>
                    <a:pt x="50" y="914"/>
                  </a:lnTo>
                  <a:lnTo>
                    <a:pt x="54" y="910"/>
                  </a:lnTo>
                  <a:lnTo>
                    <a:pt x="58" y="905"/>
                  </a:lnTo>
                  <a:lnTo>
                    <a:pt x="63" y="902"/>
                  </a:lnTo>
                  <a:lnTo>
                    <a:pt x="67" y="898"/>
                  </a:lnTo>
                  <a:lnTo>
                    <a:pt x="72" y="896"/>
                  </a:lnTo>
                  <a:lnTo>
                    <a:pt x="77" y="893"/>
                  </a:lnTo>
                  <a:lnTo>
                    <a:pt x="83" y="892"/>
                  </a:lnTo>
                  <a:lnTo>
                    <a:pt x="87" y="888"/>
                  </a:lnTo>
                  <a:lnTo>
                    <a:pt x="92" y="885"/>
                  </a:lnTo>
                  <a:lnTo>
                    <a:pt x="95" y="881"/>
                  </a:lnTo>
                  <a:lnTo>
                    <a:pt x="100" y="877"/>
                  </a:lnTo>
                  <a:lnTo>
                    <a:pt x="103" y="872"/>
                  </a:lnTo>
                  <a:lnTo>
                    <a:pt x="106" y="866"/>
                  </a:lnTo>
                  <a:lnTo>
                    <a:pt x="107" y="862"/>
                  </a:lnTo>
                  <a:lnTo>
                    <a:pt x="108" y="860"/>
                  </a:lnTo>
                  <a:lnTo>
                    <a:pt x="108" y="856"/>
                  </a:lnTo>
                  <a:lnTo>
                    <a:pt x="109" y="852"/>
                  </a:lnTo>
                  <a:lnTo>
                    <a:pt x="75" y="838"/>
                  </a:lnTo>
                  <a:lnTo>
                    <a:pt x="73" y="833"/>
                  </a:lnTo>
                  <a:lnTo>
                    <a:pt x="70" y="829"/>
                  </a:lnTo>
                  <a:lnTo>
                    <a:pt x="69" y="825"/>
                  </a:lnTo>
                  <a:lnTo>
                    <a:pt x="67" y="820"/>
                  </a:lnTo>
                  <a:lnTo>
                    <a:pt x="65" y="816"/>
                  </a:lnTo>
                  <a:lnTo>
                    <a:pt x="64" y="812"/>
                  </a:lnTo>
                  <a:lnTo>
                    <a:pt x="62" y="806"/>
                  </a:lnTo>
                  <a:lnTo>
                    <a:pt x="60" y="802"/>
                  </a:lnTo>
                  <a:lnTo>
                    <a:pt x="59" y="797"/>
                  </a:lnTo>
                  <a:lnTo>
                    <a:pt x="57" y="792"/>
                  </a:lnTo>
                  <a:lnTo>
                    <a:pt x="55" y="786"/>
                  </a:lnTo>
                  <a:lnTo>
                    <a:pt x="54" y="782"/>
                  </a:lnTo>
                  <a:lnTo>
                    <a:pt x="53" y="776"/>
                  </a:lnTo>
                  <a:lnTo>
                    <a:pt x="52" y="772"/>
                  </a:lnTo>
                  <a:lnTo>
                    <a:pt x="50" y="766"/>
                  </a:lnTo>
                  <a:lnTo>
                    <a:pt x="50" y="761"/>
                  </a:lnTo>
                  <a:lnTo>
                    <a:pt x="48" y="756"/>
                  </a:lnTo>
                  <a:lnTo>
                    <a:pt x="47" y="749"/>
                  </a:lnTo>
                  <a:lnTo>
                    <a:pt x="46" y="744"/>
                  </a:lnTo>
                  <a:lnTo>
                    <a:pt x="45" y="738"/>
                  </a:lnTo>
                  <a:lnTo>
                    <a:pt x="43" y="732"/>
                  </a:lnTo>
                  <a:lnTo>
                    <a:pt x="43" y="728"/>
                  </a:lnTo>
                  <a:lnTo>
                    <a:pt x="42" y="721"/>
                  </a:lnTo>
                  <a:lnTo>
                    <a:pt x="41" y="716"/>
                  </a:lnTo>
                  <a:lnTo>
                    <a:pt x="39" y="710"/>
                  </a:lnTo>
                  <a:lnTo>
                    <a:pt x="39" y="704"/>
                  </a:lnTo>
                  <a:lnTo>
                    <a:pt x="38" y="698"/>
                  </a:lnTo>
                  <a:lnTo>
                    <a:pt x="37" y="693"/>
                  </a:lnTo>
                  <a:lnTo>
                    <a:pt x="36" y="688"/>
                  </a:lnTo>
                  <a:lnTo>
                    <a:pt x="35" y="681"/>
                  </a:lnTo>
                  <a:lnTo>
                    <a:pt x="34" y="676"/>
                  </a:lnTo>
                  <a:lnTo>
                    <a:pt x="34" y="670"/>
                  </a:lnTo>
                  <a:lnTo>
                    <a:pt x="32" y="664"/>
                  </a:lnTo>
                  <a:lnTo>
                    <a:pt x="32" y="657"/>
                  </a:lnTo>
                  <a:lnTo>
                    <a:pt x="30" y="652"/>
                  </a:lnTo>
                  <a:lnTo>
                    <a:pt x="30" y="645"/>
                  </a:lnTo>
                  <a:lnTo>
                    <a:pt x="29" y="640"/>
                  </a:lnTo>
                  <a:lnTo>
                    <a:pt x="28" y="633"/>
                  </a:lnTo>
                  <a:lnTo>
                    <a:pt x="27" y="628"/>
                  </a:lnTo>
                  <a:lnTo>
                    <a:pt x="26" y="622"/>
                  </a:lnTo>
                  <a:lnTo>
                    <a:pt x="25" y="616"/>
                  </a:lnTo>
                  <a:lnTo>
                    <a:pt x="24" y="610"/>
                  </a:lnTo>
                  <a:lnTo>
                    <a:pt x="23" y="604"/>
                  </a:lnTo>
                  <a:lnTo>
                    <a:pt x="23" y="598"/>
                  </a:lnTo>
                  <a:lnTo>
                    <a:pt x="21" y="593"/>
                  </a:lnTo>
                  <a:lnTo>
                    <a:pt x="21" y="588"/>
                  </a:lnTo>
                  <a:lnTo>
                    <a:pt x="20" y="581"/>
                  </a:lnTo>
                  <a:lnTo>
                    <a:pt x="19" y="577"/>
                  </a:lnTo>
                  <a:lnTo>
                    <a:pt x="18" y="572"/>
                  </a:lnTo>
                  <a:lnTo>
                    <a:pt x="17" y="566"/>
                  </a:lnTo>
                  <a:lnTo>
                    <a:pt x="15" y="560"/>
                  </a:lnTo>
                  <a:lnTo>
                    <a:pt x="15" y="554"/>
                  </a:lnTo>
                  <a:lnTo>
                    <a:pt x="13" y="549"/>
                  </a:lnTo>
                  <a:lnTo>
                    <a:pt x="13" y="544"/>
                  </a:lnTo>
                  <a:lnTo>
                    <a:pt x="11" y="538"/>
                  </a:lnTo>
                  <a:lnTo>
                    <a:pt x="10" y="534"/>
                  </a:lnTo>
                  <a:lnTo>
                    <a:pt x="9" y="529"/>
                  </a:lnTo>
                  <a:lnTo>
                    <a:pt x="8" y="524"/>
                  </a:lnTo>
                  <a:lnTo>
                    <a:pt x="6" y="520"/>
                  </a:lnTo>
                  <a:lnTo>
                    <a:pt x="5" y="514"/>
                  </a:lnTo>
                  <a:lnTo>
                    <a:pt x="4" y="510"/>
                  </a:lnTo>
                  <a:lnTo>
                    <a:pt x="3" y="506"/>
                  </a:lnTo>
                  <a:lnTo>
                    <a:pt x="1" y="501"/>
                  </a:lnTo>
                  <a:lnTo>
                    <a:pt x="0" y="498"/>
                  </a:lnTo>
                  <a:lnTo>
                    <a:pt x="1" y="496"/>
                  </a:lnTo>
                  <a:lnTo>
                    <a:pt x="3" y="494"/>
                  </a:lnTo>
                  <a:lnTo>
                    <a:pt x="5" y="492"/>
                  </a:lnTo>
                  <a:lnTo>
                    <a:pt x="9" y="490"/>
                  </a:lnTo>
                  <a:lnTo>
                    <a:pt x="12" y="488"/>
                  </a:lnTo>
                  <a:lnTo>
                    <a:pt x="16" y="486"/>
                  </a:lnTo>
                  <a:lnTo>
                    <a:pt x="20" y="484"/>
                  </a:lnTo>
                  <a:lnTo>
                    <a:pt x="24" y="481"/>
                  </a:lnTo>
                  <a:lnTo>
                    <a:pt x="28" y="478"/>
                  </a:lnTo>
                  <a:lnTo>
                    <a:pt x="32" y="476"/>
                  </a:lnTo>
                  <a:lnTo>
                    <a:pt x="35" y="474"/>
                  </a:lnTo>
                  <a:lnTo>
                    <a:pt x="39" y="473"/>
                  </a:lnTo>
                  <a:lnTo>
                    <a:pt x="42" y="470"/>
                  </a:lnTo>
                  <a:lnTo>
                    <a:pt x="45" y="468"/>
                  </a:lnTo>
                  <a:lnTo>
                    <a:pt x="47" y="466"/>
                  </a:lnTo>
                  <a:lnTo>
                    <a:pt x="48" y="466"/>
                  </a:lnTo>
                  <a:lnTo>
                    <a:pt x="50" y="466"/>
                  </a:lnTo>
                  <a:lnTo>
                    <a:pt x="50" y="469"/>
                  </a:lnTo>
                  <a:lnTo>
                    <a:pt x="50" y="473"/>
                  </a:lnTo>
                  <a:lnTo>
                    <a:pt x="49" y="478"/>
                  </a:lnTo>
                  <a:lnTo>
                    <a:pt x="48" y="481"/>
                  </a:lnTo>
                  <a:lnTo>
                    <a:pt x="48" y="486"/>
                  </a:lnTo>
                  <a:lnTo>
                    <a:pt x="49" y="489"/>
                  </a:lnTo>
                  <a:lnTo>
                    <a:pt x="51" y="492"/>
                  </a:lnTo>
                  <a:lnTo>
                    <a:pt x="50" y="498"/>
                  </a:lnTo>
                  <a:lnTo>
                    <a:pt x="50" y="505"/>
                  </a:lnTo>
                  <a:lnTo>
                    <a:pt x="50" y="512"/>
                  </a:lnTo>
                  <a:lnTo>
                    <a:pt x="50" y="520"/>
                  </a:lnTo>
                  <a:lnTo>
                    <a:pt x="50" y="526"/>
                  </a:lnTo>
                  <a:lnTo>
                    <a:pt x="50" y="533"/>
                  </a:lnTo>
                  <a:lnTo>
                    <a:pt x="50" y="541"/>
                  </a:lnTo>
                  <a:lnTo>
                    <a:pt x="51" y="548"/>
                  </a:lnTo>
                  <a:lnTo>
                    <a:pt x="51" y="554"/>
                  </a:lnTo>
                  <a:lnTo>
                    <a:pt x="52" y="562"/>
                  </a:lnTo>
                  <a:lnTo>
                    <a:pt x="52" y="570"/>
                  </a:lnTo>
                  <a:lnTo>
                    <a:pt x="53" y="577"/>
                  </a:lnTo>
                  <a:lnTo>
                    <a:pt x="53" y="584"/>
                  </a:lnTo>
                  <a:lnTo>
                    <a:pt x="54" y="592"/>
                  </a:lnTo>
                  <a:lnTo>
                    <a:pt x="55" y="598"/>
                  </a:lnTo>
                  <a:lnTo>
                    <a:pt x="56" y="606"/>
                  </a:lnTo>
                  <a:lnTo>
                    <a:pt x="56" y="613"/>
                  </a:lnTo>
                  <a:lnTo>
                    <a:pt x="57" y="620"/>
                  </a:lnTo>
                  <a:lnTo>
                    <a:pt x="57" y="628"/>
                  </a:lnTo>
                  <a:lnTo>
                    <a:pt x="58" y="636"/>
                  </a:lnTo>
                  <a:lnTo>
                    <a:pt x="59" y="642"/>
                  </a:lnTo>
                  <a:lnTo>
                    <a:pt x="59" y="649"/>
                  </a:lnTo>
                  <a:lnTo>
                    <a:pt x="60" y="657"/>
                  </a:lnTo>
                  <a:lnTo>
                    <a:pt x="61" y="664"/>
                  </a:lnTo>
                  <a:lnTo>
                    <a:pt x="61" y="670"/>
                  </a:lnTo>
                  <a:lnTo>
                    <a:pt x="62" y="678"/>
                  </a:lnTo>
                  <a:lnTo>
                    <a:pt x="62" y="685"/>
                  </a:lnTo>
                  <a:lnTo>
                    <a:pt x="63" y="693"/>
                  </a:lnTo>
                  <a:lnTo>
                    <a:pt x="63" y="701"/>
                  </a:lnTo>
                  <a:lnTo>
                    <a:pt x="64" y="709"/>
                  </a:lnTo>
                  <a:lnTo>
                    <a:pt x="64" y="716"/>
                  </a:lnTo>
                  <a:lnTo>
                    <a:pt x="65" y="724"/>
                  </a:lnTo>
                  <a:lnTo>
                    <a:pt x="68" y="729"/>
                  </a:lnTo>
                  <a:lnTo>
                    <a:pt x="71" y="733"/>
                  </a:lnTo>
                  <a:lnTo>
                    <a:pt x="74" y="737"/>
                  </a:lnTo>
                  <a:lnTo>
                    <a:pt x="77" y="742"/>
                  </a:lnTo>
                  <a:lnTo>
                    <a:pt x="78" y="748"/>
                  </a:lnTo>
                  <a:lnTo>
                    <a:pt x="80" y="752"/>
                  </a:lnTo>
                  <a:lnTo>
                    <a:pt x="82" y="757"/>
                  </a:lnTo>
                  <a:lnTo>
                    <a:pt x="84" y="762"/>
                  </a:lnTo>
                  <a:lnTo>
                    <a:pt x="84" y="768"/>
                  </a:lnTo>
                  <a:lnTo>
                    <a:pt x="85" y="773"/>
                  </a:lnTo>
                  <a:lnTo>
                    <a:pt x="85" y="777"/>
                  </a:lnTo>
                  <a:lnTo>
                    <a:pt x="85" y="784"/>
                  </a:lnTo>
                  <a:lnTo>
                    <a:pt x="84" y="788"/>
                  </a:lnTo>
                  <a:lnTo>
                    <a:pt x="84" y="794"/>
                  </a:lnTo>
                  <a:lnTo>
                    <a:pt x="82" y="800"/>
                  </a:lnTo>
                  <a:lnTo>
                    <a:pt x="81" y="806"/>
                  </a:lnTo>
                  <a:lnTo>
                    <a:pt x="85" y="805"/>
                  </a:lnTo>
                  <a:lnTo>
                    <a:pt x="89" y="805"/>
                  </a:lnTo>
                  <a:lnTo>
                    <a:pt x="93" y="805"/>
                  </a:lnTo>
                  <a:lnTo>
                    <a:pt x="97" y="805"/>
                  </a:lnTo>
                  <a:lnTo>
                    <a:pt x="101" y="805"/>
                  </a:lnTo>
                  <a:lnTo>
                    <a:pt x="105" y="806"/>
                  </a:lnTo>
                  <a:lnTo>
                    <a:pt x="108" y="809"/>
                  </a:lnTo>
                  <a:lnTo>
                    <a:pt x="112" y="812"/>
                  </a:lnTo>
                  <a:lnTo>
                    <a:pt x="115" y="813"/>
                  </a:lnTo>
                  <a:lnTo>
                    <a:pt x="118" y="816"/>
                  </a:lnTo>
                  <a:lnTo>
                    <a:pt x="121" y="820"/>
                  </a:lnTo>
                  <a:lnTo>
                    <a:pt x="124" y="822"/>
                  </a:lnTo>
                  <a:lnTo>
                    <a:pt x="127" y="826"/>
                  </a:lnTo>
                  <a:lnTo>
                    <a:pt x="129" y="829"/>
                  </a:lnTo>
                  <a:lnTo>
                    <a:pt x="132" y="834"/>
                  </a:lnTo>
                  <a:lnTo>
                    <a:pt x="134" y="838"/>
                  </a:lnTo>
                  <a:lnTo>
                    <a:pt x="135" y="842"/>
                  </a:lnTo>
                  <a:lnTo>
                    <a:pt x="136" y="846"/>
                  </a:lnTo>
                  <a:lnTo>
                    <a:pt x="137" y="852"/>
                  </a:lnTo>
                  <a:lnTo>
                    <a:pt x="138" y="856"/>
                  </a:lnTo>
                  <a:lnTo>
                    <a:pt x="138" y="861"/>
                  </a:lnTo>
                  <a:lnTo>
                    <a:pt x="138" y="865"/>
                  </a:lnTo>
                  <a:lnTo>
                    <a:pt x="138" y="869"/>
                  </a:lnTo>
                  <a:lnTo>
                    <a:pt x="138" y="874"/>
                  </a:lnTo>
                  <a:lnTo>
                    <a:pt x="136" y="880"/>
                  </a:lnTo>
                  <a:lnTo>
                    <a:pt x="135" y="884"/>
                  </a:lnTo>
                  <a:lnTo>
                    <a:pt x="133" y="888"/>
                  </a:lnTo>
                  <a:lnTo>
                    <a:pt x="131" y="893"/>
                  </a:lnTo>
                  <a:lnTo>
                    <a:pt x="128" y="897"/>
                  </a:lnTo>
                  <a:lnTo>
                    <a:pt x="125" y="901"/>
                  </a:lnTo>
                  <a:lnTo>
                    <a:pt x="121" y="905"/>
                  </a:lnTo>
                  <a:lnTo>
                    <a:pt x="118" y="909"/>
                  </a:lnTo>
                  <a:lnTo>
                    <a:pt x="114" y="909"/>
                  </a:lnTo>
                  <a:lnTo>
                    <a:pt x="111" y="910"/>
                  </a:lnTo>
                  <a:lnTo>
                    <a:pt x="108" y="912"/>
                  </a:lnTo>
                  <a:lnTo>
                    <a:pt x="106" y="913"/>
                  </a:lnTo>
                  <a:lnTo>
                    <a:pt x="100" y="914"/>
                  </a:lnTo>
                  <a:lnTo>
                    <a:pt x="96" y="918"/>
                  </a:lnTo>
                  <a:lnTo>
                    <a:pt x="92" y="921"/>
                  </a:lnTo>
                  <a:lnTo>
                    <a:pt x="88" y="926"/>
                  </a:lnTo>
                  <a:lnTo>
                    <a:pt x="85" y="930"/>
                  </a:lnTo>
                  <a:lnTo>
                    <a:pt x="83" y="937"/>
                  </a:lnTo>
                  <a:lnTo>
                    <a:pt x="80" y="941"/>
                  </a:lnTo>
                  <a:lnTo>
                    <a:pt x="79" y="948"/>
                  </a:lnTo>
                  <a:lnTo>
                    <a:pt x="78" y="953"/>
                  </a:lnTo>
                  <a:lnTo>
                    <a:pt x="78" y="961"/>
                  </a:lnTo>
                  <a:lnTo>
                    <a:pt x="78" y="968"/>
                  </a:lnTo>
                  <a:lnTo>
                    <a:pt x="78" y="976"/>
                  </a:lnTo>
                  <a:lnTo>
                    <a:pt x="78" y="978"/>
                  </a:lnTo>
                  <a:lnTo>
                    <a:pt x="79" y="984"/>
                  </a:lnTo>
                  <a:lnTo>
                    <a:pt x="80" y="988"/>
                  </a:lnTo>
                  <a:lnTo>
                    <a:pt x="81" y="992"/>
                  </a:lnTo>
                  <a:lnTo>
                    <a:pt x="81" y="998"/>
                  </a:lnTo>
                  <a:lnTo>
                    <a:pt x="81" y="1006"/>
                  </a:lnTo>
                  <a:lnTo>
                    <a:pt x="81" y="1014"/>
                  </a:lnTo>
                  <a:lnTo>
                    <a:pt x="81" y="1021"/>
                  </a:lnTo>
                  <a:lnTo>
                    <a:pt x="80" y="1029"/>
                  </a:lnTo>
                  <a:lnTo>
                    <a:pt x="80" y="1036"/>
                  </a:lnTo>
                  <a:lnTo>
                    <a:pt x="79" y="1044"/>
                  </a:lnTo>
                  <a:lnTo>
                    <a:pt x="79" y="1050"/>
                  </a:lnTo>
                  <a:lnTo>
                    <a:pt x="78" y="1057"/>
                  </a:lnTo>
                  <a:lnTo>
                    <a:pt x="77" y="1065"/>
                  </a:lnTo>
                  <a:lnTo>
                    <a:pt x="76" y="1072"/>
                  </a:lnTo>
                  <a:lnTo>
                    <a:pt x="75" y="1080"/>
                  </a:lnTo>
                  <a:lnTo>
                    <a:pt x="74" y="1086"/>
                  </a:lnTo>
                  <a:lnTo>
                    <a:pt x="73" y="1094"/>
                  </a:lnTo>
                  <a:lnTo>
                    <a:pt x="72" y="1101"/>
                  </a:lnTo>
                  <a:lnTo>
                    <a:pt x="70" y="1108"/>
                  </a:lnTo>
                  <a:lnTo>
                    <a:pt x="75" y="1113"/>
                  </a:lnTo>
                  <a:lnTo>
                    <a:pt x="82" y="1120"/>
                  </a:lnTo>
                  <a:lnTo>
                    <a:pt x="87" y="1124"/>
                  </a:lnTo>
                  <a:lnTo>
                    <a:pt x="93" y="1128"/>
                  </a:lnTo>
                  <a:lnTo>
                    <a:pt x="96" y="1129"/>
                  </a:lnTo>
                  <a:lnTo>
                    <a:pt x="99" y="1130"/>
                  </a:lnTo>
                  <a:lnTo>
                    <a:pt x="102" y="1133"/>
                  </a:lnTo>
                  <a:lnTo>
                    <a:pt x="106" y="1134"/>
                  </a:lnTo>
                  <a:lnTo>
                    <a:pt x="109" y="1136"/>
                  </a:lnTo>
                  <a:lnTo>
                    <a:pt x="112" y="1137"/>
                  </a:lnTo>
                  <a:lnTo>
                    <a:pt x="116" y="1140"/>
                  </a:lnTo>
                  <a:lnTo>
                    <a:pt x="119" y="1141"/>
                  </a:lnTo>
                  <a:lnTo>
                    <a:pt x="122" y="1141"/>
                  </a:lnTo>
                  <a:lnTo>
                    <a:pt x="125" y="1142"/>
                  </a:lnTo>
                  <a:lnTo>
                    <a:pt x="128" y="1142"/>
                  </a:lnTo>
                  <a:lnTo>
                    <a:pt x="132" y="1144"/>
                  </a:lnTo>
                  <a:lnTo>
                    <a:pt x="135" y="1144"/>
                  </a:lnTo>
                  <a:lnTo>
                    <a:pt x="138" y="1145"/>
                  </a:lnTo>
                  <a:lnTo>
                    <a:pt x="142" y="1146"/>
                  </a:lnTo>
                  <a:lnTo>
                    <a:pt x="146" y="1146"/>
                  </a:lnTo>
                  <a:lnTo>
                    <a:pt x="149" y="1146"/>
                  </a:lnTo>
                  <a:lnTo>
                    <a:pt x="152" y="1148"/>
                  </a:lnTo>
                  <a:lnTo>
                    <a:pt x="156" y="1148"/>
                  </a:lnTo>
                  <a:lnTo>
                    <a:pt x="159" y="1148"/>
                  </a:lnTo>
                  <a:lnTo>
                    <a:pt x="163" y="1148"/>
                  </a:lnTo>
                  <a:lnTo>
                    <a:pt x="167" y="1148"/>
                  </a:lnTo>
                  <a:lnTo>
                    <a:pt x="170" y="1148"/>
                  </a:lnTo>
                  <a:lnTo>
                    <a:pt x="174" y="1149"/>
                  </a:lnTo>
                  <a:lnTo>
                    <a:pt x="177" y="1148"/>
                  </a:lnTo>
                  <a:lnTo>
                    <a:pt x="181" y="1148"/>
                  </a:lnTo>
                  <a:lnTo>
                    <a:pt x="184" y="1148"/>
                  </a:lnTo>
                  <a:lnTo>
                    <a:pt x="188" y="1148"/>
                  </a:lnTo>
                  <a:lnTo>
                    <a:pt x="191" y="1148"/>
                  </a:lnTo>
                  <a:lnTo>
                    <a:pt x="195" y="1148"/>
                  </a:lnTo>
                  <a:lnTo>
                    <a:pt x="198" y="1148"/>
                  </a:lnTo>
                  <a:lnTo>
                    <a:pt x="202" y="1148"/>
                  </a:lnTo>
                  <a:lnTo>
                    <a:pt x="206" y="1146"/>
                  </a:lnTo>
                  <a:lnTo>
                    <a:pt x="210" y="1146"/>
                  </a:lnTo>
                  <a:lnTo>
                    <a:pt x="213" y="1146"/>
                  </a:lnTo>
                  <a:lnTo>
                    <a:pt x="217" y="1146"/>
                  </a:lnTo>
                  <a:lnTo>
                    <a:pt x="220" y="1146"/>
                  </a:lnTo>
                  <a:lnTo>
                    <a:pt x="224" y="1146"/>
                  </a:lnTo>
                  <a:lnTo>
                    <a:pt x="228" y="1146"/>
                  </a:lnTo>
                  <a:lnTo>
                    <a:pt x="232" y="1146"/>
                  </a:lnTo>
                  <a:lnTo>
                    <a:pt x="235" y="1145"/>
                  </a:lnTo>
                  <a:lnTo>
                    <a:pt x="238" y="1145"/>
                  </a:lnTo>
                  <a:lnTo>
                    <a:pt x="242" y="1145"/>
                  </a:lnTo>
                  <a:lnTo>
                    <a:pt x="246" y="1145"/>
                  </a:lnTo>
                  <a:lnTo>
                    <a:pt x="250" y="1145"/>
                  </a:lnTo>
                  <a:lnTo>
                    <a:pt x="253" y="1145"/>
                  </a:lnTo>
                  <a:lnTo>
                    <a:pt x="257" y="1145"/>
                  </a:lnTo>
                  <a:lnTo>
                    <a:pt x="261" y="1145"/>
                  </a:lnTo>
                  <a:lnTo>
                    <a:pt x="264" y="1145"/>
                  </a:lnTo>
                  <a:lnTo>
                    <a:pt x="267" y="1145"/>
                  </a:lnTo>
                  <a:lnTo>
                    <a:pt x="271" y="1145"/>
                  </a:lnTo>
                  <a:lnTo>
                    <a:pt x="275" y="1146"/>
                  </a:lnTo>
                  <a:lnTo>
                    <a:pt x="278" y="1146"/>
                  </a:lnTo>
                  <a:lnTo>
                    <a:pt x="282" y="1146"/>
                  </a:lnTo>
                  <a:lnTo>
                    <a:pt x="286" y="1148"/>
                  </a:lnTo>
                  <a:lnTo>
                    <a:pt x="290" y="1148"/>
                  </a:lnTo>
                  <a:lnTo>
                    <a:pt x="293" y="1148"/>
                  </a:lnTo>
                  <a:lnTo>
                    <a:pt x="298" y="1148"/>
                  </a:lnTo>
                  <a:lnTo>
                    <a:pt x="302" y="1148"/>
                  </a:lnTo>
                  <a:lnTo>
                    <a:pt x="307" y="1148"/>
                  </a:lnTo>
                  <a:lnTo>
                    <a:pt x="311" y="1148"/>
                  </a:lnTo>
                  <a:lnTo>
                    <a:pt x="316" y="1148"/>
                  </a:lnTo>
                  <a:lnTo>
                    <a:pt x="320" y="1148"/>
                  </a:lnTo>
                  <a:lnTo>
                    <a:pt x="325" y="1148"/>
                  </a:lnTo>
                  <a:lnTo>
                    <a:pt x="329" y="1148"/>
                  </a:lnTo>
                  <a:lnTo>
                    <a:pt x="334" y="1148"/>
                  </a:lnTo>
                  <a:lnTo>
                    <a:pt x="338" y="1148"/>
                  </a:lnTo>
                  <a:lnTo>
                    <a:pt x="342" y="1148"/>
                  </a:lnTo>
                  <a:lnTo>
                    <a:pt x="347" y="1148"/>
                  </a:lnTo>
                  <a:lnTo>
                    <a:pt x="351" y="1148"/>
                  </a:lnTo>
                  <a:lnTo>
                    <a:pt x="356" y="1148"/>
                  </a:lnTo>
                  <a:lnTo>
                    <a:pt x="361" y="1148"/>
                  </a:lnTo>
                  <a:lnTo>
                    <a:pt x="365" y="1146"/>
                  </a:lnTo>
                  <a:lnTo>
                    <a:pt x="369" y="1146"/>
                  </a:lnTo>
                  <a:lnTo>
                    <a:pt x="374" y="1146"/>
                  </a:lnTo>
                  <a:lnTo>
                    <a:pt x="378" y="1146"/>
                  </a:lnTo>
                  <a:lnTo>
                    <a:pt x="382" y="1145"/>
                  </a:lnTo>
                  <a:lnTo>
                    <a:pt x="387" y="1145"/>
                  </a:lnTo>
                  <a:lnTo>
                    <a:pt x="391" y="1144"/>
                  </a:lnTo>
                  <a:lnTo>
                    <a:pt x="396" y="1144"/>
                  </a:lnTo>
                  <a:lnTo>
                    <a:pt x="400" y="1144"/>
                  </a:lnTo>
                  <a:lnTo>
                    <a:pt x="404" y="1144"/>
                  </a:lnTo>
                  <a:lnTo>
                    <a:pt x="409" y="1142"/>
                  </a:lnTo>
                  <a:lnTo>
                    <a:pt x="414" y="1142"/>
                  </a:lnTo>
                  <a:lnTo>
                    <a:pt x="417" y="1142"/>
                  </a:lnTo>
                  <a:lnTo>
                    <a:pt x="422" y="1142"/>
                  </a:lnTo>
                  <a:lnTo>
                    <a:pt x="426" y="1142"/>
                  </a:lnTo>
                  <a:lnTo>
                    <a:pt x="431" y="1142"/>
                  </a:lnTo>
                  <a:lnTo>
                    <a:pt x="435" y="1141"/>
                  </a:lnTo>
                  <a:lnTo>
                    <a:pt x="440" y="1141"/>
                  </a:lnTo>
                  <a:lnTo>
                    <a:pt x="444" y="1140"/>
                  </a:lnTo>
                  <a:lnTo>
                    <a:pt x="449" y="1140"/>
                  </a:lnTo>
                  <a:lnTo>
                    <a:pt x="452" y="1140"/>
                  </a:lnTo>
                  <a:lnTo>
                    <a:pt x="457" y="1138"/>
                  </a:lnTo>
                  <a:lnTo>
                    <a:pt x="461" y="1137"/>
                  </a:lnTo>
                  <a:lnTo>
                    <a:pt x="467" y="1137"/>
                  </a:lnTo>
                  <a:lnTo>
                    <a:pt x="471" y="1136"/>
                  </a:lnTo>
                  <a:lnTo>
                    <a:pt x="475" y="1136"/>
                  </a:lnTo>
                  <a:lnTo>
                    <a:pt x="480" y="1134"/>
                  </a:lnTo>
                  <a:lnTo>
                    <a:pt x="484" y="1134"/>
                  </a:lnTo>
                  <a:lnTo>
                    <a:pt x="488" y="1134"/>
                  </a:lnTo>
                  <a:lnTo>
                    <a:pt x="493" y="1133"/>
                  </a:lnTo>
                  <a:lnTo>
                    <a:pt x="497" y="1133"/>
                  </a:lnTo>
                  <a:lnTo>
                    <a:pt x="502" y="1133"/>
                  </a:lnTo>
                  <a:lnTo>
                    <a:pt x="506" y="1130"/>
                  </a:lnTo>
                  <a:lnTo>
                    <a:pt x="510" y="1130"/>
                  </a:lnTo>
                  <a:lnTo>
                    <a:pt x="514" y="1129"/>
                  </a:lnTo>
                  <a:lnTo>
                    <a:pt x="519" y="1129"/>
                  </a:lnTo>
                  <a:lnTo>
                    <a:pt x="522" y="1128"/>
                  </a:lnTo>
                  <a:lnTo>
                    <a:pt x="527" y="1128"/>
                  </a:lnTo>
                  <a:lnTo>
                    <a:pt x="531" y="1126"/>
                  </a:lnTo>
                  <a:lnTo>
                    <a:pt x="536" y="1126"/>
                  </a:lnTo>
                  <a:lnTo>
                    <a:pt x="540" y="1124"/>
                  </a:lnTo>
                  <a:lnTo>
                    <a:pt x="544" y="1124"/>
                  </a:lnTo>
                  <a:lnTo>
                    <a:pt x="548" y="1122"/>
                  </a:lnTo>
                  <a:lnTo>
                    <a:pt x="553" y="1122"/>
                  </a:lnTo>
                  <a:lnTo>
                    <a:pt x="557" y="1121"/>
                  </a:lnTo>
                  <a:lnTo>
                    <a:pt x="561" y="1120"/>
                  </a:lnTo>
                  <a:lnTo>
                    <a:pt x="565" y="1118"/>
                  </a:lnTo>
                  <a:lnTo>
                    <a:pt x="570" y="1118"/>
                  </a:lnTo>
                  <a:lnTo>
                    <a:pt x="574" y="1113"/>
                  </a:lnTo>
                  <a:lnTo>
                    <a:pt x="577" y="1106"/>
                  </a:lnTo>
                  <a:lnTo>
                    <a:pt x="579" y="1101"/>
                  </a:lnTo>
                  <a:lnTo>
                    <a:pt x="582" y="1096"/>
                  </a:lnTo>
                  <a:lnTo>
                    <a:pt x="583" y="1089"/>
                  </a:lnTo>
                  <a:lnTo>
                    <a:pt x="585" y="1082"/>
                  </a:lnTo>
                  <a:lnTo>
                    <a:pt x="586" y="1076"/>
                  </a:lnTo>
                  <a:lnTo>
                    <a:pt x="587" y="1070"/>
                  </a:lnTo>
                  <a:lnTo>
                    <a:pt x="587" y="1064"/>
                  </a:lnTo>
                  <a:lnTo>
                    <a:pt x="587" y="1057"/>
                  </a:lnTo>
                  <a:lnTo>
                    <a:pt x="586" y="1050"/>
                  </a:lnTo>
                  <a:lnTo>
                    <a:pt x="586" y="1044"/>
                  </a:lnTo>
                  <a:lnTo>
                    <a:pt x="586" y="1037"/>
                  </a:lnTo>
                  <a:lnTo>
                    <a:pt x="585" y="1030"/>
                  </a:lnTo>
                  <a:lnTo>
                    <a:pt x="585" y="1024"/>
                  </a:lnTo>
                  <a:lnTo>
                    <a:pt x="584" y="1017"/>
                  </a:lnTo>
                  <a:lnTo>
                    <a:pt x="583" y="1009"/>
                  </a:lnTo>
                  <a:lnTo>
                    <a:pt x="582" y="1002"/>
                  </a:lnTo>
                  <a:lnTo>
                    <a:pt x="581" y="996"/>
                  </a:lnTo>
                  <a:lnTo>
                    <a:pt x="581" y="989"/>
                  </a:lnTo>
                  <a:lnTo>
                    <a:pt x="580" y="982"/>
                  </a:lnTo>
                  <a:lnTo>
                    <a:pt x="579" y="976"/>
                  </a:lnTo>
                  <a:lnTo>
                    <a:pt x="579" y="969"/>
                  </a:lnTo>
                  <a:lnTo>
                    <a:pt x="580" y="961"/>
                  </a:lnTo>
                  <a:lnTo>
                    <a:pt x="580" y="954"/>
                  </a:lnTo>
                  <a:lnTo>
                    <a:pt x="580" y="948"/>
                  </a:lnTo>
                  <a:lnTo>
                    <a:pt x="581" y="941"/>
                  </a:lnTo>
                  <a:lnTo>
                    <a:pt x="583" y="936"/>
                  </a:lnTo>
                  <a:lnTo>
                    <a:pt x="584" y="929"/>
                  </a:lnTo>
                  <a:lnTo>
                    <a:pt x="586" y="924"/>
                  </a:lnTo>
                  <a:lnTo>
                    <a:pt x="589" y="918"/>
                  </a:lnTo>
                  <a:lnTo>
                    <a:pt x="593" y="913"/>
                  </a:lnTo>
                  <a:lnTo>
                    <a:pt x="596" y="913"/>
                  </a:lnTo>
                  <a:lnTo>
                    <a:pt x="600" y="913"/>
                  </a:lnTo>
                  <a:lnTo>
                    <a:pt x="604" y="912"/>
                  </a:lnTo>
                  <a:lnTo>
                    <a:pt x="608" y="910"/>
                  </a:lnTo>
                  <a:lnTo>
                    <a:pt x="613" y="905"/>
                  </a:lnTo>
                  <a:lnTo>
                    <a:pt x="618" y="898"/>
                  </a:lnTo>
                  <a:lnTo>
                    <a:pt x="620" y="893"/>
                  </a:lnTo>
                  <a:lnTo>
                    <a:pt x="621" y="888"/>
                  </a:lnTo>
                  <a:lnTo>
                    <a:pt x="623" y="884"/>
                  </a:lnTo>
                  <a:lnTo>
                    <a:pt x="624" y="878"/>
                  </a:lnTo>
                  <a:lnTo>
                    <a:pt x="625" y="872"/>
                  </a:lnTo>
                  <a:lnTo>
                    <a:pt x="625" y="866"/>
                  </a:lnTo>
                  <a:lnTo>
                    <a:pt x="626" y="860"/>
                  </a:lnTo>
                  <a:lnTo>
                    <a:pt x="626" y="854"/>
                  </a:lnTo>
                  <a:lnTo>
                    <a:pt x="626" y="848"/>
                  </a:lnTo>
                  <a:lnTo>
                    <a:pt x="625" y="842"/>
                  </a:lnTo>
                  <a:lnTo>
                    <a:pt x="624" y="836"/>
                  </a:lnTo>
                  <a:lnTo>
                    <a:pt x="624" y="830"/>
                  </a:lnTo>
                  <a:lnTo>
                    <a:pt x="622" y="825"/>
                  </a:lnTo>
                  <a:lnTo>
                    <a:pt x="621" y="820"/>
                  </a:lnTo>
                  <a:lnTo>
                    <a:pt x="619" y="814"/>
                  </a:lnTo>
                  <a:lnTo>
                    <a:pt x="618" y="810"/>
                  </a:lnTo>
                  <a:lnTo>
                    <a:pt x="615" y="806"/>
                  </a:lnTo>
                  <a:lnTo>
                    <a:pt x="613" y="802"/>
                  </a:lnTo>
                  <a:lnTo>
                    <a:pt x="610" y="798"/>
                  </a:lnTo>
                  <a:lnTo>
                    <a:pt x="607" y="796"/>
                  </a:lnTo>
                  <a:lnTo>
                    <a:pt x="604" y="794"/>
                  </a:lnTo>
                  <a:lnTo>
                    <a:pt x="600" y="793"/>
                  </a:lnTo>
                  <a:lnTo>
                    <a:pt x="596" y="793"/>
                  </a:lnTo>
                  <a:lnTo>
                    <a:pt x="593" y="793"/>
                  </a:lnTo>
                  <a:lnTo>
                    <a:pt x="590" y="788"/>
                  </a:lnTo>
                  <a:lnTo>
                    <a:pt x="588" y="782"/>
                  </a:lnTo>
                  <a:lnTo>
                    <a:pt x="587" y="777"/>
                  </a:lnTo>
                  <a:lnTo>
                    <a:pt x="587" y="772"/>
                  </a:lnTo>
                  <a:lnTo>
                    <a:pt x="587" y="766"/>
                  </a:lnTo>
                  <a:lnTo>
                    <a:pt x="587" y="760"/>
                  </a:lnTo>
                  <a:lnTo>
                    <a:pt x="588" y="754"/>
                  </a:lnTo>
                  <a:lnTo>
                    <a:pt x="589" y="749"/>
                  </a:lnTo>
                  <a:lnTo>
                    <a:pt x="589" y="742"/>
                  </a:lnTo>
                  <a:lnTo>
                    <a:pt x="590" y="737"/>
                  </a:lnTo>
                  <a:lnTo>
                    <a:pt x="589" y="730"/>
                  </a:lnTo>
                  <a:lnTo>
                    <a:pt x="589" y="726"/>
                  </a:lnTo>
                  <a:lnTo>
                    <a:pt x="586" y="721"/>
                  </a:lnTo>
                  <a:lnTo>
                    <a:pt x="584" y="717"/>
                  </a:lnTo>
                  <a:lnTo>
                    <a:pt x="581" y="712"/>
                  </a:lnTo>
                  <a:lnTo>
                    <a:pt x="576" y="709"/>
                  </a:lnTo>
                  <a:lnTo>
                    <a:pt x="576" y="704"/>
                  </a:lnTo>
                  <a:lnTo>
                    <a:pt x="576" y="698"/>
                  </a:lnTo>
                  <a:lnTo>
                    <a:pt x="576" y="693"/>
                  </a:lnTo>
                  <a:lnTo>
                    <a:pt x="576" y="688"/>
                  </a:lnTo>
                  <a:lnTo>
                    <a:pt x="576" y="682"/>
                  </a:lnTo>
                  <a:lnTo>
                    <a:pt x="576" y="677"/>
                  </a:lnTo>
                  <a:lnTo>
                    <a:pt x="576" y="672"/>
                  </a:lnTo>
                  <a:lnTo>
                    <a:pt x="576" y="668"/>
                  </a:lnTo>
                  <a:lnTo>
                    <a:pt x="576" y="662"/>
                  </a:lnTo>
                  <a:lnTo>
                    <a:pt x="575" y="657"/>
                  </a:lnTo>
                  <a:lnTo>
                    <a:pt x="575" y="653"/>
                  </a:lnTo>
                  <a:lnTo>
                    <a:pt x="575" y="649"/>
                  </a:lnTo>
                  <a:lnTo>
                    <a:pt x="574" y="644"/>
                  </a:lnTo>
                  <a:lnTo>
                    <a:pt x="574" y="638"/>
                  </a:lnTo>
                  <a:lnTo>
                    <a:pt x="574" y="633"/>
                  </a:lnTo>
                  <a:lnTo>
                    <a:pt x="574" y="629"/>
                  </a:lnTo>
                  <a:lnTo>
                    <a:pt x="572" y="624"/>
                  </a:lnTo>
                  <a:lnTo>
                    <a:pt x="572" y="618"/>
                  </a:lnTo>
                  <a:lnTo>
                    <a:pt x="571" y="614"/>
                  </a:lnTo>
                  <a:lnTo>
                    <a:pt x="571" y="610"/>
                  </a:lnTo>
                  <a:lnTo>
                    <a:pt x="570" y="605"/>
                  </a:lnTo>
                  <a:lnTo>
                    <a:pt x="570" y="600"/>
                  </a:lnTo>
                  <a:lnTo>
                    <a:pt x="569" y="596"/>
                  </a:lnTo>
                  <a:lnTo>
                    <a:pt x="569" y="590"/>
                  </a:lnTo>
                  <a:lnTo>
                    <a:pt x="568" y="585"/>
                  </a:lnTo>
                  <a:lnTo>
                    <a:pt x="567" y="580"/>
                  </a:lnTo>
                  <a:lnTo>
                    <a:pt x="567" y="574"/>
                  </a:lnTo>
                  <a:lnTo>
                    <a:pt x="567" y="570"/>
                  </a:lnTo>
                  <a:lnTo>
                    <a:pt x="566" y="565"/>
                  </a:lnTo>
                  <a:lnTo>
                    <a:pt x="566" y="561"/>
                  </a:lnTo>
                  <a:lnTo>
                    <a:pt x="565" y="556"/>
                  </a:lnTo>
                  <a:lnTo>
                    <a:pt x="565" y="552"/>
                  </a:lnTo>
                  <a:lnTo>
                    <a:pt x="565" y="545"/>
                  </a:lnTo>
                  <a:lnTo>
                    <a:pt x="566" y="540"/>
                  </a:lnTo>
                  <a:lnTo>
                    <a:pt x="567" y="536"/>
                  </a:lnTo>
                  <a:lnTo>
                    <a:pt x="570" y="532"/>
                  </a:lnTo>
                  <a:lnTo>
                    <a:pt x="571" y="526"/>
                  </a:lnTo>
                  <a:lnTo>
                    <a:pt x="574" y="521"/>
                  </a:lnTo>
                  <a:lnTo>
                    <a:pt x="576" y="517"/>
                  </a:lnTo>
                  <a:lnTo>
                    <a:pt x="579" y="513"/>
                  </a:lnTo>
                  <a:lnTo>
                    <a:pt x="581" y="508"/>
                  </a:lnTo>
                  <a:lnTo>
                    <a:pt x="582" y="502"/>
                  </a:lnTo>
                  <a:lnTo>
                    <a:pt x="584" y="498"/>
                  </a:lnTo>
                  <a:lnTo>
                    <a:pt x="585" y="493"/>
                  </a:lnTo>
                  <a:lnTo>
                    <a:pt x="585" y="488"/>
                  </a:lnTo>
                  <a:lnTo>
                    <a:pt x="585" y="482"/>
                  </a:lnTo>
                  <a:lnTo>
                    <a:pt x="583" y="478"/>
                  </a:lnTo>
                  <a:lnTo>
                    <a:pt x="581" y="473"/>
                  </a:lnTo>
                  <a:lnTo>
                    <a:pt x="580" y="465"/>
                  </a:lnTo>
                  <a:lnTo>
                    <a:pt x="580" y="460"/>
                  </a:lnTo>
                  <a:lnTo>
                    <a:pt x="580" y="453"/>
                  </a:lnTo>
                  <a:lnTo>
                    <a:pt x="581" y="449"/>
                  </a:lnTo>
                  <a:lnTo>
                    <a:pt x="582" y="444"/>
                  </a:lnTo>
                  <a:lnTo>
                    <a:pt x="584" y="441"/>
                  </a:lnTo>
                  <a:lnTo>
                    <a:pt x="586" y="437"/>
                  </a:lnTo>
                  <a:lnTo>
                    <a:pt x="589" y="436"/>
                  </a:lnTo>
                  <a:lnTo>
                    <a:pt x="591" y="433"/>
                  </a:lnTo>
                  <a:lnTo>
                    <a:pt x="594" y="430"/>
                  </a:lnTo>
                  <a:lnTo>
                    <a:pt x="597" y="429"/>
                  </a:lnTo>
                  <a:lnTo>
                    <a:pt x="600" y="428"/>
                  </a:lnTo>
                  <a:lnTo>
                    <a:pt x="604" y="428"/>
                  </a:lnTo>
                  <a:lnTo>
                    <a:pt x="607" y="426"/>
                  </a:lnTo>
                  <a:lnTo>
                    <a:pt x="611" y="426"/>
                  </a:lnTo>
                  <a:lnTo>
                    <a:pt x="615" y="426"/>
                  </a:lnTo>
                  <a:lnTo>
                    <a:pt x="618" y="425"/>
                  </a:lnTo>
                  <a:lnTo>
                    <a:pt x="622" y="424"/>
                  </a:lnTo>
                  <a:lnTo>
                    <a:pt x="625" y="424"/>
                  </a:lnTo>
                  <a:lnTo>
                    <a:pt x="629" y="422"/>
                  </a:lnTo>
                  <a:lnTo>
                    <a:pt x="633" y="421"/>
                  </a:lnTo>
                  <a:lnTo>
                    <a:pt x="636" y="421"/>
                  </a:lnTo>
                  <a:lnTo>
                    <a:pt x="639" y="420"/>
                  </a:lnTo>
                  <a:lnTo>
                    <a:pt x="643" y="420"/>
                  </a:lnTo>
                  <a:lnTo>
                    <a:pt x="649" y="414"/>
                  </a:lnTo>
                  <a:lnTo>
                    <a:pt x="654" y="409"/>
                  </a:lnTo>
                  <a:lnTo>
                    <a:pt x="655" y="406"/>
                  </a:lnTo>
                  <a:lnTo>
                    <a:pt x="657" y="402"/>
                  </a:lnTo>
                  <a:lnTo>
                    <a:pt x="658" y="397"/>
                  </a:lnTo>
                  <a:lnTo>
                    <a:pt x="659" y="393"/>
                  </a:lnTo>
                  <a:lnTo>
                    <a:pt x="658" y="388"/>
                  </a:lnTo>
                  <a:lnTo>
                    <a:pt x="658" y="382"/>
                  </a:lnTo>
                  <a:lnTo>
                    <a:pt x="658" y="378"/>
                  </a:lnTo>
                  <a:lnTo>
                    <a:pt x="658" y="374"/>
                  </a:lnTo>
                  <a:lnTo>
                    <a:pt x="658" y="369"/>
                  </a:lnTo>
                  <a:lnTo>
                    <a:pt x="659" y="365"/>
                  </a:lnTo>
                  <a:lnTo>
                    <a:pt x="660" y="361"/>
                  </a:lnTo>
                  <a:lnTo>
                    <a:pt x="662" y="357"/>
                  </a:lnTo>
                  <a:lnTo>
                    <a:pt x="662" y="352"/>
                  </a:lnTo>
                  <a:lnTo>
                    <a:pt x="663" y="348"/>
                  </a:lnTo>
                  <a:lnTo>
                    <a:pt x="664" y="344"/>
                  </a:lnTo>
                  <a:lnTo>
                    <a:pt x="665" y="340"/>
                  </a:lnTo>
                  <a:lnTo>
                    <a:pt x="666" y="336"/>
                  </a:lnTo>
                  <a:lnTo>
                    <a:pt x="667" y="330"/>
                  </a:lnTo>
                  <a:lnTo>
                    <a:pt x="668" y="326"/>
                  </a:lnTo>
                  <a:lnTo>
                    <a:pt x="668" y="322"/>
                  </a:lnTo>
                  <a:lnTo>
                    <a:pt x="663" y="322"/>
                  </a:lnTo>
                  <a:lnTo>
                    <a:pt x="659" y="322"/>
                  </a:lnTo>
                  <a:lnTo>
                    <a:pt x="656" y="322"/>
                  </a:lnTo>
                  <a:lnTo>
                    <a:pt x="653" y="322"/>
                  </a:lnTo>
                  <a:lnTo>
                    <a:pt x="649" y="320"/>
                  </a:lnTo>
                  <a:lnTo>
                    <a:pt x="646" y="318"/>
                  </a:lnTo>
                  <a:lnTo>
                    <a:pt x="643" y="317"/>
                  </a:lnTo>
                  <a:lnTo>
                    <a:pt x="641" y="316"/>
                  </a:lnTo>
                  <a:lnTo>
                    <a:pt x="637" y="309"/>
                  </a:lnTo>
                  <a:lnTo>
                    <a:pt x="634" y="302"/>
                  </a:lnTo>
                  <a:lnTo>
                    <a:pt x="632" y="296"/>
                  </a:lnTo>
                  <a:lnTo>
                    <a:pt x="631" y="288"/>
                  </a:lnTo>
                  <a:lnTo>
                    <a:pt x="631" y="284"/>
                  </a:lnTo>
                  <a:lnTo>
                    <a:pt x="631" y="280"/>
                  </a:lnTo>
                  <a:lnTo>
                    <a:pt x="631" y="276"/>
                  </a:lnTo>
                  <a:lnTo>
                    <a:pt x="632" y="272"/>
                  </a:lnTo>
                  <a:lnTo>
                    <a:pt x="634" y="264"/>
                  </a:lnTo>
                  <a:lnTo>
                    <a:pt x="638" y="257"/>
                  </a:lnTo>
                  <a:lnTo>
                    <a:pt x="641" y="250"/>
                  </a:lnTo>
                  <a:lnTo>
                    <a:pt x="647" y="245"/>
                  </a:lnTo>
                  <a:lnTo>
                    <a:pt x="650" y="242"/>
                  </a:lnTo>
                  <a:lnTo>
                    <a:pt x="653" y="240"/>
                  </a:lnTo>
                  <a:lnTo>
                    <a:pt x="657" y="238"/>
                  </a:lnTo>
                  <a:lnTo>
                    <a:pt x="661" y="238"/>
                  </a:lnTo>
                  <a:lnTo>
                    <a:pt x="664" y="237"/>
                  </a:lnTo>
                  <a:lnTo>
                    <a:pt x="667" y="234"/>
                  </a:lnTo>
                  <a:lnTo>
                    <a:pt x="671" y="233"/>
                  </a:lnTo>
                  <a:lnTo>
                    <a:pt x="675" y="233"/>
                  </a:lnTo>
                  <a:lnTo>
                    <a:pt x="679" y="232"/>
                  </a:lnTo>
                  <a:lnTo>
                    <a:pt x="684" y="230"/>
                  </a:lnTo>
                  <a:lnTo>
                    <a:pt x="688" y="229"/>
                  </a:lnTo>
                  <a:lnTo>
                    <a:pt x="693" y="229"/>
                  </a:lnTo>
                  <a:lnTo>
                    <a:pt x="698" y="228"/>
                  </a:lnTo>
                  <a:lnTo>
                    <a:pt x="703" y="226"/>
                  </a:lnTo>
                  <a:lnTo>
                    <a:pt x="707" y="226"/>
                  </a:lnTo>
                  <a:lnTo>
                    <a:pt x="712" y="225"/>
                  </a:lnTo>
                  <a:lnTo>
                    <a:pt x="717" y="224"/>
                  </a:lnTo>
                  <a:lnTo>
                    <a:pt x="721" y="224"/>
                  </a:lnTo>
                  <a:lnTo>
                    <a:pt x="725" y="221"/>
                  </a:lnTo>
                  <a:lnTo>
                    <a:pt x="730" y="221"/>
                  </a:lnTo>
                  <a:lnTo>
                    <a:pt x="734" y="218"/>
                  </a:lnTo>
                  <a:lnTo>
                    <a:pt x="738" y="217"/>
                  </a:lnTo>
                  <a:lnTo>
                    <a:pt x="742" y="214"/>
                  </a:lnTo>
                  <a:lnTo>
                    <a:pt x="746" y="213"/>
                  </a:lnTo>
                  <a:lnTo>
                    <a:pt x="748" y="209"/>
                  </a:lnTo>
                  <a:lnTo>
                    <a:pt x="752" y="206"/>
                  </a:lnTo>
                  <a:lnTo>
                    <a:pt x="754" y="202"/>
                  </a:lnTo>
                  <a:lnTo>
                    <a:pt x="757" y="200"/>
                  </a:lnTo>
                  <a:lnTo>
                    <a:pt x="758" y="196"/>
                  </a:lnTo>
                  <a:lnTo>
                    <a:pt x="759" y="192"/>
                  </a:lnTo>
                  <a:lnTo>
                    <a:pt x="761" y="186"/>
                  </a:lnTo>
                  <a:lnTo>
                    <a:pt x="761" y="181"/>
                  </a:lnTo>
                  <a:lnTo>
                    <a:pt x="761" y="174"/>
                  </a:lnTo>
                  <a:lnTo>
                    <a:pt x="761" y="169"/>
                  </a:lnTo>
                  <a:lnTo>
                    <a:pt x="759" y="161"/>
                  </a:lnTo>
                  <a:lnTo>
                    <a:pt x="758" y="154"/>
                  </a:lnTo>
                  <a:lnTo>
                    <a:pt x="757" y="149"/>
                  </a:lnTo>
                  <a:lnTo>
                    <a:pt x="756" y="145"/>
                  </a:lnTo>
                  <a:lnTo>
                    <a:pt x="755" y="141"/>
                  </a:lnTo>
                  <a:lnTo>
                    <a:pt x="754" y="136"/>
                  </a:lnTo>
                  <a:lnTo>
                    <a:pt x="751" y="129"/>
                  </a:lnTo>
                  <a:lnTo>
                    <a:pt x="748" y="122"/>
                  </a:lnTo>
                  <a:lnTo>
                    <a:pt x="743" y="116"/>
                  </a:lnTo>
                  <a:lnTo>
                    <a:pt x="739" y="109"/>
                  </a:lnTo>
                  <a:lnTo>
                    <a:pt x="735" y="104"/>
                  </a:lnTo>
                  <a:lnTo>
                    <a:pt x="730" y="101"/>
                  </a:lnTo>
                  <a:lnTo>
                    <a:pt x="725" y="96"/>
                  </a:lnTo>
                  <a:lnTo>
                    <a:pt x="719" y="93"/>
                  </a:lnTo>
                  <a:lnTo>
                    <a:pt x="714" y="89"/>
                  </a:lnTo>
                  <a:lnTo>
                    <a:pt x="708" y="88"/>
                  </a:lnTo>
                  <a:lnTo>
                    <a:pt x="705" y="86"/>
                  </a:lnTo>
                  <a:lnTo>
                    <a:pt x="702" y="85"/>
                  </a:lnTo>
                  <a:lnTo>
                    <a:pt x="699" y="84"/>
                  </a:lnTo>
                  <a:lnTo>
                    <a:pt x="696" y="84"/>
                  </a:lnTo>
                  <a:lnTo>
                    <a:pt x="693" y="82"/>
                  </a:lnTo>
                  <a:lnTo>
                    <a:pt x="689" y="82"/>
                  </a:lnTo>
                  <a:lnTo>
                    <a:pt x="686" y="81"/>
                  </a:lnTo>
                  <a:lnTo>
                    <a:pt x="683" y="81"/>
                  </a:lnTo>
                  <a:lnTo>
                    <a:pt x="679" y="81"/>
                  </a:lnTo>
                  <a:lnTo>
                    <a:pt x="676" y="80"/>
                  </a:lnTo>
                  <a:lnTo>
                    <a:pt x="673" y="80"/>
                  </a:lnTo>
                  <a:lnTo>
                    <a:pt x="669" y="80"/>
                  </a:lnTo>
                  <a:lnTo>
                    <a:pt x="665" y="78"/>
                  </a:lnTo>
                  <a:lnTo>
                    <a:pt x="662" y="77"/>
                  </a:lnTo>
                  <a:lnTo>
                    <a:pt x="659" y="77"/>
                  </a:lnTo>
                  <a:lnTo>
                    <a:pt x="655" y="77"/>
                  </a:lnTo>
                  <a:lnTo>
                    <a:pt x="651" y="77"/>
                  </a:lnTo>
                  <a:lnTo>
                    <a:pt x="648" y="77"/>
                  </a:lnTo>
                  <a:lnTo>
                    <a:pt x="645" y="77"/>
                  </a:lnTo>
                  <a:lnTo>
                    <a:pt x="641" y="77"/>
                  </a:lnTo>
                  <a:lnTo>
                    <a:pt x="638" y="76"/>
                  </a:lnTo>
                  <a:lnTo>
                    <a:pt x="635" y="76"/>
                  </a:lnTo>
                  <a:lnTo>
                    <a:pt x="631" y="76"/>
                  </a:lnTo>
                  <a:lnTo>
                    <a:pt x="628" y="76"/>
                  </a:lnTo>
                  <a:lnTo>
                    <a:pt x="625" y="76"/>
                  </a:lnTo>
                  <a:lnTo>
                    <a:pt x="621" y="76"/>
                  </a:lnTo>
                  <a:lnTo>
                    <a:pt x="618" y="74"/>
                  </a:lnTo>
                  <a:lnTo>
                    <a:pt x="615" y="74"/>
                  </a:lnTo>
                  <a:lnTo>
                    <a:pt x="611" y="74"/>
                  </a:lnTo>
                  <a:lnTo>
                    <a:pt x="608" y="74"/>
                  </a:lnTo>
                  <a:lnTo>
                    <a:pt x="605" y="73"/>
                  </a:lnTo>
                  <a:lnTo>
                    <a:pt x="602" y="73"/>
                  </a:lnTo>
                  <a:lnTo>
                    <a:pt x="599" y="73"/>
                  </a:lnTo>
                  <a:lnTo>
                    <a:pt x="595" y="72"/>
                  </a:lnTo>
                  <a:lnTo>
                    <a:pt x="592" y="70"/>
                  </a:lnTo>
                  <a:lnTo>
                    <a:pt x="590" y="70"/>
                  </a:lnTo>
                  <a:lnTo>
                    <a:pt x="585" y="69"/>
                  </a:lnTo>
                  <a:lnTo>
                    <a:pt x="580" y="68"/>
                  </a:lnTo>
                  <a:lnTo>
                    <a:pt x="580" y="62"/>
                  </a:lnTo>
                  <a:lnTo>
                    <a:pt x="580" y="58"/>
                  </a:lnTo>
                  <a:lnTo>
                    <a:pt x="579" y="54"/>
                  </a:lnTo>
                  <a:lnTo>
                    <a:pt x="578" y="49"/>
                  </a:lnTo>
                  <a:lnTo>
                    <a:pt x="576" y="44"/>
                  </a:lnTo>
                  <a:lnTo>
                    <a:pt x="575" y="38"/>
                  </a:lnTo>
                  <a:lnTo>
                    <a:pt x="573" y="34"/>
                  </a:lnTo>
                  <a:lnTo>
                    <a:pt x="572" y="29"/>
                  </a:lnTo>
                  <a:lnTo>
                    <a:pt x="570" y="24"/>
                  </a:lnTo>
                  <a:lnTo>
                    <a:pt x="570" y="20"/>
                  </a:lnTo>
                  <a:lnTo>
                    <a:pt x="570" y="16"/>
                  </a:lnTo>
                  <a:lnTo>
                    <a:pt x="570" y="12"/>
                  </a:lnTo>
                  <a:lnTo>
                    <a:pt x="571" y="6"/>
                  </a:lnTo>
                  <a:lnTo>
                    <a:pt x="574" y="4"/>
                  </a:lnTo>
                  <a:lnTo>
                    <a:pt x="576" y="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D1D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64" name="Freeform 24"/>
            <p:cNvSpPr>
              <a:spLocks/>
            </p:cNvSpPr>
            <p:nvPr/>
          </p:nvSpPr>
          <p:spPr bwMode="auto">
            <a:xfrm>
              <a:off x="4208" y="3236"/>
              <a:ext cx="32" cy="70"/>
            </a:xfrm>
            <a:custGeom>
              <a:avLst/>
              <a:gdLst>
                <a:gd name="T0" fmla="*/ 87 w 98"/>
                <a:gd name="T1" fmla="*/ 2 h 279"/>
                <a:gd name="T2" fmla="*/ 92 w 98"/>
                <a:gd name="T3" fmla="*/ 7 h 279"/>
                <a:gd name="T4" fmla="*/ 97 w 98"/>
                <a:gd name="T5" fmla="*/ 18 h 279"/>
                <a:gd name="T6" fmla="*/ 98 w 98"/>
                <a:gd name="T7" fmla="*/ 30 h 279"/>
                <a:gd name="T8" fmla="*/ 97 w 98"/>
                <a:gd name="T9" fmla="*/ 38 h 279"/>
                <a:gd name="T10" fmla="*/ 95 w 98"/>
                <a:gd name="T11" fmla="*/ 47 h 279"/>
                <a:gd name="T12" fmla="*/ 93 w 98"/>
                <a:gd name="T13" fmla="*/ 56 h 279"/>
                <a:gd name="T14" fmla="*/ 90 w 98"/>
                <a:gd name="T15" fmla="*/ 66 h 279"/>
                <a:gd name="T16" fmla="*/ 87 w 98"/>
                <a:gd name="T17" fmla="*/ 75 h 279"/>
                <a:gd name="T18" fmla="*/ 84 w 98"/>
                <a:gd name="T19" fmla="*/ 84 h 279"/>
                <a:gd name="T20" fmla="*/ 81 w 98"/>
                <a:gd name="T21" fmla="*/ 95 h 279"/>
                <a:gd name="T22" fmla="*/ 78 w 98"/>
                <a:gd name="T23" fmla="*/ 104 h 279"/>
                <a:gd name="T24" fmla="*/ 76 w 98"/>
                <a:gd name="T25" fmla="*/ 112 h 279"/>
                <a:gd name="T26" fmla="*/ 76 w 98"/>
                <a:gd name="T27" fmla="*/ 123 h 279"/>
                <a:gd name="T28" fmla="*/ 76 w 98"/>
                <a:gd name="T29" fmla="*/ 132 h 279"/>
                <a:gd name="T30" fmla="*/ 76 w 98"/>
                <a:gd name="T31" fmla="*/ 142 h 279"/>
                <a:gd name="T32" fmla="*/ 73 w 98"/>
                <a:gd name="T33" fmla="*/ 150 h 279"/>
                <a:gd name="T34" fmla="*/ 70 w 98"/>
                <a:gd name="T35" fmla="*/ 159 h 279"/>
                <a:gd name="T36" fmla="*/ 67 w 98"/>
                <a:gd name="T37" fmla="*/ 168 h 279"/>
                <a:gd name="T38" fmla="*/ 64 w 98"/>
                <a:gd name="T39" fmla="*/ 178 h 279"/>
                <a:gd name="T40" fmla="*/ 61 w 98"/>
                <a:gd name="T41" fmla="*/ 188 h 279"/>
                <a:gd name="T42" fmla="*/ 58 w 98"/>
                <a:gd name="T43" fmla="*/ 198 h 279"/>
                <a:gd name="T44" fmla="*/ 55 w 98"/>
                <a:gd name="T45" fmla="*/ 207 h 279"/>
                <a:gd name="T46" fmla="*/ 52 w 98"/>
                <a:gd name="T47" fmla="*/ 216 h 279"/>
                <a:gd name="T48" fmla="*/ 49 w 98"/>
                <a:gd name="T49" fmla="*/ 226 h 279"/>
                <a:gd name="T50" fmla="*/ 45 w 98"/>
                <a:gd name="T51" fmla="*/ 235 h 279"/>
                <a:gd name="T52" fmla="*/ 41 w 98"/>
                <a:gd name="T53" fmla="*/ 244 h 279"/>
                <a:gd name="T54" fmla="*/ 34 w 98"/>
                <a:gd name="T55" fmla="*/ 256 h 279"/>
                <a:gd name="T56" fmla="*/ 24 w 98"/>
                <a:gd name="T57" fmla="*/ 272 h 279"/>
                <a:gd name="T58" fmla="*/ 13 w 98"/>
                <a:gd name="T59" fmla="*/ 275 h 279"/>
                <a:gd name="T60" fmla="*/ 4 w 98"/>
                <a:gd name="T61" fmla="*/ 267 h 279"/>
                <a:gd name="T62" fmla="*/ 3 w 98"/>
                <a:gd name="T63" fmla="*/ 258 h 279"/>
                <a:gd name="T64" fmla="*/ 8 w 98"/>
                <a:gd name="T65" fmla="*/ 242 h 279"/>
                <a:gd name="T66" fmla="*/ 13 w 98"/>
                <a:gd name="T67" fmla="*/ 228 h 279"/>
                <a:gd name="T68" fmla="*/ 18 w 98"/>
                <a:gd name="T69" fmla="*/ 214 h 279"/>
                <a:gd name="T70" fmla="*/ 23 w 98"/>
                <a:gd name="T71" fmla="*/ 198 h 279"/>
                <a:gd name="T72" fmla="*/ 28 w 98"/>
                <a:gd name="T73" fmla="*/ 183 h 279"/>
                <a:gd name="T74" fmla="*/ 32 w 98"/>
                <a:gd name="T75" fmla="*/ 168 h 279"/>
                <a:gd name="T76" fmla="*/ 37 w 98"/>
                <a:gd name="T77" fmla="*/ 154 h 279"/>
                <a:gd name="T78" fmla="*/ 40 w 98"/>
                <a:gd name="T79" fmla="*/ 139 h 279"/>
                <a:gd name="T80" fmla="*/ 44 w 98"/>
                <a:gd name="T81" fmla="*/ 124 h 279"/>
                <a:gd name="T82" fmla="*/ 48 w 98"/>
                <a:gd name="T83" fmla="*/ 108 h 279"/>
                <a:gd name="T84" fmla="*/ 52 w 98"/>
                <a:gd name="T85" fmla="*/ 94 h 279"/>
                <a:gd name="T86" fmla="*/ 55 w 98"/>
                <a:gd name="T87" fmla="*/ 78 h 279"/>
                <a:gd name="T88" fmla="*/ 59 w 98"/>
                <a:gd name="T89" fmla="*/ 63 h 279"/>
                <a:gd name="T90" fmla="*/ 63 w 98"/>
                <a:gd name="T91" fmla="*/ 47 h 279"/>
                <a:gd name="T92" fmla="*/ 66 w 98"/>
                <a:gd name="T93" fmla="*/ 32 h 279"/>
                <a:gd name="T94" fmla="*/ 69 w 98"/>
                <a:gd name="T95" fmla="*/ 22 h 279"/>
                <a:gd name="T96" fmla="*/ 73 w 98"/>
                <a:gd name="T97" fmla="*/ 15 h 279"/>
                <a:gd name="T98" fmla="*/ 80 w 98"/>
                <a:gd name="T99" fmla="*/ 4 h 279"/>
                <a:gd name="T100" fmla="*/ 84 w 98"/>
                <a:gd name="T101" fmla="*/ 0 h 2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8"/>
                <a:gd name="T154" fmla="*/ 0 h 279"/>
                <a:gd name="T155" fmla="*/ 98 w 98"/>
                <a:gd name="T156" fmla="*/ 279 h 2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8" h="279">
                  <a:moveTo>
                    <a:pt x="84" y="0"/>
                  </a:moveTo>
                  <a:lnTo>
                    <a:pt x="87" y="2"/>
                  </a:lnTo>
                  <a:lnTo>
                    <a:pt x="90" y="4"/>
                  </a:lnTo>
                  <a:lnTo>
                    <a:pt x="92" y="7"/>
                  </a:lnTo>
                  <a:lnTo>
                    <a:pt x="94" y="11"/>
                  </a:lnTo>
                  <a:lnTo>
                    <a:pt x="97" y="18"/>
                  </a:lnTo>
                  <a:lnTo>
                    <a:pt x="98" y="26"/>
                  </a:lnTo>
                  <a:lnTo>
                    <a:pt x="98" y="30"/>
                  </a:lnTo>
                  <a:lnTo>
                    <a:pt x="98" y="34"/>
                  </a:lnTo>
                  <a:lnTo>
                    <a:pt x="97" y="38"/>
                  </a:lnTo>
                  <a:lnTo>
                    <a:pt x="97" y="43"/>
                  </a:lnTo>
                  <a:lnTo>
                    <a:pt x="95" y="47"/>
                  </a:lnTo>
                  <a:lnTo>
                    <a:pt x="94" y="51"/>
                  </a:lnTo>
                  <a:lnTo>
                    <a:pt x="93" y="56"/>
                  </a:lnTo>
                  <a:lnTo>
                    <a:pt x="92" y="62"/>
                  </a:lnTo>
                  <a:lnTo>
                    <a:pt x="90" y="66"/>
                  </a:lnTo>
                  <a:lnTo>
                    <a:pt x="89" y="70"/>
                  </a:lnTo>
                  <a:lnTo>
                    <a:pt x="87" y="75"/>
                  </a:lnTo>
                  <a:lnTo>
                    <a:pt x="85" y="79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1" y="95"/>
                  </a:lnTo>
                  <a:lnTo>
                    <a:pt x="80" y="99"/>
                  </a:lnTo>
                  <a:lnTo>
                    <a:pt x="78" y="104"/>
                  </a:lnTo>
                  <a:lnTo>
                    <a:pt x="77" y="108"/>
                  </a:lnTo>
                  <a:lnTo>
                    <a:pt x="76" y="112"/>
                  </a:lnTo>
                  <a:lnTo>
                    <a:pt x="76" y="118"/>
                  </a:lnTo>
                  <a:lnTo>
                    <a:pt x="76" y="123"/>
                  </a:lnTo>
                  <a:lnTo>
                    <a:pt x="76" y="128"/>
                  </a:lnTo>
                  <a:lnTo>
                    <a:pt x="76" y="132"/>
                  </a:lnTo>
                  <a:lnTo>
                    <a:pt x="78" y="138"/>
                  </a:lnTo>
                  <a:lnTo>
                    <a:pt x="76" y="142"/>
                  </a:lnTo>
                  <a:lnTo>
                    <a:pt x="74" y="146"/>
                  </a:lnTo>
                  <a:lnTo>
                    <a:pt x="73" y="150"/>
                  </a:lnTo>
                  <a:lnTo>
                    <a:pt x="72" y="155"/>
                  </a:lnTo>
                  <a:lnTo>
                    <a:pt x="70" y="159"/>
                  </a:lnTo>
                  <a:lnTo>
                    <a:pt x="68" y="163"/>
                  </a:lnTo>
                  <a:lnTo>
                    <a:pt x="67" y="168"/>
                  </a:lnTo>
                  <a:lnTo>
                    <a:pt x="66" y="174"/>
                  </a:lnTo>
                  <a:lnTo>
                    <a:pt x="64" y="178"/>
                  </a:lnTo>
                  <a:lnTo>
                    <a:pt x="63" y="183"/>
                  </a:lnTo>
                  <a:lnTo>
                    <a:pt x="61" y="188"/>
                  </a:lnTo>
                  <a:lnTo>
                    <a:pt x="60" y="194"/>
                  </a:lnTo>
                  <a:lnTo>
                    <a:pt x="58" y="198"/>
                  </a:lnTo>
                  <a:lnTo>
                    <a:pt x="57" y="202"/>
                  </a:lnTo>
                  <a:lnTo>
                    <a:pt x="55" y="207"/>
                  </a:lnTo>
                  <a:lnTo>
                    <a:pt x="54" y="212"/>
                  </a:lnTo>
                  <a:lnTo>
                    <a:pt x="52" y="216"/>
                  </a:lnTo>
                  <a:lnTo>
                    <a:pt x="50" y="222"/>
                  </a:lnTo>
                  <a:lnTo>
                    <a:pt x="49" y="226"/>
                  </a:lnTo>
                  <a:lnTo>
                    <a:pt x="47" y="231"/>
                  </a:lnTo>
                  <a:lnTo>
                    <a:pt x="45" y="235"/>
                  </a:lnTo>
                  <a:lnTo>
                    <a:pt x="43" y="240"/>
                  </a:lnTo>
                  <a:lnTo>
                    <a:pt x="41" y="244"/>
                  </a:lnTo>
                  <a:lnTo>
                    <a:pt x="39" y="248"/>
                  </a:lnTo>
                  <a:lnTo>
                    <a:pt x="34" y="256"/>
                  </a:lnTo>
                  <a:lnTo>
                    <a:pt x="29" y="264"/>
                  </a:lnTo>
                  <a:lnTo>
                    <a:pt x="24" y="272"/>
                  </a:lnTo>
                  <a:lnTo>
                    <a:pt x="18" y="279"/>
                  </a:lnTo>
                  <a:lnTo>
                    <a:pt x="13" y="275"/>
                  </a:lnTo>
                  <a:lnTo>
                    <a:pt x="8" y="272"/>
                  </a:lnTo>
                  <a:lnTo>
                    <a:pt x="4" y="267"/>
                  </a:lnTo>
                  <a:lnTo>
                    <a:pt x="0" y="264"/>
                  </a:lnTo>
                  <a:lnTo>
                    <a:pt x="3" y="258"/>
                  </a:lnTo>
                  <a:lnTo>
                    <a:pt x="5" y="250"/>
                  </a:lnTo>
                  <a:lnTo>
                    <a:pt x="8" y="242"/>
                  </a:lnTo>
                  <a:lnTo>
                    <a:pt x="11" y="235"/>
                  </a:lnTo>
                  <a:lnTo>
                    <a:pt x="13" y="228"/>
                  </a:lnTo>
                  <a:lnTo>
                    <a:pt x="16" y="220"/>
                  </a:lnTo>
                  <a:lnTo>
                    <a:pt x="18" y="214"/>
                  </a:lnTo>
                  <a:lnTo>
                    <a:pt x="21" y="207"/>
                  </a:lnTo>
                  <a:lnTo>
                    <a:pt x="23" y="198"/>
                  </a:lnTo>
                  <a:lnTo>
                    <a:pt x="25" y="191"/>
                  </a:lnTo>
                  <a:lnTo>
                    <a:pt x="28" y="183"/>
                  </a:lnTo>
                  <a:lnTo>
                    <a:pt x="30" y="176"/>
                  </a:lnTo>
                  <a:lnTo>
                    <a:pt x="32" y="168"/>
                  </a:lnTo>
                  <a:lnTo>
                    <a:pt x="34" y="162"/>
                  </a:lnTo>
                  <a:lnTo>
                    <a:pt x="37" y="154"/>
                  </a:lnTo>
                  <a:lnTo>
                    <a:pt x="39" y="147"/>
                  </a:lnTo>
                  <a:lnTo>
                    <a:pt x="40" y="139"/>
                  </a:lnTo>
                  <a:lnTo>
                    <a:pt x="42" y="131"/>
                  </a:lnTo>
                  <a:lnTo>
                    <a:pt x="44" y="124"/>
                  </a:lnTo>
                  <a:lnTo>
                    <a:pt x="46" y="116"/>
                  </a:lnTo>
                  <a:lnTo>
                    <a:pt x="48" y="108"/>
                  </a:lnTo>
                  <a:lnTo>
                    <a:pt x="50" y="102"/>
                  </a:lnTo>
                  <a:lnTo>
                    <a:pt x="52" y="94"/>
                  </a:lnTo>
                  <a:lnTo>
                    <a:pt x="54" y="86"/>
                  </a:lnTo>
                  <a:lnTo>
                    <a:pt x="55" y="78"/>
                  </a:lnTo>
                  <a:lnTo>
                    <a:pt x="57" y="71"/>
                  </a:lnTo>
                  <a:lnTo>
                    <a:pt x="59" y="63"/>
                  </a:lnTo>
                  <a:lnTo>
                    <a:pt x="61" y="56"/>
                  </a:lnTo>
                  <a:lnTo>
                    <a:pt x="63" y="47"/>
                  </a:lnTo>
                  <a:lnTo>
                    <a:pt x="64" y="40"/>
                  </a:lnTo>
                  <a:lnTo>
                    <a:pt x="66" y="32"/>
                  </a:lnTo>
                  <a:lnTo>
                    <a:pt x="68" y="26"/>
                  </a:lnTo>
                  <a:lnTo>
                    <a:pt x="69" y="22"/>
                  </a:lnTo>
                  <a:lnTo>
                    <a:pt x="70" y="19"/>
                  </a:lnTo>
                  <a:lnTo>
                    <a:pt x="73" y="15"/>
                  </a:lnTo>
                  <a:lnTo>
                    <a:pt x="75" y="11"/>
                  </a:lnTo>
                  <a:lnTo>
                    <a:pt x="80" y="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1D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65" name="Freeform 25"/>
            <p:cNvSpPr>
              <a:spLocks/>
            </p:cNvSpPr>
            <p:nvPr/>
          </p:nvSpPr>
          <p:spPr bwMode="auto">
            <a:xfrm>
              <a:off x="4205" y="3228"/>
              <a:ext cx="41" cy="85"/>
            </a:xfrm>
            <a:custGeom>
              <a:avLst/>
              <a:gdLst>
                <a:gd name="T0" fmla="*/ 100 w 123"/>
                <a:gd name="T1" fmla="*/ 8 h 339"/>
                <a:gd name="T2" fmla="*/ 109 w 123"/>
                <a:gd name="T3" fmla="*/ 23 h 339"/>
                <a:gd name="T4" fmla="*/ 116 w 123"/>
                <a:gd name="T5" fmla="*/ 40 h 339"/>
                <a:gd name="T6" fmla="*/ 118 w 123"/>
                <a:gd name="T7" fmla="*/ 59 h 339"/>
                <a:gd name="T8" fmla="*/ 119 w 123"/>
                <a:gd name="T9" fmla="*/ 79 h 339"/>
                <a:gd name="T10" fmla="*/ 119 w 123"/>
                <a:gd name="T11" fmla="*/ 101 h 339"/>
                <a:gd name="T12" fmla="*/ 117 w 123"/>
                <a:gd name="T13" fmla="*/ 123 h 339"/>
                <a:gd name="T14" fmla="*/ 116 w 123"/>
                <a:gd name="T15" fmla="*/ 144 h 339"/>
                <a:gd name="T16" fmla="*/ 116 w 123"/>
                <a:gd name="T17" fmla="*/ 164 h 339"/>
                <a:gd name="T18" fmla="*/ 117 w 123"/>
                <a:gd name="T19" fmla="*/ 184 h 339"/>
                <a:gd name="T20" fmla="*/ 122 w 123"/>
                <a:gd name="T21" fmla="*/ 204 h 339"/>
                <a:gd name="T22" fmla="*/ 121 w 123"/>
                <a:gd name="T23" fmla="*/ 217 h 339"/>
                <a:gd name="T24" fmla="*/ 121 w 123"/>
                <a:gd name="T25" fmla="*/ 233 h 339"/>
                <a:gd name="T26" fmla="*/ 121 w 123"/>
                <a:gd name="T27" fmla="*/ 251 h 339"/>
                <a:gd name="T28" fmla="*/ 122 w 123"/>
                <a:gd name="T29" fmla="*/ 269 h 339"/>
                <a:gd name="T30" fmla="*/ 122 w 123"/>
                <a:gd name="T31" fmla="*/ 287 h 339"/>
                <a:gd name="T32" fmla="*/ 121 w 123"/>
                <a:gd name="T33" fmla="*/ 303 h 339"/>
                <a:gd name="T34" fmla="*/ 119 w 123"/>
                <a:gd name="T35" fmla="*/ 316 h 339"/>
                <a:gd name="T36" fmla="*/ 114 w 123"/>
                <a:gd name="T37" fmla="*/ 328 h 339"/>
                <a:gd name="T38" fmla="*/ 105 w 123"/>
                <a:gd name="T39" fmla="*/ 335 h 339"/>
                <a:gd name="T40" fmla="*/ 94 w 123"/>
                <a:gd name="T41" fmla="*/ 339 h 339"/>
                <a:gd name="T42" fmla="*/ 80 w 123"/>
                <a:gd name="T43" fmla="*/ 336 h 339"/>
                <a:gd name="T44" fmla="*/ 66 w 123"/>
                <a:gd name="T45" fmla="*/ 332 h 339"/>
                <a:gd name="T46" fmla="*/ 52 w 123"/>
                <a:gd name="T47" fmla="*/ 328 h 339"/>
                <a:gd name="T48" fmla="*/ 39 w 123"/>
                <a:gd name="T49" fmla="*/ 325 h 339"/>
                <a:gd name="T50" fmla="*/ 25 w 123"/>
                <a:gd name="T51" fmla="*/ 323 h 339"/>
                <a:gd name="T52" fmla="*/ 11 w 123"/>
                <a:gd name="T53" fmla="*/ 324 h 339"/>
                <a:gd name="T54" fmla="*/ 2 w 123"/>
                <a:gd name="T55" fmla="*/ 315 h 339"/>
                <a:gd name="T56" fmla="*/ 1 w 123"/>
                <a:gd name="T57" fmla="*/ 304 h 339"/>
                <a:gd name="T58" fmla="*/ 11 w 123"/>
                <a:gd name="T59" fmla="*/ 293 h 339"/>
                <a:gd name="T60" fmla="*/ 22 w 123"/>
                <a:gd name="T61" fmla="*/ 291 h 339"/>
                <a:gd name="T62" fmla="*/ 32 w 123"/>
                <a:gd name="T63" fmla="*/ 289 h 339"/>
                <a:gd name="T64" fmla="*/ 42 w 123"/>
                <a:gd name="T65" fmla="*/ 289 h 339"/>
                <a:gd name="T66" fmla="*/ 57 w 123"/>
                <a:gd name="T67" fmla="*/ 293 h 339"/>
                <a:gd name="T68" fmla="*/ 67 w 123"/>
                <a:gd name="T69" fmla="*/ 296 h 339"/>
                <a:gd name="T70" fmla="*/ 79 w 123"/>
                <a:gd name="T71" fmla="*/ 300 h 339"/>
                <a:gd name="T72" fmla="*/ 88 w 123"/>
                <a:gd name="T73" fmla="*/ 304 h 339"/>
                <a:gd name="T74" fmla="*/ 88 w 123"/>
                <a:gd name="T75" fmla="*/ 291 h 339"/>
                <a:gd name="T76" fmla="*/ 89 w 123"/>
                <a:gd name="T77" fmla="*/ 276 h 339"/>
                <a:gd name="T78" fmla="*/ 90 w 123"/>
                <a:gd name="T79" fmla="*/ 261 h 339"/>
                <a:gd name="T80" fmla="*/ 90 w 123"/>
                <a:gd name="T81" fmla="*/ 248 h 339"/>
                <a:gd name="T82" fmla="*/ 90 w 123"/>
                <a:gd name="T83" fmla="*/ 235 h 339"/>
                <a:gd name="T84" fmla="*/ 89 w 123"/>
                <a:gd name="T85" fmla="*/ 221 h 339"/>
                <a:gd name="T86" fmla="*/ 89 w 123"/>
                <a:gd name="T87" fmla="*/ 208 h 339"/>
                <a:gd name="T88" fmla="*/ 89 w 123"/>
                <a:gd name="T89" fmla="*/ 195 h 339"/>
                <a:gd name="T90" fmla="*/ 89 w 123"/>
                <a:gd name="T91" fmla="*/ 180 h 339"/>
                <a:gd name="T92" fmla="*/ 89 w 123"/>
                <a:gd name="T93" fmla="*/ 167 h 339"/>
                <a:gd name="T94" fmla="*/ 88 w 123"/>
                <a:gd name="T95" fmla="*/ 152 h 339"/>
                <a:gd name="T96" fmla="*/ 87 w 123"/>
                <a:gd name="T97" fmla="*/ 139 h 339"/>
                <a:gd name="T98" fmla="*/ 87 w 123"/>
                <a:gd name="T99" fmla="*/ 125 h 339"/>
                <a:gd name="T100" fmla="*/ 86 w 123"/>
                <a:gd name="T101" fmla="*/ 112 h 339"/>
                <a:gd name="T102" fmla="*/ 86 w 123"/>
                <a:gd name="T103" fmla="*/ 99 h 339"/>
                <a:gd name="T104" fmla="*/ 86 w 123"/>
                <a:gd name="T105" fmla="*/ 85 h 339"/>
                <a:gd name="T106" fmla="*/ 85 w 123"/>
                <a:gd name="T107" fmla="*/ 71 h 339"/>
                <a:gd name="T108" fmla="*/ 85 w 123"/>
                <a:gd name="T109" fmla="*/ 57 h 339"/>
                <a:gd name="T110" fmla="*/ 85 w 123"/>
                <a:gd name="T111" fmla="*/ 44 h 339"/>
                <a:gd name="T112" fmla="*/ 85 w 123"/>
                <a:gd name="T113" fmla="*/ 31 h 339"/>
                <a:gd name="T114" fmla="*/ 85 w 123"/>
                <a:gd name="T115" fmla="*/ 17 h 339"/>
                <a:gd name="T116" fmla="*/ 93 w 123"/>
                <a:gd name="T117" fmla="*/ 0 h 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3"/>
                <a:gd name="T178" fmla="*/ 0 h 339"/>
                <a:gd name="T179" fmla="*/ 123 w 123"/>
                <a:gd name="T180" fmla="*/ 339 h 3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3" h="339">
                  <a:moveTo>
                    <a:pt x="93" y="0"/>
                  </a:moveTo>
                  <a:lnTo>
                    <a:pt x="96" y="4"/>
                  </a:lnTo>
                  <a:lnTo>
                    <a:pt x="100" y="8"/>
                  </a:lnTo>
                  <a:lnTo>
                    <a:pt x="104" y="13"/>
                  </a:lnTo>
                  <a:lnTo>
                    <a:pt x="107" y="19"/>
                  </a:lnTo>
                  <a:lnTo>
                    <a:pt x="109" y="23"/>
                  </a:lnTo>
                  <a:lnTo>
                    <a:pt x="112" y="28"/>
                  </a:lnTo>
                  <a:lnTo>
                    <a:pt x="114" y="33"/>
                  </a:lnTo>
                  <a:lnTo>
                    <a:pt x="116" y="40"/>
                  </a:lnTo>
                  <a:lnTo>
                    <a:pt x="116" y="47"/>
                  </a:lnTo>
                  <a:lnTo>
                    <a:pt x="117" y="52"/>
                  </a:lnTo>
                  <a:lnTo>
                    <a:pt x="118" y="59"/>
                  </a:lnTo>
                  <a:lnTo>
                    <a:pt x="119" y="65"/>
                  </a:lnTo>
                  <a:lnTo>
                    <a:pt x="119" y="72"/>
                  </a:lnTo>
                  <a:lnTo>
                    <a:pt x="119" y="79"/>
                  </a:lnTo>
                  <a:lnTo>
                    <a:pt x="119" y="87"/>
                  </a:lnTo>
                  <a:lnTo>
                    <a:pt x="120" y="95"/>
                  </a:lnTo>
                  <a:lnTo>
                    <a:pt x="119" y="101"/>
                  </a:lnTo>
                  <a:lnTo>
                    <a:pt x="119" y="108"/>
                  </a:lnTo>
                  <a:lnTo>
                    <a:pt x="117" y="115"/>
                  </a:lnTo>
                  <a:lnTo>
                    <a:pt x="117" y="123"/>
                  </a:lnTo>
                  <a:lnTo>
                    <a:pt x="117" y="129"/>
                  </a:lnTo>
                  <a:lnTo>
                    <a:pt x="116" y="136"/>
                  </a:lnTo>
                  <a:lnTo>
                    <a:pt x="116" y="144"/>
                  </a:lnTo>
                  <a:lnTo>
                    <a:pt x="116" y="151"/>
                  </a:lnTo>
                  <a:lnTo>
                    <a:pt x="116" y="157"/>
                  </a:lnTo>
                  <a:lnTo>
                    <a:pt x="116" y="164"/>
                  </a:lnTo>
                  <a:lnTo>
                    <a:pt x="116" y="171"/>
                  </a:lnTo>
                  <a:lnTo>
                    <a:pt x="117" y="179"/>
                  </a:lnTo>
                  <a:lnTo>
                    <a:pt x="117" y="184"/>
                  </a:lnTo>
                  <a:lnTo>
                    <a:pt x="119" y="191"/>
                  </a:lnTo>
                  <a:lnTo>
                    <a:pt x="120" y="197"/>
                  </a:lnTo>
                  <a:lnTo>
                    <a:pt x="122" y="204"/>
                  </a:lnTo>
                  <a:lnTo>
                    <a:pt x="121" y="208"/>
                  </a:lnTo>
                  <a:lnTo>
                    <a:pt x="121" y="213"/>
                  </a:lnTo>
                  <a:lnTo>
                    <a:pt x="121" y="217"/>
                  </a:lnTo>
                  <a:lnTo>
                    <a:pt x="121" y="223"/>
                  </a:lnTo>
                  <a:lnTo>
                    <a:pt x="121" y="228"/>
                  </a:lnTo>
                  <a:lnTo>
                    <a:pt x="121" y="233"/>
                  </a:lnTo>
                  <a:lnTo>
                    <a:pt x="121" y="239"/>
                  </a:lnTo>
                  <a:lnTo>
                    <a:pt x="121" y="245"/>
                  </a:lnTo>
                  <a:lnTo>
                    <a:pt x="121" y="251"/>
                  </a:lnTo>
                  <a:lnTo>
                    <a:pt x="122" y="256"/>
                  </a:lnTo>
                  <a:lnTo>
                    <a:pt x="122" y="263"/>
                  </a:lnTo>
                  <a:lnTo>
                    <a:pt x="122" y="269"/>
                  </a:lnTo>
                  <a:lnTo>
                    <a:pt x="122" y="275"/>
                  </a:lnTo>
                  <a:lnTo>
                    <a:pt x="122" y="281"/>
                  </a:lnTo>
                  <a:lnTo>
                    <a:pt x="122" y="287"/>
                  </a:lnTo>
                  <a:lnTo>
                    <a:pt x="123" y="293"/>
                  </a:lnTo>
                  <a:lnTo>
                    <a:pt x="122" y="297"/>
                  </a:lnTo>
                  <a:lnTo>
                    <a:pt x="121" y="303"/>
                  </a:lnTo>
                  <a:lnTo>
                    <a:pt x="121" y="307"/>
                  </a:lnTo>
                  <a:lnTo>
                    <a:pt x="120" y="312"/>
                  </a:lnTo>
                  <a:lnTo>
                    <a:pt x="119" y="316"/>
                  </a:lnTo>
                  <a:lnTo>
                    <a:pt x="117" y="320"/>
                  </a:lnTo>
                  <a:lnTo>
                    <a:pt x="116" y="324"/>
                  </a:lnTo>
                  <a:lnTo>
                    <a:pt x="114" y="328"/>
                  </a:lnTo>
                  <a:lnTo>
                    <a:pt x="110" y="331"/>
                  </a:lnTo>
                  <a:lnTo>
                    <a:pt x="108" y="333"/>
                  </a:lnTo>
                  <a:lnTo>
                    <a:pt x="105" y="335"/>
                  </a:lnTo>
                  <a:lnTo>
                    <a:pt x="102" y="337"/>
                  </a:lnTo>
                  <a:lnTo>
                    <a:pt x="97" y="337"/>
                  </a:lnTo>
                  <a:lnTo>
                    <a:pt x="94" y="339"/>
                  </a:lnTo>
                  <a:lnTo>
                    <a:pt x="89" y="337"/>
                  </a:lnTo>
                  <a:lnTo>
                    <a:pt x="85" y="337"/>
                  </a:lnTo>
                  <a:lnTo>
                    <a:pt x="80" y="336"/>
                  </a:lnTo>
                  <a:lnTo>
                    <a:pt x="75" y="335"/>
                  </a:lnTo>
                  <a:lnTo>
                    <a:pt x="70" y="333"/>
                  </a:lnTo>
                  <a:lnTo>
                    <a:pt x="66" y="332"/>
                  </a:lnTo>
                  <a:lnTo>
                    <a:pt x="61" y="331"/>
                  </a:lnTo>
                  <a:lnTo>
                    <a:pt x="57" y="331"/>
                  </a:lnTo>
                  <a:lnTo>
                    <a:pt x="52" y="328"/>
                  </a:lnTo>
                  <a:lnTo>
                    <a:pt x="48" y="328"/>
                  </a:lnTo>
                  <a:lnTo>
                    <a:pt x="43" y="325"/>
                  </a:lnTo>
                  <a:lnTo>
                    <a:pt x="39" y="325"/>
                  </a:lnTo>
                  <a:lnTo>
                    <a:pt x="34" y="324"/>
                  </a:lnTo>
                  <a:lnTo>
                    <a:pt x="30" y="324"/>
                  </a:lnTo>
                  <a:lnTo>
                    <a:pt x="25" y="323"/>
                  </a:lnTo>
                  <a:lnTo>
                    <a:pt x="20" y="323"/>
                  </a:lnTo>
                  <a:lnTo>
                    <a:pt x="15" y="323"/>
                  </a:lnTo>
                  <a:lnTo>
                    <a:pt x="11" y="324"/>
                  </a:lnTo>
                  <a:lnTo>
                    <a:pt x="7" y="320"/>
                  </a:lnTo>
                  <a:lnTo>
                    <a:pt x="5" y="317"/>
                  </a:lnTo>
                  <a:lnTo>
                    <a:pt x="2" y="315"/>
                  </a:lnTo>
                  <a:lnTo>
                    <a:pt x="1" y="312"/>
                  </a:lnTo>
                  <a:lnTo>
                    <a:pt x="0" y="307"/>
                  </a:lnTo>
                  <a:lnTo>
                    <a:pt x="1" y="304"/>
                  </a:lnTo>
                  <a:lnTo>
                    <a:pt x="3" y="299"/>
                  </a:lnTo>
                  <a:lnTo>
                    <a:pt x="6" y="297"/>
                  </a:lnTo>
                  <a:lnTo>
                    <a:pt x="11" y="293"/>
                  </a:lnTo>
                  <a:lnTo>
                    <a:pt x="17" y="292"/>
                  </a:lnTo>
                  <a:lnTo>
                    <a:pt x="20" y="291"/>
                  </a:lnTo>
                  <a:lnTo>
                    <a:pt x="22" y="291"/>
                  </a:lnTo>
                  <a:lnTo>
                    <a:pt x="26" y="289"/>
                  </a:lnTo>
                  <a:lnTo>
                    <a:pt x="29" y="289"/>
                  </a:lnTo>
                  <a:lnTo>
                    <a:pt x="32" y="289"/>
                  </a:lnTo>
                  <a:lnTo>
                    <a:pt x="35" y="289"/>
                  </a:lnTo>
                  <a:lnTo>
                    <a:pt x="39" y="289"/>
                  </a:lnTo>
                  <a:lnTo>
                    <a:pt x="42" y="289"/>
                  </a:lnTo>
                  <a:lnTo>
                    <a:pt x="47" y="289"/>
                  </a:lnTo>
                  <a:lnTo>
                    <a:pt x="53" y="291"/>
                  </a:lnTo>
                  <a:lnTo>
                    <a:pt x="57" y="293"/>
                  </a:lnTo>
                  <a:lnTo>
                    <a:pt x="61" y="295"/>
                  </a:lnTo>
                  <a:lnTo>
                    <a:pt x="63" y="295"/>
                  </a:lnTo>
                  <a:lnTo>
                    <a:pt x="67" y="296"/>
                  </a:lnTo>
                  <a:lnTo>
                    <a:pt x="71" y="297"/>
                  </a:lnTo>
                  <a:lnTo>
                    <a:pt x="75" y="299"/>
                  </a:lnTo>
                  <a:lnTo>
                    <a:pt x="79" y="300"/>
                  </a:lnTo>
                  <a:lnTo>
                    <a:pt x="83" y="301"/>
                  </a:lnTo>
                  <a:lnTo>
                    <a:pt x="86" y="303"/>
                  </a:lnTo>
                  <a:lnTo>
                    <a:pt x="88" y="304"/>
                  </a:lnTo>
                  <a:lnTo>
                    <a:pt x="88" y="299"/>
                  </a:lnTo>
                  <a:lnTo>
                    <a:pt x="88" y="295"/>
                  </a:lnTo>
                  <a:lnTo>
                    <a:pt x="88" y="291"/>
                  </a:lnTo>
                  <a:lnTo>
                    <a:pt x="89" y="285"/>
                  </a:lnTo>
                  <a:lnTo>
                    <a:pt x="89" y="280"/>
                  </a:lnTo>
                  <a:lnTo>
                    <a:pt x="89" y="276"/>
                  </a:lnTo>
                  <a:lnTo>
                    <a:pt x="89" y="272"/>
                  </a:lnTo>
                  <a:lnTo>
                    <a:pt x="90" y="267"/>
                  </a:lnTo>
                  <a:lnTo>
                    <a:pt x="90" y="261"/>
                  </a:lnTo>
                  <a:lnTo>
                    <a:pt x="90" y="257"/>
                  </a:lnTo>
                  <a:lnTo>
                    <a:pt x="90" y="253"/>
                  </a:lnTo>
                  <a:lnTo>
                    <a:pt x="90" y="248"/>
                  </a:lnTo>
                  <a:lnTo>
                    <a:pt x="90" y="244"/>
                  </a:lnTo>
                  <a:lnTo>
                    <a:pt x="90" y="240"/>
                  </a:lnTo>
                  <a:lnTo>
                    <a:pt x="90" y="235"/>
                  </a:lnTo>
                  <a:lnTo>
                    <a:pt x="90" y="231"/>
                  </a:lnTo>
                  <a:lnTo>
                    <a:pt x="89" y="225"/>
                  </a:lnTo>
                  <a:lnTo>
                    <a:pt x="89" y="221"/>
                  </a:lnTo>
                  <a:lnTo>
                    <a:pt x="89" y="216"/>
                  </a:lnTo>
                  <a:lnTo>
                    <a:pt x="89" y="212"/>
                  </a:lnTo>
                  <a:lnTo>
                    <a:pt x="89" y="208"/>
                  </a:lnTo>
                  <a:lnTo>
                    <a:pt x="89" y="203"/>
                  </a:lnTo>
                  <a:lnTo>
                    <a:pt x="89" y="199"/>
                  </a:lnTo>
                  <a:lnTo>
                    <a:pt x="89" y="195"/>
                  </a:lnTo>
                  <a:lnTo>
                    <a:pt x="89" y="189"/>
                  </a:lnTo>
                  <a:lnTo>
                    <a:pt x="89" y="184"/>
                  </a:lnTo>
                  <a:lnTo>
                    <a:pt x="89" y="180"/>
                  </a:lnTo>
                  <a:lnTo>
                    <a:pt x="89" y="176"/>
                  </a:lnTo>
                  <a:lnTo>
                    <a:pt x="89" y="171"/>
                  </a:lnTo>
                  <a:lnTo>
                    <a:pt x="89" y="167"/>
                  </a:lnTo>
                  <a:lnTo>
                    <a:pt x="89" y="163"/>
                  </a:lnTo>
                  <a:lnTo>
                    <a:pt x="89" y="157"/>
                  </a:lnTo>
                  <a:lnTo>
                    <a:pt x="88" y="152"/>
                  </a:lnTo>
                  <a:lnTo>
                    <a:pt x="88" y="148"/>
                  </a:lnTo>
                  <a:lnTo>
                    <a:pt x="87" y="144"/>
                  </a:lnTo>
                  <a:lnTo>
                    <a:pt x="87" y="139"/>
                  </a:lnTo>
                  <a:lnTo>
                    <a:pt x="87" y="135"/>
                  </a:lnTo>
                  <a:lnTo>
                    <a:pt x="87" y="129"/>
                  </a:lnTo>
                  <a:lnTo>
                    <a:pt x="87" y="125"/>
                  </a:lnTo>
                  <a:lnTo>
                    <a:pt x="87" y="121"/>
                  </a:lnTo>
                  <a:lnTo>
                    <a:pt x="86" y="116"/>
                  </a:lnTo>
                  <a:lnTo>
                    <a:pt x="86" y="112"/>
                  </a:lnTo>
                  <a:lnTo>
                    <a:pt x="86" y="108"/>
                  </a:lnTo>
                  <a:lnTo>
                    <a:pt x="86" y="103"/>
                  </a:lnTo>
                  <a:lnTo>
                    <a:pt x="86" y="99"/>
                  </a:lnTo>
                  <a:lnTo>
                    <a:pt x="86" y="95"/>
                  </a:lnTo>
                  <a:lnTo>
                    <a:pt x="86" y="89"/>
                  </a:lnTo>
                  <a:lnTo>
                    <a:pt x="86" y="85"/>
                  </a:lnTo>
                  <a:lnTo>
                    <a:pt x="85" y="80"/>
                  </a:lnTo>
                  <a:lnTo>
                    <a:pt x="85" y="76"/>
                  </a:lnTo>
                  <a:lnTo>
                    <a:pt x="85" y="71"/>
                  </a:lnTo>
                  <a:lnTo>
                    <a:pt x="85" y="67"/>
                  </a:lnTo>
                  <a:lnTo>
                    <a:pt x="85" y="61"/>
                  </a:lnTo>
                  <a:lnTo>
                    <a:pt x="85" y="57"/>
                  </a:lnTo>
                  <a:lnTo>
                    <a:pt x="85" y="52"/>
                  </a:lnTo>
                  <a:lnTo>
                    <a:pt x="85" y="48"/>
                  </a:lnTo>
                  <a:lnTo>
                    <a:pt x="85" y="44"/>
                  </a:lnTo>
                  <a:lnTo>
                    <a:pt x="85" y="39"/>
                  </a:lnTo>
                  <a:lnTo>
                    <a:pt x="85" y="35"/>
                  </a:lnTo>
                  <a:lnTo>
                    <a:pt x="85" y="31"/>
                  </a:lnTo>
                  <a:lnTo>
                    <a:pt x="85" y="25"/>
                  </a:lnTo>
                  <a:lnTo>
                    <a:pt x="85" y="21"/>
                  </a:lnTo>
                  <a:lnTo>
                    <a:pt x="85" y="17"/>
                  </a:lnTo>
                  <a:lnTo>
                    <a:pt x="85" y="12"/>
                  </a:lnTo>
                  <a:lnTo>
                    <a:pt x="88" y="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D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66" name="Freeform 26"/>
            <p:cNvSpPr>
              <a:spLocks/>
            </p:cNvSpPr>
            <p:nvPr/>
          </p:nvSpPr>
          <p:spPr bwMode="auto">
            <a:xfrm>
              <a:off x="4195" y="3120"/>
              <a:ext cx="94" cy="228"/>
            </a:xfrm>
            <a:custGeom>
              <a:avLst/>
              <a:gdLst>
                <a:gd name="T0" fmla="*/ 37 w 282"/>
                <a:gd name="T1" fmla="*/ 10 h 910"/>
                <a:gd name="T2" fmla="*/ 60 w 282"/>
                <a:gd name="T3" fmla="*/ 39 h 910"/>
                <a:gd name="T4" fmla="*/ 68 w 282"/>
                <a:gd name="T5" fmla="*/ 83 h 910"/>
                <a:gd name="T6" fmla="*/ 62 w 282"/>
                <a:gd name="T7" fmla="*/ 130 h 910"/>
                <a:gd name="T8" fmla="*/ 62 w 282"/>
                <a:gd name="T9" fmla="*/ 158 h 910"/>
                <a:gd name="T10" fmla="*/ 94 w 282"/>
                <a:gd name="T11" fmla="*/ 159 h 910"/>
                <a:gd name="T12" fmla="*/ 121 w 282"/>
                <a:gd name="T13" fmla="*/ 159 h 910"/>
                <a:gd name="T14" fmla="*/ 151 w 282"/>
                <a:gd name="T15" fmla="*/ 163 h 910"/>
                <a:gd name="T16" fmla="*/ 186 w 282"/>
                <a:gd name="T17" fmla="*/ 184 h 910"/>
                <a:gd name="T18" fmla="*/ 201 w 282"/>
                <a:gd name="T19" fmla="*/ 219 h 910"/>
                <a:gd name="T20" fmla="*/ 209 w 282"/>
                <a:gd name="T21" fmla="*/ 255 h 910"/>
                <a:gd name="T22" fmla="*/ 220 w 282"/>
                <a:gd name="T23" fmla="*/ 304 h 910"/>
                <a:gd name="T24" fmla="*/ 228 w 282"/>
                <a:gd name="T25" fmla="*/ 358 h 910"/>
                <a:gd name="T26" fmla="*/ 231 w 282"/>
                <a:gd name="T27" fmla="*/ 411 h 910"/>
                <a:gd name="T28" fmla="*/ 231 w 282"/>
                <a:gd name="T29" fmla="*/ 466 h 910"/>
                <a:gd name="T30" fmla="*/ 230 w 282"/>
                <a:gd name="T31" fmla="*/ 520 h 910"/>
                <a:gd name="T32" fmla="*/ 228 w 282"/>
                <a:gd name="T33" fmla="*/ 576 h 910"/>
                <a:gd name="T34" fmla="*/ 226 w 282"/>
                <a:gd name="T35" fmla="*/ 631 h 910"/>
                <a:gd name="T36" fmla="*/ 224 w 282"/>
                <a:gd name="T37" fmla="*/ 684 h 910"/>
                <a:gd name="T38" fmla="*/ 228 w 282"/>
                <a:gd name="T39" fmla="*/ 732 h 910"/>
                <a:gd name="T40" fmla="*/ 241 w 282"/>
                <a:gd name="T41" fmla="*/ 759 h 910"/>
                <a:gd name="T42" fmla="*/ 239 w 282"/>
                <a:gd name="T43" fmla="*/ 791 h 910"/>
                <a:gd name="T44" fmla="*/ 234 w 282"/>
                <a:gd name="T45" fmla="*/ 822 h 910"/>
                <a:gd name="T46" fmla="*/ 247 w 282"/>
                <a:gd name="T47" fmla="*/ 848 h 910"/>
                <a:gd name="T48" fmla="*/ 276 w 282"/>
                <a:gd name="T49" fmla="*/ 876 h 910"/>
                <a:gd name="T50" fmla="*/ 271 w 282"/>
                <a:gd name="T51" fmla="*/ 910 h 910"/>
                <a:gd name="T52" fmla="*/ 232 w 282"/>
                <a:gd name="T53" fmla="*/ 883 h 910"/>
                <a:gd name="T54" fmla="*/ 192 w 282"/>
                <a:gd name="T55" fmla="*/ 858 h 910"/>
                <a:gd name="T56" fmla="*/ 178 w 282"/>
                <a:gd name="T57" fmla="*/ 834 h 910"/>
                <a:gd name="T58" fmla="*/ 206 w 282"/>
                <a:gd name="T59" fmla="*/ 782 h 910"/>
                <a:gd name="T60" fmla="*/ 196 w 282"/>
                <a:gd name="T61" fmla="*/ 748 h 910"/>
                <a:gd name="T62" fmla="*/ 188 w 282"/>
                <a:gd name="T63" fmla="*/ 711 h 910"/>
                <a:gd name="T64" fmla="*/ 191 w 282"/>
                <a:gd name="T65" fmla="*/ 672 h 910"/>
                <a:gd name="T66" fmla="*/ 197 w 282"/>
                <a:gd name="T67" fmla="*/ 634 h 910"/>
                <a:gd name="T68" fmla="*/ 201 w 282"/>
                <a:gd name="T69" fmla="*/ 594 h 910"/>
                <a:gd name="T70" fmla="*/ 200 w 282"/>
                <a:gd name="T71" fmla="*/ 554 h 910"/>
                <a:gd name="T72" fmla="*/ 200 w 282"/>
                <a:gd name="T73" fmla="*/ 511 h 910"/>
                <a:gd name="T74" fmla="*/ 199 w 282"/>
                <a:gd name="T75" fmla="*/ 470 h 910"/>
                <a:gd name="T76" fmla="*/ 198 w 282"/>
                <a:gd name="T77" fmla="*/ 428 h 910"/>
                <a:gd name="T78" fmla="*/ 197 w 282"/>
                <a:gd name="T79" fmla="*/ 387 h 910"/>
                <a:gd name="T80" fmla="*/ 194 w 282"/>
                <a:gd name="T81" fmla="*/ 347 h 910"/>
                <a:gd name="T82" fmla="*/ 189 w 282"/>
                <a:gd name="T83" fmla="*/ 307 h 910"/>
                <a:gd name="T84" fmla="*/ 182 w 282"/>
                <a:gd name="T85" fmla="*/ 270 h 910"/>
                <a:gd name="T86" fmla="*/ 172 w 282"/>
                <a:gd name="T87" fmla="*/ 234 h 910"/>
                <a:gd name="T88" fmla="*/ 154 w 282"/>
                <a:gd name="T89" fmla="*/ 202 h 910"/>
                <a:gd name="T90" fmla="*/ 122 w 282"/>
                <a:gd name="T91" fmla="*/ 190 h 910"/>
                <a:gd name="T92" fmla="*/ 90 w 282"/>
                <a:gd name="T93" fmla="*/ 194 h 910"/>
                <a:gd name="T94" fmla="*/ 56 w 282"/>
                <a:gd name="T95" fmla="*/ 196 h 910"/>
                <a:gd name="T96" fmla="*/ 26 w 282"/>
                <a:gd name="T97" fmla="*/ 190 h 910"/>
                <a:gd name="T98" fmla="*/ 18 w 282"/>
                <a:gd name="T99" fmla="*/ 160 h 910"/>
                <a:gd name="T100" fmla="*/ 28 w 282"/>
                <a:gd name="T101" fmla="*/ 123 h 910"/>
                <a:gd name="T102" fmla="*/ 36 w 282"/>
                <a:gd name="T103" fmla="*/ 87 h 910"/>
                <a:gd name="T104" fmla="*/ 33 w 282"/>
                <a:gd name="T105" fmla="*/ 56 h 910"/>
                <a:gd name="T106" fmla="*/ 8 w 282"/>
                <a:gd name="T107" fmla="*/ 32 h 910"/>
                <a:gd name="T108" fmla="*/ 8 w 282"/>
                <a:gd name="T109" fmla="*/ 3 h 9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2"/>
                <a:gd name="T166" fmla="*/ 0 h 910"/>
                <a:gd name="T167" fmla="*/ 282 w 282"/>
                <a:gd name="T168" fmla="*/ 910 h 9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2" h="910">
                  <a:moveTo>
                    <a:pt x="8" y="3"/>
                  </a:moveTo>
                  <a:lnTo>
                    <a:pt x="13" y="0"/>
                  </a:lnTo>
                  <a:lnTo>
                    <a:pt x="19" y="2"/>
                  </a:lnTo>
                  <a:lnTo>
                    <a:pt x="24" y="3"/>
                  </a:lnTo>
                  <a:lnTo>
                    <a:pt x="29" y="4"/>
                  </a:lnTo>
                  <a:lnTo>
                    <a:pt x="33" y="6"/>
                  </a:lnTo>
                  <a:lnTo>
                    <a:pt x="37" y="10"/>
                  </a:lnTo>
                  <a:lnTo>
                    <a:pt x="41" y="11"/>
                  </a:lnTo>
                  <a:lnTo>
                    <a:pt x="46" y="16"/>
                  </a:lnTo>
                  <a:lnTo>
                    <a:pt x="48" y="19"/>
                  </a:lnTo>
                  <a:lnTo>
                    <a:pt x="52" y="24"/>
                  </a:lnTo>
                  <a:lnTo>
                    <a:pt x="55" y="28"/>
                  </a:lnTo>
                  <a:lnTo>
                    <a:pt x="57" y="34"/>
                  </a:lnTo>
                  <a:lnTo>
                    <a:pt x="60" y="39"/>
                  </a:lnTo>
                  <a:lnTo>
                    <a:pt x="62" y="44"/>
                  </a:lnTo>
                  <a:lnTo>
                    <a:pt x="63" y="51"/>
                  </a:lnTo>
                  <a:lnTo>
                    <a:pt x="65" y="58"/>
                  </a:lnTo>
                  <a:lnTo>
                    <a:pt x="66" y="64"/>
                  </a:lnTo>
                  <a:lnTo>
                    <a:pt x="67" y="70"/>
                  </a:lnTo>
                  <a:lnTo>
                    <a:pt x="67" y="76"/>
                  </a:lnTo>
                  <a:lnTo>
                    <a:pt x="68" y="83"/>
                  </a:lnTo>
                  <a:lnTo>
                    <a:pt x="67" y="90"/>
                  </a:lnTo>
                  <a:lnTo>
                    <a:pt x="67" y="96"/>
                  </a:lnTo>
                  <a:lnTo>
                    <a:pt x="67" y="103"/>
                  </a:lnTo>
                  <a:lnTo>
                    <a:pt x="67" y="111"/>
                  </a:lnTo>
                  <a:lnTo>
                    <a:pt x="65" y="116"/>
                  </a:lnTo>
                  <a:lnTo>
                    <a:pt x="64" y="123"/>
                  </a:lnTo>
                  <a:lnTo>
                    <a:pt x="62" y="130"/>
                  </a:lnTo>
                  <a:lnTo>
                    <a:pt x="61" y="136"/>
                  </a:lnTo>
                  <a:lnTo>
                    <a:pt x="59" y="142"/>
                  </a:lnTo>
                  <a:lnTo>
                    <a:pt x="57" y="147"/>
                  </a:lnTo>
                  <a:lnTo>
                    <a:pt x="55" y="152"/>
                  </a:lnTo>
                  <a:lnTo>
                    <a:pt x="52" y="158"/>
                  </a:lnTo>
                  <a:lnTo>
                    <a:pt x="57" y="158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73" y="159"/>
                  </a:lnTo>
                  <a:lnTo>
                    <a:pt x="79" y="159"/>
                  </a:lnTo>
                  <a:lnTo>
                    <a:pt x="85" y="159"/>
                  </a:lnTo>
                  <a:lnTo>
                    <a:pt x="88" y="159"/>
                  </a:lnTo>
                  <a:lnTo>
                    <a:pt x="91" y="159"/>
                  </a:lnTo>
                  <a:lnTo>
                    <a:pt x="94" y="159"/>
                  </a:lnTo>
                  <a:lnTo>
                    <a:pt x="97" y="159"/>
                  </a:lnTo>
                  <a:lnTo>
                    <a:pt x="103" y="159"/>
                  </a:lnTo>
                  <a:lnTo>
                    <a:pt x="109" y="159"/>
                  </a:lnTo>
                  <a:lnTo>
                    <a:pt x="112" y="159"/>
                  </a:lnTo>
                  <a:lnTo>
                    <a:pt x="115" y="159"/>
                  </a:lnTo>
                  <a:lnTo>
                    <a:pt x="118" y="159"/>
                  </a:lnTo>
                  <a:lnTo>
                    <a:pt x="121" y="159"/>
                  </a:lnTo>
                  <a:lnTo>
                    <a:pt x="127" y="159"/>
                  </a:lnTo>
                  <a:lnTo>
                    <a:pt x="133" y="160"/>
                  </a:lnTo>
                  <a:lnTo>
                    <a:pt x="136" y="160"/>
                  </a:lnTo>
                  <a:lnTo>
                    <a:pt x="139" y="160"/>
                  </a:lnTo>
                  <a:lnTo>
                    <a:pt x="143" y="162"/>
                  </a:lnTo>
                  <a:lnTo>
                    <a:pt x="146" y="163"/>
                  </a:lnTo>
                  <a:lnTo>
                    <a:pt x="151" y="163"/>
                  </a:lnTo>
                  <a:lnTo>
                    <a:pt x="157" y="166"/>
                  </a:lnTo>
                  <a:lnTo>
                    <a:pt x="162" y="168"/>
                  </a:lnTo>
                  <a:lnTo>
                    <a:pt x="167" y="170"/>
                  </a:lnTo>
                  <a:lnTo>
                    <a:pt x="172" y="172"/>
                  </a:lnTo>
                  <a:lnTo>
                    <a:pt x="177" y="176"/>
                  </a:lnTo>
                  <a:lnTo>
                    <a:pt x="181" y="180"/>
                  </a:lnTo>
                  <a:lnTo>
                    <a:pt x="186" y="184"/>
                  </a:lnTo>
                  <a:lnTo>
                    <a:pt x="189" y="190"/>
                  </a:lnTo>
                  <a:lnTo>
                    <a:pt x="192" y="195"/>
                  </a:lnTo>
                  <a:lnTo>
                    <a:pt x="195" y="200"/>
                  </a:lnTo>
                  <a:lnTo>
                    <a:pt x="198" y="208"/>
                  </a:lnTo>
                  <a:lnTo>
                    <a:pt x="199" y="211"/>
                  </a:lnTo>
                  <a:lnTo>
                    <a:pt x="201" y="215"/>
                  </a:lnTo>
                  <a:lnTo>
                    <a:pt x="201" y="219"/>
                  </a:lnTo>
                  <a:lnTo>
                    <a:pt x="203" y="223"/>
                  </a:lnTo>
                  <a:lnTo>
                    <a:pt x="203" y="227"/>
                  </a:lnTo>
                  <a:lnTo>
                    <a:pt x="204" y="231"/>
                  </a:lnTo>
                  <a:lnTo>
                    <a:pt x="205" y="236"/>
                  </a:lnTo>
                  <a:lnTo>
                    <a:pt x="206" y="242"/>
                  </a:lnTo>
                  <a:lnTo>
                    <a:pt x="207" y="248"/>
                  </a:lnTo>
                  <a:lnTo>
                    <a:pt x="209" y="255"/>
                  </a:lnTo>
                  <a:lnTo>
                    <a:pt x="211" y="262"/>
                  </a:lnTo>
                  <a:lnTo>
                    <a:pt x="213" y="268"/>
                  </a:lnTo>
                  <a:lnTo>
                    <a:pt x="215" y="275"/>
                  </a:lnTo>
                  <a:lnTo>
                    <a:pt x="216" y="283"/>
                  </a:lnTo>
                  <a:lnTo>
                    <a:pt x="218" y="291"/>
                  </a:lnTo>
                  <a:lnTo>
                    <a:pt x="220" y="298"/>
                  </a:lnTo>
                  <a:lnTo>
                    <a:pt x="220" y="304"/>
                  </a:lnTo>
                  <a:lnTo>
                    <a:pt x="222" y="312"/>
                  </a:lnTo>
                  <a:lnTo>
                    <a:pt x="222" y="319"/>
                  </a:lnTo>
                  <a:lnTo>
                    <a:pt x="224" y="327"/>
                  </a:lnTo>
                  <a:lnTo>
                    <a:pt x="225" y="334"/>
                  </a:lnTo>
                  <a:lnTo>
                    <a:pt x="226" y="342"/>
                  </a:lnTo>
                  <a:lnTo>
                    <a:pt x="227" y="350"/>
                  </a:lnTo>
                  <a:lnTo>
                    <a:pt x="228" y="358"/>
                  </a:lnTo>
                  <a:lnTo>
                    <a:pt x="228" y="364"/>
                  </a:lnTo>
                  <a:lnTo>
                    <a:pt x="228" y="372"/>
                  </a:lnTo>
                  <a:lnTo>
                    <a:pt x="229" y="379"/>
                  </a:lnTo>
                  <a:lnTo>
                    <a:pt x="230" y="387"/>
                  </a:lnTo>
                  <a:lnTo>
                    <a:pt x="230" y="395"/>
                  </a:lnTo>
                  <a:lnTo>
                    <a:pt x="230" y="403"/>
                  </a:lnTo>
                  <a:lnTo>
                    <a:pt x="231" y="411"/>
                  </a:lnTo>
                  <a:lnTo>
                    <a:pt x="231" y="419"/>
                  </a:lnTo>
                  <a:lnTo>
                    <a:pt x="231" y="426"/>
                  </a:lnTo>
                  <a:lnTo>
                    <a:pt x="231" y="435"/>
                  </a:lnTo>
                  <a:lnTo>
                    <a:pt x="231" y="442"/>
                  </a:lnTo>
                  <a:lnTo>
                    <a:pt x="231" y="450"/>
                  </a:lnTo>
                  <a:lnTo>
                    <a:pt x="231" y="458"/>
                  </a:lnTo>
                  <a:lnTo>
                    <a:pt x="231" y="466"/>
                  </a:lnTo>
                  <a:lnTo>
                    <a:pt x="231" y="472"/>
                  </a:lnTo>
                  <a:lnTo>
                    <a:pt x="232" y="482"/>
                  </a:lnTo>
                  <a:lnTo>
                    <a:pt x="231" y="490"/>
                  </a:lnTo>
                  <a:lnTo>
                    <a:pt x="231" y="498"/>
                  </a:lnTo>
                  <a:lnTo>
                    <a:pt x="231" y="504"/>
                  </a:lnTo>
                  <a:lnTo>
                    <a:pt x="231" y="514"/>
                  </a:lnTo>
                  <a:lnTo>
                    <a:pt x="230" y="520"/>
                  </a:lnTo>
                  <a:lnTo>
                    <a:pt x="230" y="528"/>
                  </a:lnTo>
                  <a:lnTo>
                    <a:pt x="230" y="536"/>
                  </a:lnTo>
                  <a:lnTo>
                    <a:pt x="230" y="546"/>
                  </a:lnTo>
                  <a:lnTo>
                    <a:pt x="229" y="552"/>
                  </a:lnTo>
                  <a:lnTo>
                    <a:pt x="228" y="560"/>
                  </a:lnTo>
                  <a:lnTo>
                    <a:pt x="228" y="568"/>
                  </a:lnTo>
                  <a:lnTo>
                    <a:pt x="228" y="576"/>
                  </a:lnTo>
                  <a:lnTo>
                    <a:pt x="228" y="583"/>
                  </a:lnTo>
                  <a:lnTo>
                    <a:pt x="227" y="592"/>
                  </a:lnTo>
                  <a:lnTo>
                    <a:pt x="227" y="600"/>
                  </a:lnTo>
                  <a:lnTo>
                    <a:pt x="227" y="608"/>
                  </a:lnTo>
                  <a:lnTo>
                    <a:pt x="227" y="615"/>
                  </a:lnTo>
                  <a:lnTo>
                    <a:pt x="226" y="623"/>
                  </a:lnTo>
                  <a:lnTo>
                    <a:pt x="226" y="631"/>
                  </a:lnTo>
                  <a:lnTo>
                    <a:pt x="226" y="639"/>
                  </a:lnTo>
                  <a:lnTo>
                    <a:pt x="225" y="646"/>
                  </a:lnTo>
                  <a:lnTo>
                    <a:pt x="225" y="654"/>
                  </a:lnTo>
                  <a:lnTo>
                    <a:pt x="225" y="662"/>
                  </a:lnTo>
                  <a:lnTo>
                    <a:pt x="225" y="670"/>
                  </a:lnTo>
                  <a:lnTo>
                    <a:pt x="224" y="678"/>
                  </a:lnTo>
                  <a:lnTo>
                    <a:pt x="224" y="684"/>
                  </a:lnTo>
                  <a:lnTo>
                    <a:pt x="224" y="692"/>
                  </a:lnTo>
                  <a:lnTo>
                    <a:pt x="224" y="700"/>
                  </a:lnTo>
                  <a:lnTo>
                    <a:pt x="224" y="707"/>
                  </a:lnTo>
                  <a:lnTo>
                    <a:pt x="224" y="715"/>
                  </a:lnTo>
                  <a:lnTo>
                    <a:pt x="224" y="723"/>
                  </a:lnTo>
                  <a:lnTo>
                    <a:pt x="225" y="731"/>
                  </a:lnTo>
                  <a:lnTo>
                    <a:pt x="228" y="732"/>
                  </a:lnTo>
                  <a:lnTo>
                    <a:pt x="231" y="736"/>
                  </a:lnTo>
                  <a:lnTo>
                    <a:pt x="234" y="739"/>
                  </a:lnTo>
                  <a:lnTo>
                    <a:pt x="236" y="743"/>
                  </a:lnTo>
                  <a:lnTo>
                    <a:pt x="238" y="746"/>
                  </a:lnTo>
                  <a:lnTo>
                    <a:pt x="240" y="750"/>
                  </a:lnTo>
                  <a:lnTo>
                    <a:pt x="240" y="755"/>
                  </a:lnTo>
                  <a:lnTo>
                    <a:pt x="241" y="759"/>
                  </a:lnTo>
                  <a:lnTo>
                    <a:pt x="241" y="763"/>
                  </a:lnTo>
                  <a:lnTo>
                    <a:pt x="241" y="767"/>
                  </a:lnTo>
                  <a:lnTo>
                    <a:pt x="241" y="771"/>
                  </a:lnTo>
                  <a:lnTo>
                    <a:pt x="241" y="776"/>
                  </a:lnTo>
                  <a:lnTo>
                    <a:pt x="240" y="782"/>
                  </a:lnTo>
                  <a:lnTo>
                    <a:pt x="240" y="786"/>
                  </a:lnTo>
                  <a:lnTo>
                    <a:pt x="239" y="791"/>
                  </a:lnTo>
                  <a:lnTo>
                    <a:pt x="238" y="796"/>
                  </a:lnTo>
                  <a:lnTo>
                    <a:pt x="237" y="799"/>
                  </a:lnTo>
                  <a:lnTo>
                    <a:pt x="236" y="804"/>
                  </a:lnTo>
                  <a:lnTo>
                    <a:pt x="235" y="808"/>
                  </a:lnTo>
                  <a:lnTo>
                    <a:pt x="235" y="814"/>
                  </a:lnTo>
                  <a:lnTo>
                    <a:pt x="234" y="816"/>
                  </a:lnTo>
                  <a:lnTo>
                    <a:pt x="234" y="822"/>
                  </a:lnTo>
                  <a:lnTo>
                    <a:pt x="234" y="824"/>
                  </a:lnTo>
                  <a:lnTo>
                    <a:pt x="235" y="830"/>
                  </a:lnTo>
                  <a:lnTo>
                    <a:pt x="236" y="836"/>
                  </a:lnTo>
                  <a:lnTo>
                    <a:pt x="239" y="842"/>
                  </a:lnTo>
                  <a:lnTo>
                    <a:pt x="241" y="844"/>
                  </a:lnTo>
                  <a:lnTo>
                    <a:pt x="244" y="847"/>
                  </a:lnTo>
                  <a:lnTo>
                    <a:pt x="247" y="848"/>
                  </a:lnTo>
                  <a:lnTo>
                    <a:pt x="251" y="850"/>
                  </a:lnTo>
                  <a:lnTo>
                    <a:pt x="254" y="851"/>
                  </a:lnTo>
                  <a:lnTo>
                    <a:pt x="258" y="856"/>
                  </a:lnTo>
                  <a:lnTo>
                    <a:pt x="262" y="860"/>
                  </a:lnTo>
                  <a:lnTo>
                    <a:pt x="267" y="866"/>
                  </a:lnTo>
                  <a:lnTo>
                    <a:pt x="271" y="871"/>
                  </a:lnTo>
                  <a:lnTo>
                    <a:pt x="276" y="876"/>
                  </a:lnTo>
                  <a:lnTo>
                    <a:pt x="279" y="880"/>
                  </a:lnTo>
                  <a:lnTo>
                    <a:pt x="282" y="884"/>
                  </a:lnTo>
                  <a:lnTo>
                    <a:pt x="281" y="888"/>
                  </a:lnTo>
                  <a:lnTo>
                    <a:pt x="280" y="895"/>
                  </a:lnTo>
                  <a:lnTo>
                    <a:pt x="278" y="902"/>
                  </a:lnTo>
                  <a:lnTo>
                    <a:pt x="277" y="910"/>
                  </a:lnTo>
                  <a:lnTo>
                    <a:pt x="271" y="910"/>
                  </a:lnTo>
                  <a:lnTo>
                    <a:pt x="265" y="908"/>
                  </a:lnTo>
                  <a:lnTo>
                    <a:pt x="259" y="906"/>
                  </a:lnTo>
                  <a:lnTo>
                    <a:pt x="254" y="903"/>
                  </a:lnTo>
                  <a:lnTo>
                    <a:pt x="248" y="898"/>
                  </a:lnTo>
                  <a:lnTo>
                    <a:pt x="242" y="894"/>
                  </a:lnTo>
                  <a:lnTo>
                    <a:pt x="237" y="888"/>
                  </a:lnTo>
                  <a:lnTo>
                    <a:pt x="232" y="883"/>
                  </a:lnTo>
                  <a:lnTo>
                    <a:pt x="226" y="878"/>
                  </a:lnTo>
                  <a:lnTo>
                    <a:pt x="221" y="872"/>
                  </a:lnTo>
                  <a:lnTo>
                    <a:pt x="215" y="867"/>
                  </a:lnTo>
                  <a:lnTo>
                    <a:pt x="210" y="863"/>
                  </a:lnTo>
                  <a:lnTo>
                    <a:pt x="203" y="860"/>
                  </a:lnTo>
                  <a:lnTo>
                    <a:pt x="198" y="858"/>
                  </a:lnTo>
                  <a:lnTo>
                    <a:pt x="192" y="858"/>
                  </a:lnTo>
                  <a:lnTo>
                    <a:pt x="186" y="859"/>
                  </a:lnTo>
                  <a:lnTo>
                    <a:pt x="182" y="855"/>
                  </a:lnTo>
                  <a:lnTo>
                    <a:pt x="180" y="852"/>
                  </a:lnTo>
                  <a:lnTo>
                    <a:pt x="178" y="850"/>
                  </a:lnTo>
                  <a:lnTo>
                    <a:pt x="177" y="847"/>
                  </a:lnTo>
                  <a:lnTo>
                    <a:pt x="176" y="840"/>
                  </a:lnTo>
                  <a:lnTo>
                    <a:pt x="178" y="834"/>
                  </a:lnTo>
                  <a:lnTo>
                    <a:pt x="180" y="827"/>
                  </a:lnTo>
                  <a:lnTo>
                    <a:pt x="184" y="819"/>
                  </a:lnTo>
                  <a:lnTo>
                    <a:pt x="189" y="811"/>
                  </a:lnTo>
                  <a:lnTo>
                    <a:pt x="194" y="804"/>
                  </a:lnTo>
                  <a:lnTo>
                    <a:pt x="198" y="796"/>
                  </a:lnTo>
                  <a:lnTo>
                    <a:pt x="202" y="790"/>
                  </a:lnTo>
                  <a:lnTo>
                    <a:pt x="206" y="782"/>
                  </a:lnTo>
                  <a:lnTo>
                    <a:pt x="208" y="775"/>
                  </a:lnTo>
                  <a:lnTo>
                    <a:pt x="208" y="768"/>
                  </a:lnTo>
                  <a:lnTo>
                    <a:pt x="206" y="760"/>
                  </a:lnTo>
                  <a:lnTo>
                    <a:pt x="204" y="756"/>
                  </a:lnTo>
                  <a:lnTo>
                    <a:pt x="202" y="754"/>
                  </a:lnTo>
                  <a:lnTo>
                    <a:pt x="199" y="750"/>
                  </a:lnTo>
                  <a:lnTo>
                    <a:pt x="196" y="748"/>
                  </a:lnTo>
                  <a:lnTo>
                    <a:pt x="193" y="742"/>
                  </a:lnTo>
                  <a:lnTo>
                    <a:pt x="192" y="738"/>
                  </a:lnTo>
                  <a:lnTo>
                    <a:pt x="190" y="731"/>
                  </a:lnTo>
                  <a:lnTo>
                    <a:pt x="190" y="727"/>
                  </a:lnTo>
                  <a:lnTo>
                    <a:pt x="188" y="722"/>
                  </a:lnTo>
                  <a:lnTo>
                    <a:pt x="188" y="716"/>
                  </a:lnTo>
                  <a:lnTo>
                    <a:pt x="188" y="711"/>
                  </a:lnTo>
                  <a:lnTo>
                    <a:pt x="188" y="706"/>
                  </a:lnTo>
                  <a:lnTo>
                    <a:pt x="188" y="700"/>
                  </a:lnTo>
                  <a:lnTo>
                    <a:pt x="188" y="695"/>
                  </a:lnTo>
                  <a:lnTo>
                    <a:pt x="188" y="688"/>
                  </a:lnTo>
                  <a:lnTo>
                    <a:pt x="189" y="684"/>
                  </a:lnTo>
                  <a:lnTo>
                    <a:pt x="190" y="678"/>
                  </a:lnTo>
                  <a:lnTo>
                    <a:pt x="191" y="672"/>
                  </a:lnTo>
                  <a:lnTo>
                    <a:pt x="191" y="667"/>
                  </a:lnTo>
                  <a:lnTo>
                    <a:pt x="193" y="662"/>
                  </a:lnTo>
                  <a:lnTo>
                    <a:pt x="193" y="656"/>
                  </a:lnTo>
                  <a:lnTo>
                    <a:pt x="195" y="651"/>
                  </a:lnTo>
                  <a:lnTo>
                    <a:pt x="195" y="644"/>
                  </a:lnTo>
                  <a:lnTo>
                    <a:pt x="196" y="639"/>
                  </a:lnTo>
                  <a:lnTo>
                    <a:pt x="197" y="634"/>
                  </a:lnTo>
                  <a:lnTo>
                    <a:pt x="198" y="628"/>
                  </a:lnTo>
                  <a:lnTo>
                    <a:pt x="199" y="622"/>
                  </a:lnTo>
                  <a:lnTo>
                    <a:pt x="200" y="618"/>
                  </a:lnTo>
                  <a:lnTo>
                    <a:pt x="200" y="611"/>
                  </a:lnTo>
                  <a:lnTo>
                    <a:pt x="201" y="606"/>
                  </a:lnTo>
                  <a:lnTo>
                    <a:pt x="201" y="599"/>
                  </a:lnTo>
                  <a:lnTo>
                    <a:pt x="201" y="594"/>
                  </a:lnTo>
                  <a:lnTo>
                    <a:pt x="201" y="588"/>
                  </a:lnTo>
                  <a:lnTo>
                    <a:pt x="201" y="583"/>
                  </a:lnTo>
                  <a:lnTo>
                    <a:pt x="201" y="576"/>
                  </a:lnTo>
                  <a:lnTo>
                    <a:pt x="201" y="572"/>
                  </a:lnTo>
                  <a:lnTo>
                    <a:pt x="200" y="566"/>
                  </a:lnTo>
                  <a:lnTo>
                    <a:pt x="200" y="559"/>
                  </a:lnTo>
                  <a:lnTo>
                    <a:pt x="200" y="554"/>
                  </a:lnTo>
                  <a:lnTo>
                    <a:pt x="200" y="547"/>
                  </a:lnTo>
                  <a:lnTo>
                    <a:pt x="200" y="540"/>
                  </a:lnTo>
                  <a:lnTo>
                    <a:pt x="200" y="535"/>
                  </a:lnTo>
                  <a:lnTo>
                    <a:pt x="200" y="528"/>
                  </a:lnTo>
                  <a:lnTo>
                    <a:pt x="200" y="523"/>
                  </a:lnTo>
                  <a:lnTo>
                    <a:pt x="200" y="516"/>
                  </a:lnTo>
                  <a:lnTo>
                    <a:pt x="200" y="511"/>
                  </a:lnTo>
                  <a:lnTo>
                    <a:pt x="200" y="504"/>
                  </a:lnTo>
                  <a:lnTo>
                    <a:pt x="200" y="500"/>
                  </a:lnTo>
                  <a:lnTo>
                    <a:pt x="200" y="494"/>
                  </a:lnTo>
                  <a:lnTo>
                    <a:pt x="200" y="487"/>
                  </a:lnTo>
                  <a:lnTo>
                    <a:pt x="200" y="482"/>
                  </a:lnTo>
                  <a:lnTo>
                    <a:pt x="200" y="476"/>
                  </a:lnTo>
                  <a:lnTo>
                    <a:pt x="199" y="470"/>
                  </a:lnTo>
                  <a:lnTo>
                    <a:pt x="199" y="463"/>
                  </a:lnTo>
                  <a:lnTo>
                    <a:pt x="199" y="458"/>
                  </a:lnTo>
                  <a:lnTo>
                    <a:pt x="199" y="451"/>
                  </a:lnTo>
                  <a:lnTo>
                    <a:pt x="198" y="446"/>
                  </a:lnTo>
                  <a:lnTo>
                    <a:pt x="198" y="439"/>
                  </a:lnTo>
                  <a:lnTo>
                    <a:pt x="198" y="434"/>
                  </a:lnTo>
                  <a:lnTo>
                    <a:pt x="198" y="428"/>
                  </a:lnTo>
                  <a:lnTo>
                    <a:pt x="198" y="422"/>
                  </a:lnTo>
                  <a:lnTo>
                    <a:pt x="198" y="416"/>
                  </a:lnTo>
                  <a:lnTo>
                    <a:pt x="198" y="410"/>
                  </a:lnTo>
                  <a:lnTo>
                    <a:pt x="198" y="404"/>
                  </a:lnTo>
                  <a:lnTo>
                    <a:pt x="197" y="399"/>
                  </a:lnTo>
                  <a:lnTo>
                    <a:pt x="197" y="392"/>
                  </a:lnTo>
                  <a:lnTo>
                    <a:pt x="197" y="387"/>
                  </a:lnTo>
                  <a:lnTo>
                    <a:pt x="197" y="382"/>
                  </a:lnTo>
                  <a:lnTo>
                    <a:pt x="197" y="375"/>
                  </a:lnTo>
                  <a:lnTo>
                    <a:pt x="196" y="370"/>
                  </a:lnTo>
                  <a:lnTo>
                    <a:pt x="196" y="363"/>
                  </a:lnTo>
                  <a:lnTo>
                    <a:pt x="195" y="358"/>
                  </a:lnTo>
                  <a:lnTo>
                    <a:pt x="195" y="352"/>
                  </a:lnTo>
                  <a:lnTo>
                    <a:pt x="194" y="347"/>
                  </a:lnTo>
                  <a:lnTo>
                    <a:pt x="193" y="340"/>
                  </a:lnTo>
                  <a:lnTo>
                    <a:pt x="193" y="336"/>
                  </a:lnTo>
                  <a:lnTo>
                    <a:pt x="192" y="330"/>
                  </a:lnTo>
                  <a:lnTo>
                    <a:pt x="192" y="324"/>
                  </a:lnTo>
                  <a:lnTo>
                    <a:pt x="191" y="319"/>
                  </a:lnTo>
                  <a:lnTo>
                    <a:pt x="190" y="314"/>
                  </a:lnTo>
                  <a:lnTo>
                    <a:pt x="189" y="307"/>
                  </a:lnTo>
                  <a:lnTo>
                    <a:pt x="188" y="302"/>
                  </a:lnTo>
                  <a:lnTo>
                    <a:pt x="188" y="296"/>
                  </a:lnTo>
                  <a:lnTo>
                    <a:pt x="187" y="292"/>
                  </a:lnTo>
                  <a:lnTo>
                    <a:pt x="186" y="286"/>
                  </a:lnTo>
                  <a:lnTo>
                    <a:pt x="185" y="280"/>
                  </a:lnTo>
                  <a:lnTo>
                    <a:pt x="183" y="275"/>
                  </a:lnTo>
                  <a:lnTo>
                    <a:pt x="182" y="270"/>
                  </a:lnTo>
                  <a:lnTo>
                    <a:pt x="181" y="264"/>
                  </a:lnTo>
                  <a:lnTo>
                    <a:pt x="180" y="259"/>
                  </a:lnTo>
                  <a:lnTo>
                    <a:pt x="178" y="254"/>
                  </a:lnTo>
                  <a:lnTo>
                    <a:pt x="177" y="250"/>
                  </a:lnTo>
                  <a:lnTo>
                    <a:pt x="175" y="243"/>
                  </a:lnTo>
                  <a:lnTo>
                    <a:pt x="173" y="239"/>
                  </a:lnTo>
                  <a:lnTo>
                    <a:pt x="172" y="234"/>
                  </a:lnTo>
                  <a:lnTo>
                    <a:pt x="170" y="228"/>
                  </a:lnTo>
                  <a:lnTo>
                    <a:pt x="168" y="223"/>
                  </a:lnTo>
                  <a:lnTo>
                    <a:pt x="166" y="219"/>
                  </a:lnTo>
                  <a:lnTo>
                    <a:pt x="164" y="214"/>
                  </a:lnTo>
                  <a:lnTo>
                    <a:pt x="162" y="210"/>
                  </a:lnTo>
                  <a:lnTo>
                    <a:pt x="158" y="206"/>
                  </a:lnTo>
                  <a:lnTo>
                    <a:pt x="154" y="202"/>
                  </a:lnTo>
                  <a:lnTo>
                    <a:pt x="150" y="199"/>
                  </a:lnTo>
                  <a:lnTo>
                    <a:pt x="146" y="196"/>
                  </a:lnTo>
                  <a:lnTo>
                    <a:pt x="140" y="195"/>
                  </a:lnTo>
                  <a:lnTo>
                    <a:pt x="136" y="192"/>
                  </a:lnTo>
                  <a:lnTo>
                    <a:pt x="131" y="191"/>
                  </a:lnTo>
                  <a:lnTo>
                    <a:pt x="127" y="191"/>
                  </a:lnTo>
                  <a:lnTo>
                    <a:pt x="122" y="190"/>
                  </a:lnTo>
                  <a:lnTo>
                    <a:pt x="117" y="190"/>
                  </a:lnTo>
                  <a:lnTo>
                    <a:pt x="113" y="190"/>
                  </a:lnTo>
                  <a:lnTo>
                    <a:pt x="108" y="190"/>
                  </a:lnTo>
                  <a:lnTo>
                    <a:pt x="103" y="190"/>
                  </a:lnTo>
                  <a:lnTo>
                    <a:pt x="99" y="191"/>
                  </a:lnTo>
                  <a:lnTo>
                    <a:pt x="94" y="192"/>
                  </a:lnTo>
                  <a:lnTo>
                    <a:pt x="90" y="194"/>
                  </a:lnTo>
                  <a:lnTo>
                    <a:pt x="85" y="194"/>
                  </a:lnTo>
                  <a:lnTo>
                    <a:pt x="80" y="194"/>
                  </a:lnTo>
                  <a:lnTo>
                    <a:pt x="75" y="195"/>
                  </a:lnTo>
                  <a:lnTo>
                    <a:pt x="70" y="195"/>
                  </a:lnTo>
                  <a:lnTo>
                    <a:pt x="65" y="195"/>
                  </a:lnTo>
                  <a:lnTo>
                    <a:pt x="61" y="196"/>
                  </a:lnTo>
                  <a:lnTo>
                    <a:pt x="56" y="196"/>
                  </a:lnTo>
                  <a:lnTo>
                    <a:pt x="52" y="196"/>
                  </a:lnTo>
                  <a:lnTo>
                    <a:pt x="47" y="196"/>
                  </a:lnTo>
                  <a:lnTo>
                    <a:pt x="42" y="195"/>
                  </a:lnTo>
                  <a:lnTo>
                    <a:pt x="38" y="195"/>
                  </a:lnTo>
                  <a:lnTo>
                    <a:pt x="34" y="194"/>
                  </a:lnTo>
                  <a:lnTo>
                    <a:pt x="30" y="192"/>
                  </a:lnTo>
                  <a:lnTo>
                    <a:pt x="26" y="190"/>
                  </a:lnTo>
                  <a:lnTo>
                    <a:pt x="22" y="188"/>
                  </a:lnTo>
                  <a:lnTo>
                    <a:pt x="18" y="186"/>
                  </a:lnTo>
                  <a:lnTo>
                    <a:pt x="17" y="180"/>
                  </a:lnTo>
                  <a:lnTo>
                    <a:pt x="17" y="175"/>
                  </a:lnTo>
                  <a:lnTo>
                    <a:pt x="17" y="170"/>
                  </a:lnTo>
                  <a:lnTo>
                    <a:pt x="18" y="166"/>
                  </a:lnTo>
                  <a:lnTo>
                    <a:pt x="18" y="160"/>
                  </a:lnTo>
                  <a:lnTo>
                    <a:pt x="20" y="155"/>
                  </a:lnTo>
                  <a:lnTo>
                    <a:pt x="21" y="150"/>
                  </a:lnTo>
                  <a:lnTo>
                    <a:pt x="22" y="144"/>
                  </a:lnTo>
                  <a:lnTo>
                    <a:pt x="23" y="139"/>
                  </a:lnTo>
                  <a:lnTo>
                    <a:pt x="25" y="134"/>
                  </a:lnTo>
                  <a:lnTo>
                    <a:pt x="26" y="128"/>
                  </a:lnTo>
                  <a:lnTo>
                    <a:pt x="28" y="123"/>
                  </a:lnTo>
                  <a:lnTo>
                    <a:pt x="29" y="118"/>
                  </a:lnTo>
                  <a:lnTo>
                    <a:pt x="31" y="112"/>
                  </a:lnTo>
                  <a:lnTo>
                    <a:pt x="32" y="107"/>
                  </a:lnTo>
                  <a:lnTo>
                    <a:pt x="34" y="103"/>
                  </a:lnTo>
                  <a:lnTo>
                    <a:pt x="35" y="96"/>
                  </a:lnTo>
                  <a:lnTo>
                    <a:pt x="36" y="91"/>
                  </a:lnTo>
                  <a:lnTo>
                    <a:pt x="36" y="87"/>
                  </a:lnTo>
                  <a:lnTo>
                    <a:pt x="37" y="83"/>
                  </a:lnTo>
                  <a:lnTo>
                    <a:pt x="37" y="78"/>
                  </a:lnTo>
                  <a:lnTo>
                    <a:pt x="37" y="72"/>
                  </a:lnTo>
                  <a:lnTo>
                    <a:pt x="37" y="68"/>
                  </a:lnTo>
                  <a:lnTo>
                    <a:pt x="36" y="64"/>
                  </a:lnTo>
                  <a:lnTo>
                    <a:pt x="35" y="60"/>
                  </a:lnTo>
                  <a:lnTo>
                    <a:pt x="33" y="56"/>
                  </a:lnTo>
                  <a:lnTo>
                    <a:pt x="31" y="52"/>
                  </a:lnTo>
                  <a:lnTo>
                    <a:pt x="28" y="50"/>
                  </a:lnTo>
                  <a:lnTo>
                    <a:pt x="24" y="46"/>
                  </a:lnTo>
                  <a:lnTo>
                    <a:pt x="21" y="43"/>
                  </a:lnTo>
                  <a:lnTo>
                    <a:pt x="16" y="40"/>
                  </a:lnTo>
                  <a:lnTo>
                    <a:pt x="12" y="38"/>
                  </a:lnTo>
                  <a:lnTo>
                    <a:pt x="8" y="32"/>
                  </a:lnTo>
                  <a:lnTo>
                    <a:pt x="5" y="27"/>
                  </a:lnTo>
                  <a:lnTo>
                    <a:pt x="2" y="23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5" y="8"/>
                  </a:lnTo>
                  <a:lnTo>
                    <a:pt x="7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D1D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67" name="Freeform 27"/>
            <p:cNvSpPr>
              <a:spLocks/>
            </p:cNvSpPr>
            <p:nvPr/>
          </p:nvSpPr>
          <p:spPr bwMode="auto">
            <a:xfrm>
              <a:off x="4012" y="3123"/>
              <a:ext cx="195" cy="364"/>
            </a:xfrm>
            <a:custGeom>
              <a:avLst/>
              <a:gdLst>
                <a:gd name="T0" fmla="*/ 581 w 584"/>
                <a:gd name="T1" fmla="*/ 23 h 1455"/>
                <a:gd name="T2" fmla="*/ 573 w 584"/>
                <a:gd name="T3" fmla="*/ 83 h 1455"/>
                <a:gd name="T4" fmla="*/ 570 w 584"/>
                <a:gd name="T5" fmla="*/ 156 h 1455"/>
                <a:gd name="T6" fmla="*/ 511 w 584"/>
                <a:gd name="T7" fmla="*/ 180 h 1455"/>
                <a:gd name="T8" fmla="*/ 458 w 584"/>
                <a:gd name="T9" fmla="*/ 194 h 1455"/>
                <a:gd name="T10" fmla="*/ 465 w 584"/>
                <a:gd name="T11" fmla="*/ 278 h 1455"/>
                <a:gd name="T12" fmla="*/ 466 w 584"/>
                <a:gd name="T13" fmla="*/ 367 h 1455"/>
                <a:gd name="T14" fmla="*/ 460 w 584"/>
                <a:gd name="T15" fmla="*/ 456 h 1455"/>
                <a:gd name="T16" fmla="*/ 450 w 584"/>
                <a:gd name="T17" fmla="*/ 542 h 1455"/>
                <a:gd name="T18" fmla="*/ 425 w 584"/>
                <a:gd name="T19" fmla="*/ 619 h 1455"/>
                <a:gd name="T20" fmla="*/ 355 w 584"/>
                <a:gd name="T21" fmla="*/ 640 h 1455"/>
                <a:gd name="T22" fmla="*/ 282 w 584"/>
                <a:gd name="T23" fmla="*/ 662 h 1455"/>
                <a:gd name="T24" fmla="*/ 226 w 584"/>
                <a:gd name="T25" fmla="*/ 718 h 1455"/>
                <a:gd name="T26" fmla="*/ 170 w 584"/>
                <a:gd name="T27" fmla="*/ 796 h 1455"/>
                <a:gd name="T28" fmla="*/ 145 w 584"/>
                <a:gd name="T29" fmla="*/ 868 h 1455"/>
                <a:gd name="T30" fmla="*/ 191 w 584"/>
                <a:gd name="T31" fmla="*/ 827 h 1455"/>
                <a:gd name="T32" fmla="*/ 231 w 584"/>
                <a:gd name="T33" fmla="*/ 858 h 1455"/>
                <a:gd name="T34" fmla="*/ 238 w 584"/>
                <a:gd name="T35" fmla="*/ 952 h 1455"/>
                <a:gd name="T36" fmla="*/ 284 w 584"/>
                <a:gd name="T37" fmla="*/ 998 h 1455"/>
                <a:gd name="T38" fmla="*/ 340 w 584"/>
                <a:gd name="T39" fmla="*/ 1008 h 1455"/>
                <a:gd name="T40" fmla="*/ 399 w 584"/>
                <a:gd name="T41" fmla="*/ 1006 h 1455"/>
                <a:gd name="T42" fmla="*/ 437 w 584"/>
                <a:gd name="T43" fmla="*/ 1059 h 1455"/>
                <a:gd name="T44" fmla="*/ 380 w 584"/>
                <a:gd name="T45" fmla="*/ 1102 h 1455"/>
                <a:gd name="T46" fmla="*/ 321 w 584"/>
                <a:gd name="T47" fmla="*/ 1135 h 1455"/>
                <a:gd name="T48" fmla="*/ 323 w 584"/>
                <a:gd name="T49" fmla="*/ 1215 h 1455"/>
                <a:gd name="T50" fmla="*/ 341 w 584"/>
                <a:gd name="T51" fmla="*/ 1282 h 1455"/>
                <a:gd name="T52" fmla="*/ 293 w 584"/>
                <a:gd name="T53" fmla="*/ 1296 h 1455"/>
                <a:gd name="T54" fmla="*/ 264 w 584"/>
                <a:gd name="T55" fmla="*/ 1364 h 1455"/>
                <a:gd name="T56" fmla="*/ 212 w 584"/>
                <a:gd name="T57" fmla="*/ 1388 h 1455"/>
                <a:gd name="T58" fmla="*/ 158 w 584"/>
                <a:gd name="T59" fmla="*/ 1399 h 1455"/>
                <a:gd name="T60" fmla="*/ 104 w 584"/>
                <a:gd name="T61" fmla="*/ 1411 h 1455"/>
                <a:gd name="T62" fmla="*/ 59 w 584"/>
                <a:gd name="T63" fmla="*/ 1448 h 1455"/>
                <a:gd name="T64" fmla="*/ 38 w 584"/>
                <a:gd name="T65" fmla="*/ 1408 h 1455"/>
                <a:gd name="T66" fmla="*/ 94 w 584"/>
                <a:gd name="T67" fmla="*/ 1372 h 1455"/>
                <a:gd name="T68" fmla="*/ 156 w 584"/>
                <a:gd name="T69" fmla="*/ 1342 h 1455"/>
                <a:gd name="T70" fmla="*/ 216 w 584"/>
                <a:gd name="T71" fmla="*/ 1310 h 1455"/>
                <a:gd name="T72" fmla="*/ 269 w 584"/>
                <a:gd name="T73" fmla="*/ 1274 h 1455"/>
                <a:gd name="T74" fmla="*/ 273 w 584"/>
                <a:gd name="T75" fmla="*/ 1212 h 1455"/>
                <a:gd name="T76" fmla="*/ 228 w 584"/>
                <a:gd name="T77" fmla="*/ 1240 h 1455"/>
                <a:gd name="T78" fmla="*/ 177 w 584"/>
                <a:gd name="T79" fmla="*/ 1246 h 1455"/>
                <a:gd name="T80" fmla="*/ 186 w 584"/>
                <a:gd name="T81" fmla="*/ 1204 h 1455"/>
                <a:gd name="T82" fmla="*/ 208 w 584"/>
                <a:gd name="T83" fmla="*/ 1147 h 1455"/>
                <a:gd name="T84" fmla="*/ 215 w 584"/>
                <a:gd name="T85" fmla="*/ 1091 h 1455"/>
                <a:gd name="T86" fmla="*/ 210 w 584"/>
                <a:gd name="T87" fmla="*/ 1014 h 1455"/>
                <a:gd name="T88" fmla="*/ 190 w 584"/>
                <a:gd name="T89" fmla="*/ 962 h 1455"/>
                <a:gd name="T90" fmla="*/ 155 w 584"/>
                <a:gd name="T91" fmla="*/ 1022 h 1455"/>
                <a:gd name="T92" fmla="*/ 105 w 584"/>
                <a:gd name="T93" fmla="*/ 1103 h 1455"/>
                <a:gd name="T94" fmla="*/ 58 w 584"/>
                <a:gd name="T95" fmla="*/ 1107 h 1455"/>
                <a:gd name="T96" fmla="*/ 14 w 584"/>
                <a:gd name="T97" fmla="*/ 1079 h 1455"/>
                <a:gd name="T98" fmla="*/ 59 w 584"/>
                <a:gd name="T99" fmla="*/ 1031 h 1455"/>
                <a:gd name="T100" fmla="*/ 96 w 584"/>
                <a:gd name="T101" fmla="*/ 878 h 1455"/>
                <a:gd name="T102" fmla="*/ 139 w 584"/>
                <a:gd name="T103" fmla="*/ 742 h 1455"/>
                <a:gd name="T104" fmla="*/ 197 w 584"/>
                <a:gd name="T105" fmla="*/ 652 h 1455"/>
                <a:gd name="T106" fmla="*/ 277 w 584"/>
                <a:gd name="T107" fmla="*/ 598 h 1455"/>
                <a:gd name="T108" fmla="*/ 388 w 584"/>
                <a:gd name="T109" fmla="*/ 567 h 1455"/>
                <a:gd name="T110" fmla="*/ 429 w 584"/>
                <a:gd name="T111" fmla="*/ 502 h 1455"/>
                <a:gd name="T112" fmla="*/ 442 w 584"/>
                <a:gd name="T113" fmla="*/ 424 h 1455"/>
                <a:gd name="T114" fmla="*/ 446 w 584"/>
                <a:gd name="T115" fmla="*/ 340 h 1455"/>
                <a:gd name="T116" fmla="*/ 445 w 584"/>
                <a:gd name="T117" fmla="*/ 258 h 1455"/>
                <a:gd name="T118" fmla="*/ 441 w 584"/>
                <a:gd name="T119" fmla="*/ 179 h 1455"/>
                <a:gd name="T120" fmla="*/ 469 w 584"/>
                <a:gd name="T121" fmla="*/ 132 h 1455"/>
                <a:gd name="T122" fmla="*/ 519 w 584"/>
                <a:gd name="T123" fmla="*/ 128 h 1455"/>
                <a:gd name="T124" fmla="*/ 519 w 584"/>
                <a:gd name="T125" fmla="*/ 46 h 14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84"/>
                <a:gd name="T190" fmla="*/ 0 h 1455"/>
                <a:gd name="T191" fmla="*/ 584 w 584"/>
                <a:gd name="T192" fmla="*/ 1455 h 145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84" h="1455">
                  <a:moveTo>
                    <a:pt x="531" y="4"/>
                  </a:moveTo>
                  <a:lnTo>
                    <a:pt x="537" y="2"/>
                  </a:lnTo>
                  <a:lnTo>
                    <a:pt x="543" y="2"/>
                  </a:lnTo>
                  <a:lnTo>
                    <a:pt x="548" y="0"/>
                  </a:lnTo>
                  <a:lnTo>
                    <a:pt x="554" y="2"/>
                  </a:lnTo>
                  <a:lnTo>
                    <a:pt x="558" y="2"/>
                  </a:lnTo>
                  <a:lnTo>
                    <a:pt x="562" y="3"/>
                  </a:lnTo>
                  <a:lnTo>
                    <a:pt x="565" y="4"/>
                  </a:lnTo>
                  <a:lnTo>
                    <a:pt x="569" y="7"/>
                  </a:lnTo>
                  <a:lnTo>
                    <a:pt x="574" y="11"/>
                  </a:lnTo>
                  <a:lnTo>
                    <a:pt x="579" y="16"/>
                  </a:lnTo>
                  <a:lnTo>
                    <a:pt x="580" y="19"/>
                  </a:lnTo>
                  <a:lnTo>
                    <a:pt x="581" y="23"/>
                  </a:lnTo>
                  <a:lnTo>
                    <a:pt x="583" y="27"/>
                  </a:lnTo>
                  <a:lnTo>
                    <a:pt x="584" y="31"/>
                  </a:lnTo>
                  <a:lnTo>
                    <a:pt x="584" y="35"/>
                  </a:lnTo>
                  <a:lnTo>
                    <a:pt x="584" y="39"/>
                  </a:lnTo>
                  <a:lnTo>
                    <a:pt x="583" y="44"/>
                  </a:lnTo>
                  <a:lnTo>
                    <a:pt x="583" y="48"/>
                  </a:lnTo>
                  <a:lnTo>
                    <a:pt x="581" y="52"/>
                  </a:lnTo>
                  <a:lnTo>
                    <a:pt x="581" y="58"/>
                  </a:lnTo>
                  <a:lnTo>
                    <a:pt x="580" y="63"/>
                  </a:lnTo>
                  <a:lnTo>
                    <a:pt x="579" y="68"/>
                  </a:lnTo>
                  <a:lnTo>
                    <a:pt x="577" y="72"/>
                  </a:lnTo>
                  <a:lnTo>
                    <a:pt x="575" y="79"/>
                  </a:lnTo>
                  <a:lnTo>
                    <a:pt x="573" y="83"/>
                  </a:lnTo>
                  <a:lnTo>
                    <a:pt x="571" y="90"/>
                  </a:lnTo>
                  <a:lnTo>
                    <a:pt x="569" y="94"/>
                  </a:lnTo>
                  <a:lnTo>
                    <a:pt x="567" y="99"/>
                  </a:lnTo>
                  <a:lnTo>
                    <a:pt x="565" y="104"/>
                  </a:lnTo>
                  <a:lnTo>
                    <a:pt x="563" y="111"/>
                  </a:lnTo>
                  <a:lnTo>
                    <a:pt x="566" y="118"/>
                  </a:lnTo>
                  <a:lnTo>
                    <a:pt x="569" y="124"/>
                  </a:lnTo>
                  <a:lnTo>
                    <a:pt x="570" y="131"/>
                  </a:lnTo>
                  <a:lnTo>
                    <a:pt x="572" y="136"/>
                  </a:lnTo>
                  <a:lnTo>
                    <a:pt x="572" y="142"/>
                  </a:lnTo>
                  <a:lnTo>
                    <a:pt x="572" y="147"/>
                  </a:lnTo>
                  <a:lnTo>
                    <a:pt x="571" y="151"/>
                  </a:lnTo>
                  <a:lnTo>
                    <a:pt x="570" y="156"/>
                  </a:lnTo>
                  <a:lnTo>
                    <a:pt x="567" y="159"/>
                  </a:lnTo>
                  <a:lnTo>
                    <a:pt x="565" y="163"/>
                  </a:lnTo>
                  <a:lnTo>
                    <a:pt x="561" y="166"/>
                  </a:lnTo>
                  <a:lnTo>
                    <a:pt x="558" y="168"/>
                  </a:lnTo>
                  <a:lnTo>
                    <a:pt x="554" y="171"/>
                  </a:lnTo>
                  <a:lnTo>
                    <a:pt x="549" y="172"/>
                  </a:lnTo>
                  <a:lnTo>
                    <a:pt x="544" y="175"/>
                  </a:lnTo>
                  <a:lnTo>
                    <a:pt x="540" y="176"/>
                  </a:lnTo>
                  <a:lnTo>
                    <a:pt x="534" y="178"/>
                  </a:lnTo>
                  <a:lnTo>
                    <a:pt x="528" y="178"/>
                  </a:lnTo>
                  <a:lnTo>
                    <a:pt x="522" y="179"/>
                  </a:lnTo>
                  <a:lnTo>
                    <a:pt x="517" y="180"/>
                  </a:lnTo>
                  <a:lnTo>
                    <a:pt x="511" y="180"/>
                  </a:lnTo>
                  <a:lnTo>
                    <a:pt x="505" y="180"/>
                  </a:lnTo>
                  <a:lnTo>
                    <a:pt x="499" y="180"/>
                  </a:lnTo>
                  <a:lnTo>
                    <a:pt x="494" y="182"/>
                  </a:lnTo>
                  <a:lnTo>
                    <a:pt x="488" y="182"/>
                  </a:lnTo>
                  <a:lnTo>
                    <a:pt x="482" y="182"/>
                  </a:lnTo>
                  <a:lnTo>
                    <a:pt x="477" y="182"/>
                  </a:lnTo>
                  <a:lnTo>
                    <a:pt x="473" y="182"/>
                  </a:lnTo>
                  <a:lnTo>
                    <a:pt x="468" y="182"/>
                  </a:lnTo>
                  <a:lnTo>
                    <a:pt x="464" y="182"/>
                  </a:lnTo>
                  <a:lnTo>
                    <a:pt x="460" y="182"/>
                  </a:lnTo>
                  <a:lnTo>
                    <a:pt x="457" y="182"/>
                  </a:lnTo>
                  <a:lnTo>
                    <a:pt x="457" y="187"/>
                  </a:lnTo>
                  <a:lnTo>
                    <a:pt x="458" y="194"/>
                  </a:lnTo>
                  <a:lnTo>
                    <a:pt x="459" y="199"/>
                  </a:lnTo>
                  <a:lnTo>
                    <a:pt x="460" y="206"/>
                  </a:lnTo>
                  <a:lnTo>
                    <a:pt x="460" y="211"/>
                  </a:lnTo>
                  <a:lnTo>
                    <a:pt x="461" y="218"/>
                  </a:lnTo>
                  <a:lnTo>
                    <a:pt x="461" y="224"/>
                  </a:lnTo>
                  <a:lnTo>
                    <a:pt x="462" y="231"/>
                  </a:lnTo>
                  <a:lnTo>
                    <a:pt x="462" y="238"/>
                  </a:lnTo>
                  <a:lnTo>
                    <a:pt x="463" y="244"/>
                  </a:lnTo>
                  <a:lnTo>
                    <a:pt x="464" y="251"/>
                  </a:lnTo>
                  <a:lnTo>
                    <a:pt x="464" y="258"/>
                  </a:lnTo>
                  <a:lnTo>
                    <a:pt x="464" y="264"/>
                  </a:lnTo>
                  <a:lnTo>
                    <a:pt x="465" y="271"/>
                  </a:lnTo>
                  <a:lnTo>
                    <a:pt x="465" y="278"/>
                  </a:lnTo>
                  <a:lnTo>
                    <a:pt x="466" y="284"/>
                  </a:lnTo>
                  <a:lnTo>
                    <a:pt x="466" y="291"/>
                  </a:lnTo>
                  <a:lnTo>
                    <a:pt x="466" y="298"/>
                  </a:lnTo>
                  <a:lnTo>
                    <a:pt x="466" y="304"/>
                  </a:lnTo>
                  <a:lnTo>
                    <a:pt x="466" y="311"/>
                  </a:lnTo>
                  <a:lnTo>
                    <a:pt x="466" y="318"/>
                  </a:lnTo>
                  <a:lnTo>
                    <a:pt x="466" y="326"/>
                  </a:lnTo>
                  <a:lnTo>
                    <a:pt x="466" y="332"/>
                  </a:lnTo>
                  <a:lnTo>
                    <a:pt x="466" y="339"/>
                  </a:lnTo>
                  <a:lnTo>
                    <a:pt x="466" y="346"/>
                  </a:lnTo>
                  <a:lnTo>
                    <a:pt x="466" y="352"/>
                  </a:lnTo>
                  <a:lnTo>
                    <a:pt x="466" y="359"/>
                  </a:lnTo>
                  <a:lnTo>
                    <a:pt x="466" y="367"/>
                  </a:lnTo>
                  <a:lnTo>
                    <a:pt x="465" y="374"/>
                  </a:lnTo>
                  <a:lnTo>
                    <a:pt x="465" y="380"/>
                  </a:lnTo>
                  <a:lnTo>
                    <a:pt x="465" y="387"/>
                  </a:lnTo>
                  <a:lnTo>
                    <a:pt x="465" y="395"/>
                  </a:lnTo>
                  <a:lnTo>
                    <a:pt x="464" y="402"/>
                  </a:lnTo>
                  <a:lnTo>
                    <a:pt x="464" y="408"/>
                  </a:lnTo>
                  <a:lnTo>
                    <a:pt x="463" y="415"/>
                  </a:lnTo>
                  <a:lnTo>
                    <a:pt x="463" y="422"/>
                  </a:lnTo>
                  <a:lnTo>
                    <a:pt x="462" y="428"/>
                  </a:lnTo>
                  <a:lnTo>
                    <a:pt x="462" y="435"/>
                  </a:lnTo>
                  <a:lnTo>
                    <a:pt x="461" y="442"/>
                  </a:lnTo>
                  <a:lnTo>
                    <a:pt x="461" y="450"/>
                  </a:lnTo>
                  <a:lnTo>
                    <a:pt x="460" y="456"/>
                  </a:lnTo>
                  <a:lnTo>
                    <a:pt x="459" y="463"/>
                  </a:lnTo>
                  <a:lnTo>
                    <a:pt x="459" y="470"/>
                  </a:lnTo>
                  <a:lnTo>
                    <a:pt x="458" y="476"/>
                  </a:lnTo>
                  <a:lnTo>
                    <a:pt x="457" y="483"/>
                  </a:lnTo>
                  <a:lnTo>
                    <a:pt x="456" y="490"/>
                  </a:lnTo>
                  <a:lnTo>
                    <a:pt x="456" y="496"/>
                  </a:lnTo>
                  <a:lnTo>
                    <a:pt x="455" y="503"/>
                  </a:lnTo>
                  <a:lnTo>
                    <a:pt x="454" y="508"/>
                  </a:lnTo>
                  <a:lnTo>
                    <a:pt x="453" y="515"/>
                  </a:lnTo>
                  <a:lnTo>
                    <a:pt x="452" y="522"/>
                  </a:lnTo>
                  <a:lnTo>
                    <a:pt x="451" y="528"/>
                  </a:lnTo>
                  <a:lnTo>
                    <a:pt x="450" y="535"/>
                  </a:lnTo>
                  <a:lnTo>
                    <a:pt x="450" y="542"/>
                  </a:lnTo>
                  <a:lnTo>
                    <a:pt x="449" y="547"/>
                  </a:lnTo>
                  <a:lnTo>
                    <a:pt x="448" y="554"/>
                  </a:lnTo>
                  <a:lnTo>
                    <a:pt x="446" y="560"/>
                  </a:lnTo>
                  <a:lnTo>
                    <a:pt x="446" y="566"/>
                  </a:lnTo>
                  <a:lnTo>
                    <a:pt x="444" y="571"/>
                  </a:lnTo>
                  <a:lnTo>
                    <a:pt x="444" y="578"/>
                  </a:lnTo>
                  <a:lnTo>
                    <a:pt x="442" y="583"/>
                  </a:lnTo>
                  <a:lnTo>
                    <a:pt x="441" y="590"/>
                  </a:lnTo>
                  <a:lnTo>
                    <a:pt x="440" y="595"/>
                  </a:lnTo>
                  <a:lnTo>
                    <a:pt x="440" y="602"/>
                  </a:lnTo>
                  <a:lnTo>
                    <a:pt x="435" y="608"/>
                  </a:lnTo>
                  <a:lnTo>
                    <a:pt x="430" y="614"/>
                  </a:lnTo>
                  <a:lnTo>
                    <a:pt x="425" y="619"/>
                  </a:lnTo>
                  <a:lnTo>
                    <a:pt x="420" y="624"/>
                  </a:lnTo>
                  <a:lnTo>
                    <a:pt x="415" y="627"/>
                  </a:lnTo>
                  <a:lnTo>
                    <a:pt x="410" y="631"/>
                  </a:lnTo>
                  <a:lnTo>
                    <a:pt x="405" y="634"/>
                  </a:lnTo>
                  <a:lnTo>
                    <a:pt x="400" y="635"/>
                  </a:lnTo>
                  <a:lnTo>
                    <a:pt x="393" y="636"/>
                  </a:lnTo>
                  <a:lnTo>
                    <a:pt x="388" y="638"/>
                  </a:lnTo>
                  <a:lnTo>
                    <a:pt x="382" y="639"/>
                  </a:lnTo>
                  <a:lnTo>
                    <a:pt x="377" y="639"/>
                  </a:lnTo>
                  <a:lnTo>
                    <a:pt x="371" y="639"/>
                  </a:lnTo>
                  <a:lnTo>
                    <a:pt x="366" y="639"/>
                  </a:lnTo>
                  <a:lnTo>
                    <a:pt x="360" y="639"/>
                  </a:lnTo>
                  <a:lnTo>
                    <a:pt x="355" y="640"/>
                  </a:lnTo>
                  <a:lnTo>
                    <a:pt x="349" y="640"/>
                  </a:lnTo>
                  <a:lnTo>
                    <a:pt x="343" y="640"/>
                  </a:lnTo>
                  <a:lnTo>
                    <a:pt x="337" y="640"/>
                  </a:lnTo>
                  <a:lnTo>
                    <a:pt x="332" y="640"/>
                  </a:lnTo>
                  <a:lnTo>
                    <a:pt x="326" y="640"/>
                  </a:lnTo>
                  <a:lnTo>
                    <a:pt x="320" y="642"/>
                  </a:lnTo>
                  <a:lnTo>
                    <a:pt x="314" y="643"/>
                  </a:lnTo>
                  <a:lnTo>
                    <a:pt x="309" y="646"/>
                  </a:lnTo>
                  <a:lnTo>
                    <a:pt x="303" y="647"/>
                  </a:lnTo>
                  <a:lnTo>
                    <a:pt x="298" y="650"/>
                  </a:lnTo>
                  <a:lnTo>
                    <a:pt x="292" y="652"/>
                  </a:lnTo>
                  <a:lnTo>
                    <a:pt x="287" y="656"/>
                  </a:lnTo>
                  <a:lnTo>
                    <a:pt x="282" y="662"/>
                  </a:lnTo>
                  <a:lnTo>
                    <a:pt x="277" y="667"/>
                  </a:lnTo>
                  <a:lnTo>
                    <a:pt x="274" y="670"/>
                  </a:lnTo>
                  <a:lnTo>
                    <a:pt x="272" y="674"/>
                  </a:lnTo>
                  <a:lnTo>
                    <a:pt x="269" y="678"/>
                  </a:lnTo>
                  <a:lnTo>
                    <a:pt x="267" y="682"/>
                  </a:lnTo>
                  <a:lnTo>
                    <a:pt x="262" y="686"/>
                  </a:lnTo>
                  <a:lnTo>
                    <a:pt x="257" y="690"/>
                  </a:lnTo>
                  <a:lnTo>
                    <a:pt x="251" y="694"/>
                  </a:lnTo>
                  <a:lnTo>
                    <a:pt x="246" y="699"/>
                  </a:lnTo>
                  <a:lnTo>
                    <a:pt x="241" y="703"/>
                  </a:lnTo>
                  <a:lnTo>
                    <a:pt x="236" y="707"/>
                  </a:lnTo>
                  <a:lnTo>
                    <a:pt x="231" y="712"/>
                  </a:lnTo>
                  <a:lnTo>
                    <a:pt x="226" y="718"/>
                  </a:lnTo>
                  <a:lnTo>
                    <a:pt x="221" y="723"/>
                  </a:lnTo>
                  <a:lnTo>
                    <a:pt x="216" y="728"/>
                  </a:lnTo>
                  <a:lnTo>
                    <a:pt x="212" y="734"/>
                  </a:lnTo>
                  <a:lnTo>
                    <a:pt x="207" y="740"/>
                  </a:lnTo>
                  <a:lnTo>
                    <a:pt x="202" y="746"/>
                  </a:lnTo>
                  <a:lnTo>
                    <a:pt x="198" y="751"/>
                  </a:lnTo>
                  <a:lnTo>
                    <a:pt x="194" y="758"/>
                  </a:lnTo>
                  <a:lnTo>
                    <a:pt x="190" y="764"/>
                  </a:lnTo>
                  <a:lnTo>
                    <a:pt x="185" y="771"/>
                  </a:lnTo>
                  <a:lnTo>
                    <a:pt x="182" y="776"/>
                  </a:lnTo>
                  <a:lnTo>
                    <a:pt x="177" y="783"/>
                  </a:lnTo>
                  <a:lnTo>
                    <a:pt x="174" y="790"/>
                  </a:lnTo>
                  <a:lnTo>
                    <a:pt x="170" y="796"/>
                  </a:lnTo>
                  <a:lnTo>
                    <a:pt x="167" y="803"/>
                  </a:lnTo>
                  <a:lnTo>
                    <a:pt x="163" y="810"/>
                  </a:lnTo>
                  <a:lnTo>
                    <a:pt x="160" y="816"/>
                  </a:lnTo>
                  <a:lnTo>
                    <a:pt x="157" y="823"/>
                  </a:lnTo>
                  <a:lnTo>
                    <a:pt x="154" y="830"/>
                  </a:lnTo>
                  <a:lnTo>
                    <a:pt x="152" y="836"/>
                  </a:lnTo>
                  <a:lnTo>
                    <a:pt x="149" y="844"/>
                  </a:lnTo>
                  <a:lnTo>
                    <a:pt x="147" y="851"/>
                  </a:lnTo>
                  <a:lnTo>
                    <a:pt x="145" y="858"/>
                  </a:lnTo>
                  <a:lnTo>
                    <a:pt x="143" y="864"/>
                  </a:lnTo>
                  <a:lnTo>
                    <a:pt x="142" y="872"/>
                  </a:lnTo>
                  <a:lnTo>
                    <a:pt x="143" y="870"/>
                  </a:lnTo>
                  <a:lnTo>
                    <a:pt x="145" y="868"/>
                  </a:lnTo>
                  <a:lnTo>
                    <a:pt x="148" y="866"/>
                  </a:lnTo>
                  <a:lnTo>
                    <a:pt x="151" y="864"/>
                  </a:lnTo>
                  <a:lnTo>
                    <a:pt x="154" y="860"/>
                  </a:lnTo>
                  <a:lnTo>
                    <a:pt x="157" y="856"/>
                  </a:lnTo>
                  <a:lnTo>
                    <a:pt x="161" y="852"/>
                  </a:lnTo>
                  <a:lnTo>
                    <a:pt x="165" y="850"/>
                  </a:lnTo>
                  <a:lnTo>
                    <a:pt x="168" y="846"/>
                  </a:lnTo>
                  <a:lnTo>
                    <a:pt x="173" y="842"/>
                  </a:lnTo>
                  <a:lnTo>
                    <a:pt x="176" y="838"/>
                  </a:lnTo>
                  <a:lnTo>
                    <a:pt x="180" y="835"/>
                  </a:lnTo>
                  <a:lnTo>
                    <a:pt x="184" y="832"/>
                  </a:lnTo>
                  <a:lnTo>
                    <a:pt x="188" y="830"/>
                  </a:lnTo>
                  <a:lnTo>
                    <a:pt x="191" y="827"/>
                  </a:lnTo>
                  <a:lnTo>
                    <a:pt x="194" y="826"/>
                  </a:lnTo>
                  <a:lnTo>
                    <a:pt x="197" y="824"/>
                  </a:lnTo>
                  <a:lnTo>
                    <a:pt x="200" y="824"/>
                  </a:lnTo>
                  <a:lnTo>
                    <a:pt x="203" y="824"/>
                  </a:lnTo>
                  <a:lnTo>
                    <a:pt x="207" y="826"/>
                  </a:lnTo>
                  <a:lnTo>
                    <a:pt x="212" y="827"/>
                  </a:lnTo>
                  <a:lnTo>
                    <a:pt x="217" y="830"/>
                  </a:lnTo>
                  <a:lnTo>
                    <a:pt x="220" y="832"/>
                  </a:lnTo>
                  <a:lnTo>
                    <a:pt x="223" y="836"/>
                  </a:lnTo>
                  <a:lnTo>
                    <a:pt x="226" y="842"/>
                  </a:lnTo>
                  <a:lnTo>
                    <a:pt x="229" y="847"/>
                  </a:lnTo>
                  <a:lnTo>
                    <a:pt x="230" y="851"/>
                  </a:lnTo>
                  <a:lnTo>
                    <a:pt x="231" y="858"/>
                  </a:lnTo>
                  <a:lnTo>
                    <a:pt x="232" y="864"/>
                  </a:lnTo>
                  <a:lnTo>
                    <a:pt x="233" y="871"/>
                  </a:lnTo>
                  <a:lnTo>
                    <a:pt x="233" y="878"/>
                  </a:lnTo>
                  <a:lnTo>
                    <a:pt x="234" y="886"/>
                  </a:lnTo>
                  <a:lnTo>
                    <a:pt x="234" y="894"/>
                  </a:lnTo>
                  <a:lnTo>
                    <a:pt x="234" y="902"/>
                  </a:lnTo>
                  <a:lnTo>
                    <a:pt x="234" y="908"/>
                  </a:lnTo>
                  <a:lnTo>
                    <a:pt x="234" y="916"/>
                  </a:lnTo>
                  <a:lnTo>
                    <a:pt x="234" y="923"/>
                  </a:lnTo>
                  <a:lnTo>
                    <a:pt x="235" y="931"/>
                  </a:lnTo>
                  <a:lnTo>
                    <a:pt x="235" y="938"/>
                  </a:lnTo>
                  <a:lnTo>
                    <a:pt x="237" y="946"/>
                  </a:lnTo>
                  <a:lnTo>
                    <a:pt x="238" y="952"/>
                  </a:lnTo>
                  <a:lnTo>
                    <a:pt x="240" y="959"/>
                  </a:lnTo>
                  <a:lnTo>
                    <a:pt x="242" y="964"/>
                  </a:lnTo>
                  <a:lnTo>
                    <a:pt x="245" y="970"/>
                  </a:lnTo>
                  <a:lnTo>
                    <a:pt x="249" y="975"/>
                  </a:lnTo>
                  <a:lnTo>
                    <a:pt x="253" y="980"/>
                  </a:lnTo>
                  <a:lnTo>
                    <a:pt x="258" y="984"/>
                  </a:lnTo>
                  <a:lnTo>
                    <a:pt x="263" y="987"/>
                  </a:lnTo>
                  <a:lnTo>
                    <a:pt x="267" y="988"/>
                  </a:lnTo>
                  <a:lnTo>
                    <a:pt x="270" y="990"/>
                  </a:lnTo>
                  <a:lnTo>
                    <a:pt x="273" y="991"/>
                  </a:lnTo>
                  <a:lnTo>
                    <a:pt x="278" y="992"/>
                  </a:lnTo>
                  <a:lnTo>
                    <a:pt x="281" y="995"/>
                  </a:lnTo>
                  <a:lnTo>
                    <a:pt x="284" y="998"/>
                  </a:lnTo>
                  <a:lnTo>
                    <a:pt x="288" y="1000"/>
                  </a:lnTo>
                  <a:lnTo>
                    <a:pt x="292" y="1002"/>
                  </a:lnTo>
                  <a:lnTo>
                    <a:pt x="296" y="1003"/>
                  </a:lnTo>
                  <a:lnTo>
                    <a:pt x="301" y="1006"/>
                  </a:lnTo>
                  <a:lnTo>
                    <a:pt x="304" y="1007"/>
                  </a:lnTo>
                  <a:lnTo>
                    <a:pt x="309" y="1008"/>
                  </a:lnTo>
                  <a:lnTo>
                    <a:pt x="313" y="1008"/>
                  </a:lnTo>
                  <a:lnTo>
                    <a:pt x="317" y="1008"/>
                  </a:lnTo>
                  <a:lnTo>
                    <a:pt x="321" y="1008"/>
                  </a:lnTo>
                  <a:lnTo>
                    <a:pt x="326" y="1010"/>
                  </a:lnTo>
                  <a:lnTo>
                    <a:pt x="331" y="1008"/>
                  </a:lnTo>
                  <a:lnTo>
                    <a:pt x="335" y="1008"/>
                  </a:lnTo>
                  <a:lnTo>
                    <a:pt x="340" y="1008"/>
                  </a:lnTo>
                  <a:lnTo>
                    <a:pt x="345" y="1008"/>
                  </a:lnTo>
                  <a:lnTo>
                    <a:pt x="348" y="1008"/>
                  </a:lnTo>
                  <a:lnTo>
                    <a:pt x="353" y="1007"/>
                  </a:lnTo>
                  <a:lnTo>
                    <a:pt x="357" y="1007"/>
                  </a:lnTo>
                  <a:lnTo>
                    <a:pt x="362" y="1007"/>
                  </a:lnTo>
                  <a:lnTo>
                    <a:pt x="367" y="1006"/>
                  </a:lnTo>
                  <a:lnTo>
                    <a:pt x="371" y="1006"/>
                  </a:lnTo>
                  <a:lnTo>
                    <a:pt x="376" y="1006"/>
                  </a:lnTo>
                  <a:lnTo>
                    <a:pt x="381" y="1006"/>
                  </a:lnTo>
                  <a:lnTo>
                    <a:pt x="385" y="1006"/>
                  </a:lnTo>
                  <a:lnTo>
                    <a:pt x="390" y="1006"/>
                  </a:lnTo>
                  <a:lnTo>
                    <a:pt x="393" y="1006"/>
                  </a:lnTo>
                  <a:lnTo>
                    <a:pt x="399" y="1006"/>
                  </a:lnTo>
                  <a:lnTo>
                    <a:pt x="402" y="1006"/>
                  </a:lnTo>
                  <a:lnTo>
                    <a:pt x="407" y="1007"/>
                  </a:lnTo>
                  <a:lnTo>
                    <a:pt x="411" y="1008"/>
                  </a:lnTo>
                  <a:lnTo>
                    <a:pt x="416" y="1011"/>
                  </a:lnTo>
                  <a:lnTo>
                    <a:pt x="419" y="1016"/>
                  </a:lnTo>
                  <a:lnTo>
                    <a:pt x="422" y="1022"/>
                  </a:lnTo>
                  <a:lnTo>
                    <a:pt x="425" y="1027"/>
                  </a:lnTo>
                  <a:lnTo>
                    <a:pt x="429" y="1032"/>
                  </a:lnTo>
                  <a:lnTo>
                    <a:pt x="431" y="1038"/>
                  </a:lnTo>
                  <a:lnTo>
                    <a:pt x="435" y="1042"/>
                  </a:lnTo>
                  <a:lnTo>
                    <a:pt x="437" y="1047"/>
                  </a:lnTo>
                  <a:lnTo>
                    <a:pt x="441" y="1054"/>
                  </a:lnTo>
                  <a:lnTo>
                    <a:pt x="437" y="1059"/>
                  </a:lnTo>
                  <a:lnTo>
                    <a:pt x="434" y="1066"/>
                  </a:lnTo>
                  <a:lnTo>
                    <a:pt x="430" y="1071"/>
                  </a:lnTo>
                  <a:lnTo>
                    <a:pt x="426" y="1075"/>
                  </a:lnTo>
                  <a:lnTo>
                    <a:pt x="421" y="1079"/>
                  </a:lnTo>
                  <a:lnTo>
                    <a:pt x="417" y="1083"/>
                  </a:lnTo>
                  <a:lnTo>
                    <a:pt x="412" y="1086"/>
                  </a:lnTo>
                  <a:lnTo>
                    <a:pt x="409" y="1090"/>
                  </a:lnTo>
                  <a:lnTo>
                    <a:pt x="404" y="1092"/>
                  </a:lnTo>
                  <a:lnTo>
                    <a:pt x="399" y="1094"/>
                  </a:lnTo>
                  <a:lnTo>
                    <a:pt x="393" y="1096"/>
                  </a:lnTo>
                  <a:lnTo>
                    <a:pt x="389" y="1099"/>
                  </a:lnTo>
                  <a:lnTo>
                    <a:pt x="384" y="1100"/>
                  </a:lnTo>
                  <a:lnTo>
                    <a:pt x="380" y="1102"/>
                  </a:lnTo>
                  <a:lnTo>
                    <a:pt x="375" y="1103"/>
                  </a:lnTo>
                  <a:lnTo>
                    <a:pt x="370" y="1106"/>
                  </a:lnTo>
                  <a:lnTo>
                    <a:pt x="365" y="1107"/>
                  </a:lnTo>
                  <a:lnTo>
                    <a:pt x="360" y="1108"/>
                  </a:lnTo>
                  <a:lnTo>
                    <a:pt x="355" y="1110"/>
                  </a:lnTo>
                  <a:lnTo>
                    <a:pt x="351" y="1112"/>
                  </a:lnTo>
                  <a:lnTo>
                    <a:pt x="346" y="1114"/>
                  </a:lnTo>
                  <a:lnTo>
                    <a:pt x="341" y="1116"/>
                  </a:lnTo>
                  <a:lnTo>
                    <a:pt x="337" y="1119"/>
                  </a:lnTo>
                  <a:lnTo>
                    <a:pt x="333" y="1123"/>
                  </a:lnTo>
                  <a:lnTo>
                    <a:pt x="328" y="1126"/>
                  </a:lnTo>
                  <a:lnTo>
                    <a:pt x="324" y="1131"/>
                  </a:lnTo>
                  <a:lnTo>
                    <a:pt x="321" y="1135"/>
                  </a:lnTo>
                  <a:lnTo>
                    <a:pt x="317" y="1142"/>
                  </a:lnTo>
                  <a:lnTo>
                    <a:pt x="313" y="1146"/>
                  </a:lnTo>
                  <a:lnTo>
                    <a:pt x="310" y="1152"/>
                  </a:lnTo>
                  <a:lnTo>
                    <a:pt x="308" y="1156"/>
                  </a:lnTo>
                  <a:lnTo>
                    <a:pt x="307" y="1159"/>
                  </a:lnTo>
                  <a:lnTo>
                    <a:pt x="306" y="1164"/>
                  </a:lnTo>
                  <a:lnTo>
                    <a:pt x="305" y="1168"/>
                  </a:lnTo>
                  <a:lnTo>
                    <a:pt x="302" y="1211"/>
                  </a:lnTo>
                  <a:lnTo>
                    <a:pt x="307" y="1211"/>
                  </a:lnTo>
                  <a:lnTo>
                    <a:pt x="311" y="1211"/>
                  </a:lnTo>
                  <a:lnTo>
                    <a:pt x="315" y="1212"/>
                  </a:lnTo>
                  <a:lnTo>
                    <a:pt x="319" y="1214"/>
                  </a:lnTo>
                  <a:lnTo>
                    <a:pt x="323" y="1215"/>
                  </a:lnTo>
                  <a:lnTo>
                    <a:pt x="326" y="1216"/>
                  </a:lnTo>
                  <a:lnTo>
                    <a:pt x="329" y="1218"/>
                  </a:lnTo>
                  <a:lnTo>
                    <a:pt x="332" y="1220"/>
                  </a:lnTo>
                  <a:lnTo>
                    <a:pt x="337" y="1224"/>
                  </a:lnTo>
                  <a:lnTo>
                    <a:pt x="341" y="1230"/>
                  </a:lnTo>
                  <a:lnTo>
                    <a:pt x="344" y="1236"/>
                  </a:lnTo>
                  <a:lnTo>
                    <a:pt x="346" y="1243"/>
                  </a:lnTo>
                  <a:lnTo>
                    <a:pt x="347" y="1248"/>
                  </a:lnTo>
                  <a:lnTo>
                    <a:pt x="347" y="1255"/>
                  </a:lnTo>
                  <a:lnTo>
                    <a:pt x="347" y="1262"/>
                  </a:lnTo>
                  <a:lnTo>
                    <a:pt x="346" y="1268"/>
                  </a:lnTo>
                  <a:lnTo>
                    <a:pt x="343" y="1275"/>
                  </a:lnTo>
                  <a:lnTo>
                    <a:pt x="341" y="1282"/>
                  </a:lnTo>
                  <a:lnTo>
                    <a:pt x="337" y="1287"/>
                  </a:lnTo>
                  <a:lnTo>
                    <a:pt x="334" y="1292"/>
                  </a:lnTo>
                  <a:lnTo>
                    <a:pt x="329" y="1295"/>
                  </a:lnTo>
                  <a:lnTo>
                    <a:pt x="323" y="1298"/>
                  </a:lnTo>
                  <a:lnTo>
                    <a:pt x="320" y="1296"/>
                  </a:lnTo>
                  <a:lnTo>
                    <a:pt x="317" y="1296"/>
                  </a:lnTo>
                  <a:lnTo>
                    <a:pt x="314" y="1296"/>
                  </a:lnTo>
                  <a:lnTo>
                    <a:pt x="312" y="1296"/>
                  </a:lnTo>
                  <a:lnTo>
                    <a:pt x="308" y="1296"/>
                  </a:lnTo>
                  <a:lnTo>
                    <a:pt x="305" y="1295"/>
                  </a:lnTo>
                  <a:lnTo>
                    <a:pt x="302" y="1295"/>
                  </a:lnTo>
                  <a:lnTo>
                    <a:pt x="299" y="1295"/>
                  </a:lnTo>
                  <a:lnTo>
                    <a:pt x="293" y="1296"/>
                  </a:lnTo>
                  <a:lnTo>
                    <a:pt x="288" y="1299"/>
                  </a:lnTo>
                  <a:lnTo>
                    <a:pt x="286" y="1300"/>
                  </a:lnTo>
                  <a:lnTo>
                    <a:pt x="285" y="1306"/>
                  </a:lnTo>
                  <a:lnTo>
                    <a:pt x="284" y="1311"/>
                  </a:lnTo>
                  <a:lnTo>
                    <a:pt x="284" y="1319"/>
                  </a:lnTo>
                  <a:lnTo>
                    <a:pt x="283" y="1326"/>
                  </a:lnTo>
                  <a:lnTo>
                    <a:pt x="283" y="1332"/>
                  </a:lnTo>
                  <a:lnTo>
                    <a:pt x="282" y="1336"/>
                  </a:lnTo>
                  <a:lnTo>
                    <a:pt x="281" y="1339"/>
                  </a:lnTo>
                  <a:lnTo>
                    <a:pt x="277" y="1346"/>
                  </a:lnTo>
                  <a:lnTo>
                    <a:pt x="273" y="1352"/>
                  </a:lnTo>
                  <a:lnTo>
                    <a:pt x="268" y="1359"/>
                  </a:lnTo>
                  <a:lnTo>
                    <a:pt x="264" y="1364"/>
                  </a:lnTo>
                  <a:lnTo>
                    <a:pt x="258" y="1368"/>
                  </a:lnTo>
                  <a:lnTo>
                    <a:pt x="252" y="1374"/>
                  </a:lnTo>
                  <a:lnTo>
                    <a:pt x="249" y="1375"/>
                  </a:lnTo>
                  <a:lnTo>
                    <a:pt x="245" y="1378"/>
                  </a:lnTo>
                  <a:lnTo>
                    <a:pt x="242" y="1379"/>
                  </a:lnTo>
                  <a:lnTo>
                    <a:pt x="239" y="1380"/>
                  </a:lnTo>
                  <a:lnTo>
                    <a:pt x="235" y="1382"/>
                  </a:lnTo>
                  <a:lnTo>
                    <a:pt x="232" y="1383"/>
                  </a:lnTo>
                  <a:lnTo>
                    <a:pt x="228" y="1384"/>
                  </a:lnTo>
                  <a:lnTo>
                    <a:pt x="224" y="1386"/>
                  </a:lnTo>
                  <a:lnTo>
                    <a:pt x="220" y="1386"/>
                  </a:lnTo>
                  <a:lnTo>
                    <a:pt x="217" y="1387"/>
                  </a:lnTo>
                  <a:lnTo>
                    <a:pt x="212" y="1388"/>
                  </a:lnTo>
                  <a:lnTo>
                    <a:pt x="209" y="1390"/>
                  </a:lnTo>
                  <a:lnTo>
                    <a:pt x="204" y="1391"/>
                  </a:lnTo>
                  <a:lnTo>
                    <a:pt x="200" y="1391"/>
                  </a:lnTo>
                  <a:lnTo>
                    <a:pt x="196" y="1392"/>
                  </a:lnTo>
                  <a:lnTo>
                    <a:pt x="192" y="1392"/>
                  </a:lnTo>
                  <a:lnTo>
                    <a:pt x="188" y="1394"/>
                  </a:lnTo>
                  <a:lnTo>
                    <a:pt x="184" y="1394"/>
                  </a:lnTo>
                  <a:lnTo>
                    <a:pt x="179" y="1395"/>
                  </a:lnTo>
                  <a:lnTo>
                    <a:pt x="175" y="1396"/>
                  </a:lnTo>
                  <a:lnTo>
                    <a:pt x="170" y="1396"/>
                  </a:lnTo>
                  <a:lnTo>
                    <a:pt x="167" y="1398"/>
                  </a:lnTo>
                  <a:lnTo>
                    <a:pt x="162" y="1398"/>
                  </a:lnTo>
                  <a:lnTo>
                    <a:pt x="158" y="1399"/>
                  </a:lnTo>
                  <a:lnTo>
                    <a:pt x="153" y="1399"/>
                  </a:lnTo>
                  <a:lnTo>
                    <a:pt x="149" y="1399"/>
                  </a:lnTo>
                  <a:lnTo>
                    <a:pt x="145" y="1400"/>
                  </a:lnTo>
                  <a:lnTo>
                    <a:pt x="141" y="1400"/>
                  </a:lnTo>
                  <a:lnTo>
                    <a:pt x="137" y="1400"/>
                  </a:lnTo>
                  <a:lnTo>
                    <a:pt x="133" y="1402"/>
                  </a:lnTo>
                  <a:lnTo>
                    <a:pt x="128" y="1403"/>
                  </a:lnTo>
                  <a:lnTo>
                    <a:pt x="124" y="1404"/>
                  </a:lnTo>
                  <a:lnTo>
                    <a:pt x="120" y="1406"/>
                  </a:lnTo>
                  <a:lnTo>
                    <a:pt x="116" y="1407"/>
                  </a:lnTo>
                  <a:lnTo>
                    <a:pt x="112" y="1407"/>
                  </a:lnTo>
                  <a:lnTo>
                    <a:pt x="109" y="1410"/>
                  </a:lnTo>
                  <a:lnTo>
                    <a:pt x="104" y="1411"/>
                  </a:lnTo>
                  <a:lnTo>
                    <a:pt x="100" y="1412"/>
                  </a:lnTo>
                  <a:lnTo>
                    <a:pt x="97" y="1412"/>
                  </a:lnTo>
                  <a:lnTo>
                    <a:pt x="94" y="1415"/>
                  </a:lnTo>
                  <a:lnTo>
                    <a:pt x="90" y="1416"/>
                  </a:lnTo>
                  <a:lnTo>
                    <a:pt x="86" y="1419"/>
                  </a:lnTo>
                  <a:lnTo>
                    <a:pt x="83" y="1420"/>
                  </a:lnTo>
                  <a:lnTo>
                    <a:pt x="80" y="1424"/>
                  </a:lnTo>
                  <a:lnTo>
                    <a:pt x="77" y="1426"/>
                  </a:lnTo>
                  <a:lnTo>
                    <a:pt x="74" y="1428"/>
                  </a:lnTo>
                  <a:lnTo>
                    <a:pt x="70" y="1431"/>
                  </a:lnTo>
                  <a:lnTo>
                    <a:pt x="68" y="1434"/>
                  </a:lnTo>
                  <a:lnTo>
                    <a:pt x="63" y="1440"/>
                  </a:lnTo>
                  <a:lnTo>
                    <a:pt x="59" y="1448"/>
                  </a:lnTo>
                  <a:lnTo>
                    <a:pt x="0" y="1455"/>
                  </a:lnTo>
                  <a:lnTo>
                    <a:pt x="2" y="1451"/>
                  </a:lnTo>
                  <a:lnTo>
                    <a:pt x="5" y="1446"/>
                  </a:lnTo>
                  <a:lnTo>
                    <a:pt x="8" y="1442"/>
                  </a:lnTo>
                  <a:lnTo>
                    <a:pt x="11" y="1438"/>
                  </a:lnTo>
                  <a:lnTo>
                    <a:pt x="14" y="1432"/>
                  </a:lnTo>
                  <a:lnTo>
                    <a:pt x="17" y="1430"/>
                  </a:lnTo>
                  <a:lnTo>
                    <a:pt x="20" y="1426"/>
                  </a:lnTo>
                  <a:lnTo>
                    <a:pt x="24" y="1423"/>
                  </a:lnTo>
                  <a:lnTo>
                    <a:pt x="27" y="1419"/>
                  </a:lnTo>
                  <a:lnTo>
                    <a:pt x="30" y="1415"/>
                  </a:lnTo>
                  <a:lnTo>
                    <a:pt x="34" y="1412"/>
                  </a:lnTo>
                  <a:lnTo>
                    <a:pt x="38" y="1408"/>
                  </a:lnTo>
                  <a:lnTo>
                    <a:pt x="42" y="1406"/>
                  </a:lnTo>
                  <a:lnTo>
                    <a:pt x="46" y="1402"/>
                  </a:lnTo>
                  <a:lnTo>
                    <a:pt x="50" y="1399"/>
                  </a:lnTo>
                  <a:lnTo>
                    <a:pt x="55" y="1398"/>
                  </a:lnTo>
                  <a:lnTo>
                    <a:pt x="59" y="1394"/>
                  </a:lnTo>
                  <a:lnTo>
                    <a:pt x="63" y="1391"/>
                  </a:lnTo>
                  <a:lnTo>
                    <a:pt x="67" y="1387"/>
                  </a:lnTo>
                  <a:lnTo>
                    <a:pt x="71" y="1386"/>
                  </a:lnTo>
                  <a:lnTo>
                    <a:pt x="76" y="1382"/>
                  </a:lnTo>
                  <a:lnTo>
                    <a:pt x="80" y="1379"/>
                  </a:lnTo>
                  <a:lnTo>
                    <a:pt x="85" y="1378"/>
                  </a:lnTo>
                  <a:lnTo>
                    <a:pt x="90" y="1375"/>
                  </a:lnTo>
                  <a:lnTo>
                    <a:pt x="94" y="1372"/>
                  </a:lnTo>
                  <a:lnTo>
                    <a:pt x="99" y="1370"/>
                  </a:lnTo>
                  <a:lnTo>
                    <a:pt x="103" y="1367"/>
                  </a:lnTo>
                  <a:lnTo>
                    <a:pt x="108" y="1364"/>
                  </a:lnTo>
                  <a:lnTo>
                    <a:pt x="113" y="1362"/>
                  </a:lnTo>
                  <a:lnTo>
                    <a:pt x="118" y="1360"/>
                  </a:lnTo>
                  <a:lnTo>
                    <a:pt x="123" y="1358"/>
                  </a:lnTo>
                  <a:lnTo>
                    <a:pt x="128" y="1355"/>
                  </a:lnTo>
                  <a:lnTo>
                    <a:pt x="132" y="1352"/>
                  </a:lnTo>
                  <a:lnTo>
                    <a:pt x="137" y="1351"/>
                  </a:lnTo>
                  <a:lnTo>
                    <a:pt x="142" y="1348"/>
                  </a:lnTo>
                  <a:lnTo>
                    <a:pt x="147" y="1346"/>
                  </a:lnTo>
                  <a:lnTo>
                    <a:pt x="151" y="1344"/>
                  </a:lnTo>
                  <a:lnTo>
                    <a:pt x="156" y="1342"/>
                  </a:lnTo>
                  <a:lnTo>
                    <a:pt x="161" y="1339"/>
                  </a:lnTo>
                  <a:lnTo>
                    <a:pt x="166" y="1338"/>
                  </a:lnTo>
                  <a:lnTo>
                    <a:pt x="170" y="1334"/>
                  </a:lnTo>
                  <a:lnTo>
                    <a:pt x="175" y="1332"/>
                  </a:lnTo>
                  <a:lnTo>
                    <a:pt x="179" y="1330"/>
                  </a:lnTo>
                  <a:lnTo>
                    <a:pt x="184" y="1327"/>
                  </a:lnTo>
                  <a:lnTo>
                    <a:pt x="189" y="1326"/>
                  </a:lnTo>
                  <a:lnTo>
                    <a:pt x="194" y="1323"/>
                  </a:lnTo>
                  <a:lnTo>
                    <a:pt x="198" y="1320"/>
                  </a:lnTo>
                  <a:lnTo>
                    <a:pt x="203" y="1319"/>
                  </a:lnTo>
                  <a:lnTo>
                    <a:pt x="207" y="1315"/>
                  </a:lnTo>
                  <a:lnTo>
                    <a:pt x="212" y="1312"/>
                  </a:lnTo>
                  <a:lnTo>
                    <a:pt x="216" y="1310"/>
                  </a:lnTo>
                  <a:lnTo>
                    <a:pt x="221" y="1307"/>
                  </a:lnTo>
                  <a:lnTo>
                    <a:pt x="225" y="1304"/>
                  </a:lnTo>
                  <a:lnTo>
                    <a:pt x="229" y="1302"/>
                  </a:lnTo>
                  <a:lnTo>
                    <a:pt x="234" y="1299"/>
                  </a:lnTo>
                  <a:lnTo>
                    <a:pt x="238" y="1296"/>
                  </a:lnTo>
                  <a:lnTo>
                    <a:pt x="242" y="1294"/>
                  </a:lnTo>
                  <a:lnTo>
                    <a:pt x="246" y="1291"/>
                  </a:lnTo>
                  <a:lnTo>
                    <a:pt x="250" y="1288"/>
                  </a:lnTo>
                  <a:lnTo>
                    <a:pt x="254" y="1286"/>
                  </a:lnTo>
                  <a:lnTo>
                    <a:pt x="257" y="1282"/>
                  </a:lnTo>
                  <a:lnTo>
                    <a:pt x="261" y="1280"/>
                  </a:lnTo>
                  <a:lnTo>
                    <a:pt x="265" y="1276"/>
                  </a:lnTo>
                  <a:lnTo>
                    <a:pt x="269" y="1274"/>
                  </a:lnTo>
                  <a:lnTo>
                    <a:pt x="269" y="1270"/>
                  </a:lnTo>
                  <a:lnTo>
                    <a:pt x="270" y="1267"/>
                  </a:lnTo>
                  <a:lnTo>
                    <a:pt x="270" y="1263"/>
                  </a:lnTo>
                  <a:lnTo>
                    <a:pt x="271" y="1258"/>
                  </a:lnTo>
                  <a:lnTo>
                    <a:pt x="271" y="1252"/>
                  </a:lnTo>
                  <a:lnTo>
                    <a:pt x="272" y="1247"/>
                  </a:lnTo>
                  <a:lnTo>
                    <a:pt x="272" y="1242"/>
                  </a:lnTo>
                  <a:lnTo>
                    <a:pt x="273" y="1236"/>
                  </a:lnTo>
                  <a:lnTo>
                    <a:pt x="273" y="1231"/>
                  </a:lnTo>
                  <a:lnTo>
                    <a:pt x="273" y="1226"/>
                  </a:lnTo>
                  <a:lnTo>
                    <a:pt x="273" y="1220"/>
                  </a:lnTo>
                  <a:lnTo>
                    <a:pt x="273" y="1216"/>
                  </a:lnTo>
                  <a:lnTo>
                    <a:pt x="273" y="1212"/>
                  </a:lnTo>
                  <a:lnTo>
                    <a:pt x="273" y="1210"/>
                  </a:lnTo>
                  <a:lnTo>
                    <a:pt x="272" y="1207"/>
                  </a:lnTo>
                  <a:lnTo>
                    <a:pt x="272" y="1206"/>
                  </a:lnTo>
                  <a:lnTo>
                    <a:pt x="267" y="1211"/>
                  </a:lnTo>
                  <a:lnTo>
                    <a:pt x="262" y="1218"/>
                  </a:lnTo>
                  <a:lnTo>
                    <a:pt x="257" y="1222"/>
                  </a:lnTo>
                  <a:lnTo>
                    <a:pt x="252" y="1227"/>
                  </a:lnTo>
                  <a:lnTo>
                    <a:pt x="248" y="1228"/>
                  </a:lnTo>
                  <a:lnTo>
                    <a:pt x="245" y="1230"/>
                  </a:lnTo>
                  <a:lnTo>
                    <a:pt x="242" y="1231"/>
                  </a:lnTo>
                  <a:lnTo>
                    <a:pt x="239" y="1234"/>
                  </a:lnTo>
                  <a:lnTo>
                    <a:pt x="233" y="1236"/>
                  </a:lnTo>
                  <a:lnTo>
                    <a:pt x="228" y="1240"/>
                  </a:lnTo>
                  <a:lnTo>
                    <a:pt x="224" y="1240"/>
                  </a:lnTo>
                  <a:lnTo>
                    <a:pt x="221" y="1242"/>
                  </a:lnTo>
                  <a:lnTo>
                    <a:pt x="218" y="1242"/>
                  </a:lnTo>
                  <a:lnTo>
                    <a:pt x="215" y="1243"/>
                  </a:lnTo>
                  <a:lnTo>
                    <a:pt x="212" y="1243"/>
                  </a:lnTo>
                  <a:lnTo>
                    <a:pt x="209" y="1244"/>
                  </a:lnTo>
                  <a:lnTo>
                    <a:pt x="205" y="1244"/>
                  </a:lnTo>
                  <a:lnTo>
                    <a:pt x="203" y="1247"/>
                  </a:lnTo>
                  <a:lnTo>
                    <a:pt x="197" y="1247"/>
                  </a:lnTo>
                  <a:lnTo>
                    <a:pt x="191" y="1247"/>
                  </a:lnTo>
                  <a:lnTo>
                    <a:pt x="186" y="1247"/>
                  </a:lnTo>
                  <a:lnTo>
                    <a:pt x="182" y="1247"/>
                  </a:lnTo>
                  <a:lnTo>
                    <a:pt x="177" y="1246"/>
                  </a:lnTo>
                  <a:lnTo>
                    <a:pt x="173" y="1244"/>
                  </a:lnTo>
                  <a:lnTo>
                    <a:pt x="169" y="1243"/>
                  </a:lnTo>
                  <a:lnTo>
                    <a:pt x="166" y="1242"/>
                  </a:lnTo>
                  <a:lnTo>
                    <a:pt x="162" y="1238"/>
                  </a:lnTo>
                  <a:lnTo>
                    <a:pt x="161" y="1232"/>
                  </a:lnTo>
                  <a:lnTo>
                    <a:pt x="161" y="1228"/>
                  </a:lnTo>
                  <a:lnTo>
                    <a:pt x="163" y="1224"/>
                  </a:lnTo>
                  <a:lnTo>
                    <a:pt x="165" y="1222"/>
                  </a:lnTo>
                  <a:lnTo>
                    <a:pt x="169" y="1218"/>
                  </a:lnTo>
                  <a:lnTo>
                    <a:pt x="174" y="1214"/>
                  </a:lnTo>
                  <a:lnTo>
                    <a:pt x="179" y="1208"/>
                  </a:lnTo>
                  <a:lnTo>
                    <a:pt x="182" y="1206"/>
                  </a:lnTo>
                  <a:lnTo>
                    <a:pt x="186" y="1204"/>
                  </a:lnTo>
                  <a:lnTo>
                    <a:pt x="189" y="1202"/>
                  </a:lnTo>
                  <a:lnTo>
                    <a:pt x="194" y="1199"/>
                  </a:lnTo>
                  <a:lnTo>
                    <a:pt x="196" y="1194"/>
                  </a:lnTo>
                  <a:lnTo>
                    <a:pt x="198" y="1188"/>
                  </a:lnTo>
                  <a:lnTo>
                    <a:pt x="199" y="1183"/>
                  </a:lnTo>
                  <a:lnTo>
                    <a:pt x="201" y="1179"/>
                  </a:lnTo>
                  <a:lnTo>
                    <a:pt x="202" y="1174"/>
                  </a:lnTo>
                  <a:lnTo>
                    <a:pt x="204" y="1170"/>
                  </a:lnTo>
                  <a:lnTo>
                    <a:pt x="205" y="1164"/>
                  </a:lnTo>
                  <a:lnTo>
                    <a:pt x="206" y="1160"/>
                  </a:lnTo>
                  <a:lnTo>
                    <a:pt x="207" y="1156"/>
                  </a:lnTo>
                  <a:lnTo>
                    <a:pt x="208" y="1151"/>
                  </a:lnTo>
                  <a:lnTo>
                    <a:pt x="208" y="1147"/>
                  </a:lnTo>
                  <a:lnTo>
                    <a:pt x="209" y="1143"/>
                  </a:lnTo>
                  <a:lnTo>
                    <a:pt x="209" y="1138"/>
                  </a:lnTo>
                  <a:lnTo>
                    <a:pt x="210" y="1135"/>
                  </a:lnTo>
                  <a:lnTo>
                    <a:pt x="210" y="1130"/>
                  </a:lnTo>
                  <a:lnTo>
                    <a:pt x="212" y="1126"/>
                  </a:lnTo>
                  <a:lnTo>
                    <a:pt x="212" y="1122"/>
                  </a:lnTo>
                  <a:lnTo>
                    <a:pt x="212" y="1118"/>
                  </a:lnTo>
                  <a:lnTo>
                    <a:pt x="212" y="1112"/>
                  </a:lnTo>
                  <a:lnTo>
                    <a:pt x="213" y="1108"/>
                  </a:lnTo>
                  <a:lnTo>
                    <a:pt x="213" y="1104"/>
                  </a:lnTo>
                  <a:lnTo>
                    <a:pt x="213" y="1099"/>
                  </a:lnTo>
                  <a:lnTo>
                    <a:pt x="214" y="1095"/>
                  </a:lnTo>
                  <a:lnTo>
                    <a:pt x="215" y="1091"/>
                  </a:lnTo>
                  <a:lnTo>
                    <a:pt x="215" y="1086"/>
                  </a:lnTo>
                  <a:lnTo>
                    <a:pt x="215" y="1080"/>
                  </a:lnTo>
                  <a:lnTo>
                    <a:pt x="216" y="1075"/>
                  </a:lnTo>
                  <a:lnTo>
                    <a:pt x="217" y="1071"/>
                  </a:lnTo>
                  <a:lnTo>
                    <a:pt x="218" y="1066"/>
                  </a:lnTo>
                  <a:lnTo>
                    <a:pt x="219" y="1060"/>
                  </a:lnTo>
                  <a:lnTo>
                    <a:pt x="220" y="1055"/>
                  </a:lnTo>
                  <a:lnTo>
                    <a:pt x="222" y="1050"/>
                  </a:lnTo>
                  <a:lnTo>
                    <a:pt x="218" y="1042"/>
                  </a:lnTo>
                  <a:lnTo>
                    <a:pt x="216" y="1035"/>
                  </a:lnTo>
                  <a:lnTo>
                    <a:pt x="214" y="1027"/>
                  </a:lnTo>
                  <a:lnTo>
                    <a:pt x="212" y="1020"/>
                  </a:lnTo>
                  <a:lnTo>
                    <a:pt x="210" y="1014"/>
                  </a:lnTo>
                  <a:lnTo>
                    <a:pt x="209" y="1006"/>
                  </a:lnTo>
                  <a:lnTo>
                    <a:pt x="208" y="999"/>
                  </a:lnTo>
                  <a:lnTo>
                    <a:pt x="207" y="994"/>
                  </a:lnTo>
                  <a:lnTo>
                    <a:pt x="205" y="987"/>
                  </a:lnTo>
                  <a:lnTo>
                    <a:pt x="205" y="980"/>
                  </a:lnTo>
                  <a:lnTo>
                    <a:pt x="204" y="975"/>
                  </a:lnTo>
                  <a:lnTo>
                    <a:pt x="203" y="971"/>
                  </a:lnTo>
                  <a:lnTo>
                    <a:pt x="202" y="967"/>
                  </a:lnTo>
                  <a:lnTo>
                    <a:pt x="201" y="963"/>
                  </a:lnTo>
                  <a:lnTo>
                    <a:pt x="200" y="960"/>
                  </a:lnTo>
                  <a:lnTo>
                    <a:pt x="199" y="960"/>
                  </a:lnTo>
                  <a:lnTo>
                    <a:pt x="195" y="959"/>
                  </a:lnTo>
                  <a:lnTo>
                    <a:pt x="190" y="962"/>
                  </a:lnTo>
                  <a:lnTo>
                    <a:pt x="187" y="966"/>
                  </a:lnTo>
                  <a:lnTo>
                    <a:pt x="184" y="970"/>
                  </a:lnTo>
                  <a:lnTo>
                    <a:pt x="182" y="972"/>
                  </a:lnTo>
                  <a:lnTo>
                    <a:pt x="180" y="976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3" y="988"/>
                  </a:lnTo>
                  <a:lnTo>
                    <a:pt x="170" y="992"/>
                  </a:lnTo>
                  <a:lnTo>
                    <a:pt x="168" y="996"/>
                  </a:lnTo>
                  <a:lnTo>
                    <a:pt x="165" y="1003"/>
                  </a:lnTo>
                  <a:lnTo>
                    <a:pt x="162" y="1008"/>
                  </a:lnTo>
                  <a:lnTo>
                    <a:pt x="159" y="1015"/>
                  </a:lnTo>
                  <a:lnTo>
                    <a:pt x="155" y="1022"/>
                  </a:lnTo>
                  <a:lnTo>
                    <a:pt x="153" y="1028"/>
                  </a:lnTo>
                  <a:lnTo>
                    <a:pt x="149" y="1035"/>
                  </a:lnTo>
                  <a:lnTo>
                    <a:pt x="145" y="1044"/>
                  </a:lnTo>
                  <a:lnTo>
                    <a:pt x="141" y="1052"/>
                  </a:lnTo>
                  <a:lnTo>
                    <a:pt x="137" y="1062"/>
                  </a:lnTo>
                  <a:lnTo>
                    <a:pt x="133" y="1071"/>
                  </a:lnTo>
                  <a:lnTo>
                    <a:pt x="128" y="1080"/>
                  </a:lnTo>
                  <a:lnTo>
                    <a:pt x="123" y="1091"/>
                  </a:lnTo>
                  <a:lnTo>
                    <a:pt x="119" y="1103"/>
                  </a:lnTo>
                  <a:lnTo>
                    <a:pt x="115" y="1103"/>
                  </a:lnTo>
                  <a:lnTo>
                    <a:pt x="112" y="1103"/>
                  </a:lnTo>
                  <a:lnTo>
                    <a:pt x="109" y="1103"/>
                  </a:lnTo>
                  <a:lnTo>
                    <a:pt x="105" y="1103"/>
                  </a:lnTo>
                  <a:lnTo>
                    <a:pt x="101" y="1103"/>
                  </a:lnTo>
                  <a:lnTo>
                    <a:pt x="98" y="1104"/>
                  </a:lnTo>
                  <a:lnTo>
                    <a:pt x="94" y="1104"/>
                  </a:lnTo>
                  <a:lnTo>
                    <a:pt x="90" y="1106"/>
                  </a:lnTo>
                  <a:lnTo>
                    <a:pt x="86" y="1106"/>
                  </a:lnTo>
                  <a:lnTo>
                    <a:pt x="82" y="1106"/>
                  </a:lnTo>
                  <a:lnTo>
                    <a:pt x="78" y="1106"/>
                  </a:lnTo>
                  <a:lnTo>
                    <a:pt x="75" y="1107"/>
                  </a:lnTo>
                  <a:lnTo>
                    <a:pt x="71" y="1107"/>
                  </a:lnTo>
                  <a:lnTo>
                    <a:pt x="68" y="1107"/>
                  </a:lnTo>
                  <a:lnTo>
                    <a:pt x="65" y="1107"/>
                  </a:lnTo>
                  <a:lnTo>
                    <a:pt x="63" y="1108"/>
                  </a:lnTo>
                  <a:lnTo>
                    <a:pt x="58" y="1107"/>
                  </a:lnTo>
                  <a:lnTo>
                    <a:pt x="54" y="1106"/>
                  </a:lnTo>
                  <a:lnTo>
                    <a:pt x="50" y="1104"/>
                  </a:lnTo>
                  <a:lnTo>
                    <a:pt x="46" y="1104"/>
                  </a:lnTo>
                  <a:lnTo>
                    <a:pt x="43" y="1103"/>
                  </a:lnTo>
                  <a:lnTo>
                    <a:pt x="40" y="1102"/>
                  </a:lnTo>
                  <a:lnTo>
                    <a:pt x="36" y="1100"/>
                  </a:lnTo>
                  <a:lnTo>
                    <a:pt x="34" y="1099"/>
                  </a:lnTo>
                  <a:lnTo>
                    <a:pt x="29" y="1096"/>
                  </a:lnTo>
                  <a:lnTo>
                    <a:pt x="25" y="1094"/>
                  </a:lnTo>
                  <a:lnTo>
                    <a:pt x="21" y="1092"/>
                  </a:lnTo>
                  <a:lnTo>
                    <a:pt x="19" y="1090"/>
                  </a:lnTo>
                  <a:lnTo>
                    <a:pt x="15" y="1084"/>
                  </a:lnTo>
                  <a:lnTo>
                    <a:pt x="14" y="1079"/>
                  </a:lnTo>
                  <a:lnTo>
                    <a:pt x="15" y="1072"/>
                  </a:lnTo>
                  <a:lnTo>
                    <a:pt x="18" y="1067"/>
                  </a:lnTo>
                  <a:lnTo>
                    <a:pt x="22" y="1060"/>
                  </a:lnTo>
                  <a:lnTo>
                    <a:pt x="28" y="1055"/>
                  </a:lnTo>
                  <a:lnTo>
                    <a:pt x="30" y="1052"/>
                  </a:lnTo>
                  <a:lnTo>
                    <a:pt x="34" y="1048"/>
                  </a:lnTo>
                  <a:lnTo>
                    <a:pt x="37" y="1046"/>
                  </a:lnTo>
                  <a:lnTo>
                    <a:pt x="41" y="1044"/>
                  </a:lnTo>
                  <a:lnTo>
                    <a:pt x="44" y="1040"/>
                  </a:lnTo>
                  <a:lnTo>
                    <a:pt x="48" y="1038"/>
                  </a:lnTo>
                  <a:lnTo>
                    <a:pt x="52" y="1035"/>
                  </a:lnTo>
                  <a:lnTo>
                    <a:pt x="56" y="1032"/>
                  </a:lnTo>
                  <a:lnTo>
                    <a:pt x="59" y="1031"/>
                  </a:lnTo>
                  <a:lnTo>
                    <a:pt x="63" y="1028"/>
                  </a:lnTo>
                  <a:lnTo>
                    <a:pt x="66" y="1026"/>
                  </a:lnTo>
                  <a:lnTo>
                    <a:pt x="70" y="1024"/>
                  </a:lnTo>
                  <a:lnTo>
                    <a:pt x="72" y="1007"/>
                  </a:lnTo>
                  <a:lnTo>
                    <a:pt x="75" y="992"/>
                  </a:lnTo>
                  <a:lnTo>
                    <a:pt x="77" y="976"/>
                  </a:lnTo>
                  <a:lnTo>
                    <a:pt x="80" y="962"/>
                  </a:lnTo>
                  <a:lnTo>
                    <a:pt x="82" y="946"/>
                  </a:lnTo>
                  <a:lnTo>
                    <a:pt x="85" y="932"/>
                  </a:lnTo>
                  <a:lnTo>
                    <a:pt x="88" y="919"/>
                  </a:lnTo>
                  <a:lnTo>
                    <a:pt x="91" y="904"/>
                  </a:lnTo>
                  <a:lnTo>
                    <a:pt x="93" y="891"/>
                  </a:lnTo>
                  <a:lnTo>
                    <a:pt x="96" y="878"/>
                  </a:lnTo>
                  <a:lnTo>
                    <a:pt x="99" y="866"/>
                  </a:lnTo>
                  <a:lnTo>
                    <a:pt x="102" y="854"/>
                  </a:lnTo>
                  <a:lnTo>
                    <a:pt x="105" y="842"/>
                  </a:lnTo>
                  <a:lnTo>
                    <a:pt x="108" y="831"/>
                  </a:lnTo>
                  <a:lnTo>
                    <a:pt x="111" y="819"/>
                  </a:lnTo>
                  <a:lnTo>
                    <a:pt x="115" y="810"/>
                  </a:lnTo>
                  <a:lnTo>
                    <a:pt x="118" y="798"/>
                  </a:lnTo>
                  <a:lnTo>
                    <a:pt x="121" y="788"/>
                  </a:lnTo>
                  <a:lnTo>
                    <a:pt x="124" y="778"/>
                  </a:lnTo>
                  <a:lnTo>
                    <a:pt x="128" y="770"/>
                  </a:lnTo>
                  <a:lnTo>
                    <a:pt x="131" y="759"/>
                  </a:lnTo>
                  <a:lnTo>
                    <a:pt x="135" y="751"/>
                  </a:lnTo>
                  <a:lnTo>
                    <a:pt x="139" y="742"/>
                  </a:lnTo>
                  <a:lnTo>
                    <a:pt x="143" y="734"/>
                  </a:lnTo>
                  <a:lnTo>
                    <a:pt x="146" y="724"/>
                  </a:lnTo>
                  <a:lnTo>
                    <a:pt x="150" y="718"/>
                  </a:lnTo>
                  <a:lnTo>
                    <a:pt x="154" y="710"/>
                  </a:lnTo>
                  <a:lnTo>
                    <a:pt x="159" y="702"/>
                  </a:lnTo>
                  <a:lnTo>
                    <a:pt x="163" y="695"/>
                  </a:lnTo>
                  <a:lnTo>
                    <a:pt x="168" y="688"/>
                  </a:lnTo>
                  <a:lnTo>
                    <a:pt x="173" y="682"/>
                  </a:lnTo>
                  <a:lnTo>
                    <a:pt x="178" y="676"/>
                  </a:lnTo>
                  <a:lnTo>
                    <a:pt x="182" y="670"/>
                  </a:lnTo>
                  <a:lnTo>
                    <a:pt x="187" y="663"/>
                  </a:lnTo>
                  <a:lnTo>
                    <a:pt x="192" y="658"/>
                  </a:lnTo>
                  <a:lnTo>
                    <a:pt x="197" y="652"/>
                  </a:lnTo>
                  <a:lnTo>
                    <a:pt x="202" y="647"/>
                  </a:lnTo>
                  <a:lnTo>
                    <a:pt x="208" y="642"/>
                  </a:lnTo>
                  <a:lnTo>
                    <a:pt x="213" y="636"/>
                  </a:lnTo>
                  <a:lnTo>
                    <a:pt x="219" y="632"/>
                  </a:lnTo>
                  <a:lnTo>
                    <a:pt x="225" y="628"/>
                  </a:lnTo>
                  <a:lnTo>
                    <a:pt x="231" y="623"/>
                  </a:lnTo>
                  <a:lnTo>
                    <a:pt x="237" y="619"/>
                  </a:lnTo>
                  <a:lnTo>
                    <a:pt x="243" y="615"/>
                  </a:lnTo>
                  <a:lnTo>
                    <a:pt x="250" y="611"/>
                  </a:lnTo>
                  <a:lnTo>
                    <a:pt x="257" y="608"/>
                  </a:lnTo>
                  <a:lnTo>
                    <a:pt x="263" y="604"/>
                  </a:lnTo>
                  <a:lnTo>
                    <a:pt x="271" y="602"/>
                  </a:lnTo>
                  <a:lnTo>
                    <a:pt x="277" y="598"/>
                  </a:lnTo>
                  <a:lnTo>
                    <a:pt x="284" y="595"/>
                  </a:lnTo>
                  <a:lnTo>
                    <a:pt x="292" y="591"/>
                  </a:lnTo>
                  <a:lnTo>
                    <a:pt x="300" y="588"/>
                  </a:lnTo>
                  <a:lnTo>
                    <a:pt x="308" y="586"/>
                  </a:lnTo>
                  <a:lnTo>
                    <a:pt x="316" y="583"/>
                  </a:lnTo>
                  <a:lnTo>
                    <a:pt x="324" y="582"/>
                  </a:lnTo>
                  <a:lnTo>
                    <a:pt x="333" y="579"/>
                  </a:lnTo>
                  <a:lnTo>
                    <a:pt x="341" y="576"/>
                  </a:lnTo>
                  <a:lnTo>
                    <a:pt x="350" y="575"/>
                  </a:lnTo>
                  <a:lnTo>
                    <a:pt x="359" y="572"/>
                  </a:lnTo>
                  <a:lnTo>
                    <a:pt x="369" y="571"/>
                  </a:lnTo>
                  <a:lnTo>
                    <a:pt x="378" y="568"/>
                  </a:lnTo>
                  <a:lnTo>
                    <a:pt x="388" y="567"/>
                  </a:lnTo>
                  <a:lnTo>
                    <a:pt x="399" y="566"/>
                  </a:lnTo>
                  <a:lnTo>
                    <a:pt x="409" y="564"/>
                  </a:lnTo>
                  <a:lnTo>
                    <a:pt x="411" y="558"/>
                  </a:lnTo>
                  <a:lnTo>
                    <a:pt x="413" y="554"/>
                  </a:lnTo>
                  <a:lnTo>
                    <a:pt x="415" y="547"/>
                  </a:lnTo>
                  <a:lnTo>
                    <a:pt x="417" y="542"/>
                  </a:lnTo>
                  <a:lnTo>
                    <a:pt x="419" y="536"/>
                  </a:lnTo>
                  <a:lnTo>
                    <a:pt x="421" y="531"/>
                  </a:lnTo>
                  <a:lnTo>
                    <a:pt x="422" y="524"/>
                  </a:lnTo>
                  <a:lnTo>
                    <a:pt x="425" y="520"/>
                  </a:lnTo>
                  <a:lnTo>
                    <a:pt x="426" y="514"/>
                  </a:lnTo>
                  <a:lnTo>
                    <a:pt x="427" y="508"/>
                  </a:lnTo>
                  <a:lnTo>
                    <a:pt x="429" y="502"/>
                  </a:lnTo>
                  <a:lnTo>
                    <a:pt x="430" y="496"/>
                  </a:lnTo>
                  <a:lnTo>
                    <a:pt x="431" y="490"/>
                  </a:lnTo>
                  <a:lnTo>
                    <a:pt x="433" y="484"/>
                  </a:lnTo>
                  <a:lnTo>
                    <a:pt x="434" y="478"/>
                  </a:lnTo>
                  <a:lnTo>
                    <a:pt x="436" y="472"/>
                  </a:lnTo>
                  <a:lnTo>
                    <a:pt x="436" y="466"/>
                  </a:lnTo>
                  <a:lnTo>
                    <a:pt x="437" y="460"/>
                  </a:lnTo>
                  <a:lnTo>
                    <a:pt x="438" y="454"/>
                  </a:lnTo>
                  <a:lnTo>
                    <a:pt x="439" y="448"/>
                  </a:lnTo>
                  <a:lnTo>
                    <a:pt x="440" y="442"/>
                  </a:lnTo>
                  <a:lnTo>
                    <a:pt x="441" y="436"/>
                  </a:lnTo>
                  <a:lnTo>
                    <a:pt x="441" y="430"/>
                  </a:lnTo>
                  <a:lnTo>
                    <a:pt x="442" y="424"/>
                  </a:lnTo>
                  <a:lnTo>
                    <a:pt x="442" y="418"/>
                  </a:lnTo>
                  <a:lnTo>
                    <a:pt x="443" y="411"/>
                  </a:lnTo>
                  <a:lnTo>
                    <a:pt x="444" y="404"/>
                  </a:lnTo>
                  <a:lnTo>
                    <a:pt x="444" y="399"/>
                  </a:lnTo>
                  <a:lnTo>
                    <a:pt x="445" y="392"/>
                  </a:lnTo>
                  <a:lnTo>
                    <a:pt x="445" y="386"/>
                  </a:lnTo>
                  <a:lnTo>
                    <a:pt x="446" y="379"/>
                  </a:lnTo>
                  <a:lnTo>
                    <a:pt x="446" y="374"/>
                  </a:lnTo>
                  <a:lnTo>
                    <a:pt x="446" y="367"/>
                  </a:lnTo>
                  <a:lnTo>
                    <a:pt x="446" y="360"/>
                  </a:lnTo>
                  <a:lnTo>
                    <a:pt x="446" y="354"/>
                  </a:lnTo>
                  <a:lnTo>
                    <a:pt x="446" y="347"/>
                  </a:lnTo>
                  <a:lnTo>
                    <a:pt x="446" y="340"/>
                  </a:lnTo>
                  <a:lnTo>
                    <a:pt x="446" y="335"/>
                  </a:lnTo>
                  <a:lnTo>
                    <a:pt x="446" y="328"/>
                  </a:lnTo>
                  <a:lnTo>
                    <a:pt x="447" y="322"/>
                  </a:lnTo>
                  <a:lnTo>
                    <a:pt x="446" y="315"/>
                  </a:lnTo>
                  <a:lnTo>
                    <a:pt x="446" y="308"/>
                  </a:lnTo>
                  <a:lnTo>
                    <a:pt x="446" y="302"/>
                  </a:lnTo>
                  <a:lnTo>
                    <a:pt x="446" y="296"/>
                  </a:lnTo>
                  <a:lnTo>
                    <a:pt x="446" y="290"/>
                  </a:lnTo>
                  <a:lnTo>
                    <a:pt x="446" y="283"/>
                  </a:lnTo>
                  <a:lnTo>
                    <a:pt x="446" y="276"/>
                  </a:lnTo>
                  <a:lnTo>
                    <a:pt x="446" y="271"/>
                  </a:lnTo>
                  <a:lnTo>
                    <a:pt x="446" y="264"/>
                  </a:lnTo>
                  <a:lnTo>
                    <a:pt x="445" y="258"/>
                  </a:lnTo>
                  <a:lnTo>
                    <a:pt x="445" y="251"/>
                  </a:lnTo>
                  <a:lnTo>
                    <a:pt x="445" y="246"/>
                  </a:lnTo>
                  <a:lnTo>
                    <a:pt x="444" y="239"/>
                  </a:lnTo>
                  <a:lnTo>
                    <a:pt x="444" y="234"/>
                  </a:lnTo>
                  <a:lnTo>
                    <a:pt x="444" y="227"/>
                  </a:lnTo>
                  <a:lnTo>
                    <a:pt x="444" y="222"/>
                  </a:lnTo>
                  <a:lnTo>
                    <a:pt x="443" y="215"/>
                  </a:lnTo>
                  <a:lnTo>
                    <a:pt x="442" y="208"/>
                  </a:lnTo>
                  <a:lnTo>
                    <a:pt x="442" y="203"/>
                  </a:lnTo>
                  <a:lnTo>
                    <a:pt x="442" y="196"/>
                  </a:lnTo>
                  <a:lnTo>
                    <a:pt x="442" y="191"/>
                  </a:lnTo>
                  <a:lnTo>
                    <a:pt x="441" y="184"/>
                  </a:lnTo>
                  <a:lnTo>
                    <a:pt x="441" y="179"/>
                  </a:lnTo>
                  <a:lnTo>
                    <a:pt x="441" y="174"/>
                  </a:lnTo>
                  <a:lnTo>
                    <a:pt x="441" y="170"/>
                  </a:lnTo>
                  <a:lnTo>
                    <a:pt x="442" y="164"/>
                  </a:lnTo>
                  <a:lnTo>
                    <a:pt x="442" y="162"/>
                  </a:lnTo>
                  <a:lnTo>
                    <a:pt x="444" y="158"/>
                  </a:lnTo>
                  <a:lnTo>
                    <a:pt x="445" y="152"/>
                  </a:lnTo>
                  <a:lnTo>
                    <a:pt x="448" y="148"/>
                  </a:lnTo>
                  <a:lnTo>
                    <a:pt x="450" y="143"/>
                  </a:lnTo>
                  <a:lnTo>
                    <a:pt x="454" y="140"/>
                  </a:lnTo>
                  <a:lnTo>
                    <a:pt x="457" y="138"/>
                  </a:lnTo>
                  <a:lnTo>
                    <a:pt x="461" y="136"/>
                  </a:lnTo>
                  <a:lnTo>
                    <a:pt x="465" y="134"/>
                  </a:lnTo>
                  <a:lnTo>
                    <a:pt x="469" y="132"/>
                  </a:lnTo>
                  <a:lnTo>
                    <a:pt x="473" y="132"/>
                  </a:lnTo>
                  <a:lnTo>
                    <a:pt x="478" y="132"/>
                  </a:lnTo>
                  <a:lnTo>
                    <a:pt x="482" y="132"/>
                  </a:lnTo>
                  <a:lnTo>
                    <a:pt x="486" y="132"/>
                  </a:lnTo>
                  <a:lnTo>
                    <a:pt x="491" y="132"/>
                  </a:lnTo>
                  <a:lnTo>
                    <a:pt x="495" y="134"/>
                  </a:lnTo>
                  <a:lnTo>
                    <a:pt x="499" y="134"/>
                  </a:lnTo>
                  <a:lnTo>
                    <a:pt x="502" y="135"/>
                  </a:lnTo>
                  <a:lnTo>
                    <a:pt x="506" y="135"/>
                  </a:lnTo>
                  <a:lnTo>
                    <a:pt x="509" y="135"/>
                  </a:lnTo>
                  <a:lnTo>
                    <a:pt x="514" y="135"/>
                  </a:lnTo>
                  <a:lnTo>
                    <a:pt x="518" y="132"/>
                  </a:lnTo>
                  <a:lnTo>
                    <a:pt x="519" y="128"/>
                  </a:lnTo>
                  <a:lnTo>
                    <a:pt x="518" y="123"/>
                  </a:lnTo>
                  <a:lnTo>
                    <a:pt x="516" y="118"/>
                  </a:lnTo>
                  <a:lnTo>
                    <a:pt x="514" y="112"/>
                  </a:lnTo>
                  <a:lnTo>
                    <a:pt x="511" y="106"/>
                  </a:lnTo>
                  <a:lnTo>
                    <a:pt x="507" y="100"/>
                  </a:lnTo>
                  <a:lnTo>
                    <a:pt x="509" y="95"/>
                  </a:lnTo>
                  <a:lnTo>
                    <a:pt x="510" y="90"/>
                  </a:lnTo>
                  <a:lnTo>
                    <a:pt x="511" y="83"/>
                  </a:lnTo>
                  <a:lnTo>
                    <a:pt x="512" y="78"/>
                  </a:lnTo>
                  <a:lnTo>
                    <a:pt x="514" y="70"/>
                  </a:lnTo>
                  <a:lnTo>
                    <a:pt x="516" y="62"/>
                  </a:lnTo>
                  <a:lnTo>
                    <a:pt x="517" y="54"/>
                  </a:lnTo>
                  <a:lnTo>
                    <a:pt x="519" y="46"/>
                  </a:lnTo>
                  <a:lnTo>
                    <a:pt x="520" y="38"/>
                  </a:lnTo>
                  <a:lnTo>
                    <a:pt x="522" y="31"/>
                  </a:lnTo>
                  <a:lnTo>
                    <a:pt x="524" y="24"/>
                  </a:lnTo>
                  <a:lnTo>
                    <a:pt x="525" y="18"/>
                  </a:lnTo>
                  <a:lnTo>
                    <a:pt x="526" y="12"/>
                  </a:lnTo>
                  <a:lnTo>
                    <a:pt x="528" y="7"/>
                  </a:lnTo>
                  <a:lnTo>
                    <a:pt x="530" y="4"/>
                  </a:lnTo>
                  <a:lnTo>
                    <a:pt x="531" y="4"/>
                  </a:lnTo>
                  <a:close/>
                </a:path>
              </a:pathLst>
            </a:custGeom>
            <a:solidFill>
              <a:srgbClr val="D1D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68" name="Freeform 28"/>
            <p:cNvSpPr>
              <a:spLocks/>
            </p:cNvSpPr>
            <p:nvPr/>
          </p:nvSpPr>
          <p:spPr bwMode="auto">
            <a:xfrm>
              <a:off x="4056" y="3342"/>
              <a:ext cx="4" cy="4"/>
            </a:xfrm>
            <a:custGeom>
              <a:avLst/>
              <a:gdLst>
                <a:gd name="T0" fmla="*/ 12 w 13"/>
                <a:gd name="T1" fmla="*/ 0 h 16"/>
                <a:gd name="T2" fmla="*/ 7 w 13"/>
                <a:gd name="T3" fmla="*/ 4 h 16"/>
                <a:gd name="T4" fmla="*/ 4 w 13"/>
                <a:gd name="T5" fmla="*/ 8 h 16"/>
                <a:gd name="T6" fmla="*/ 2 w 13"/>
                <a:gd name="T7" fmla="*/ 11 h 16"/>
                <a:gd name="T8" fmla="*/ 0 w 13"/>
                <a:gd name="T9" fmla="*/ 14 h 16"/>
                <a:gd name="T10" fmla="*/ 1 w 13"/>
                <a:gd name="T11" fmla="*/ 16 h 16"/>
                <a:gd name="T12" fmla="*/ 4 w 13"/>
                <a:gd name="T13" fmla="*/ 16 h 16"/>
                <a:gd name="T14" fmla="*/ 7 w 13"/>
                <a:gd name="T15" fmla="*/ 14 h 16"/>
                <a:gd name="T16" fmla="*/ 10 w 13"/>
                <a:gd name="T17" fmla="*/ 10 h 16"/>
                <a:gd name="T18" fmla="*/ 13 w 13"/>
                <a:gd name="T19" fmla="*/ 6 h 16"/>
                <a:gd name="T20" fmla="*/ 12 w 13"/>
                <a:gd name="T21" fmla="*/ 0 h 16"/>
                <a:gd name="T22" fmla="*/ 12 w 13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"/>
                <a:gd name="T37" fmla="*/ 0 h 16"/>
                <a:gd name="T38" fmla="*/ 13 w 13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" h="16">
                  <a:moveTo>
                    <a:pt x="12" y="0"/>
                  </a:moveTo>
                  <a:lnTo>
                    <a:pt x="7" y="4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5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69" name="Freeform 29"/>
            <p:cNvSpPr>
              <a:spLocks/>
            </p:cNvSpPr>
            <p:nvPr/>
          </p:nvSpPr>
          <p:spPr bwMode="auto">
            <a:xfrm>
              <a:off x="4116" y="3541"/>
              <a:ext cx="176" cy="80"/>
            </a:xfrm>
            <a:custGeom>
              <a:avLst/>
              <a:gdLst>
                <a:gd name="T0" fmla="*/ 46 w 528"/>
                <a:gd name="T1" fmla="*/ 94 h 322"/>
                <a:gd name="T2" fmla="*/ 9 w 528"/>
                <a:gd name="T3" fmla="*/ 129 h 322"/>
                <a:gd name="T4" fmla="*/ 7 w 528"/>
                <a:gd name="T5" fmla="*/ 137 h 322"/>
                <a:gd name="T6" fmla="*/ 6 w 528"/>
                <a:gd name="T7" fmla="*/ 146 h 322"/>
                <a:gd name="T8" fmla="*/ 5 w 528"/>
                <a:gd name="T9" fmla="*/ 156 h 322"/>
                <a:gd name="T10" fmla="*/ 4 w 528"/>
                <a:gd name="T11" fmla="*/ 169 h 322"/>
                <a:gd name="T12" fmla="*/ 4 w 528"/>
                <a:gd name="T13" fmla="*/ 184 h 322"/>
                <a:gd name="T14" fmla="*/ 2 w 528"/>
                <a:gd name="T15" fmla="*/ 198 h 322"/>
                <a:gd name="T16" fmla="*/ 2 w 528"/>
                <a:gd name="T17" fmla="*/ 214 h 322"/>
                <a:gd name="T18" fmla="*/ 1 w 528"/>
                <a:gd name="T19" fmla="*/ 230 h 322"/>
                <a:gd name="T20" fmla="*/ 0 w 528"/>
                <a:gd name="T21" fmla="*/ 245 h 322"/>
                <a:gd name="T22" fmla="*/ 0 w 528"/>
                <a:gd name="T23" fmla="*/ 260 h 322"/>
                <a:gd name="T24" fmla="*/ 1 w 528"/>
                <a:gd name="T25" fmla="*/ 273 h 322"/>
                <a:gd name="T26" fmla="*/ 1 w 528"/>
                <a:gd name="T27" fmla="*/ 286 h 322"/>
                <a:gd name="T28" fmla="*/ 3 w 528"/>
                <a:gd name="T29" fmla="*/ 297 h 322"/>
                <a:gd name="T30" fmla="*/ 5 w 528"/>
                <a:gd name="T31" fmla="*/ 305 h 322"/>
                <a:gd name="T32" fmla="*/ 9 w 528"/>
                <a:gd name="T33" fmla="*/ 312 h 322"/>
                <a:gd name="T34" fmla="*/ 15 w 528"/>
                <a:gd name="T35" fmla="*/ 316 h 322"/>
                <a:gd name="T36" fmla="*/ 22 w 528"/>
                <a:gd name="T37" fmla="*/ 317 h 322"/>
                <a:gd name="T38" fmla="*/ 31 w 528"/>
                <a:gd name="T39" fmla="*/ 318 h 322"/>
                <a:gd name="T40" fmla="*/ 41 w 528"/>
                <a:gd name="T41" fmla="*/ 320 h 322"/>
                <a:gd name="T42" fmla="*/ 53 w 528"/>
                <a:gd name="T43" fmla="*/ 320 h 322"/>
                <a:gd name="T44" fmla="*/ 66 w 528"/>
                <a:gd name="T45" fmla="*/ 322 h 322"/>
                <a:gd name="T46" fmla="*/ 81 w 528"/>
                <a:gd name="T47" fmla="*/ 322 h 322"/>
                <a:gd name="T48" fmla="*/ 97 w 528"/>
                <a:gd name="T49" fmla="*/ 322 h 322"/>
                <a:gd name="T50" fmla="*/ 113 w 528"/>
                <a:gd name="T51" fmla="*/ 322 h 322"/>
                <a:gd name="T52" fmla="*/ 131 w 528"/>
                <a:gd name="T53" fmla="*/ 322 h 322"/>
                <a:gd name="T54" fmla="*/ 149 w 528"/>
                <a:gd name="T55" fmla="*/ 322 h 322"/>
                <a:gd name="T56" fmla="*/ 168 w 528"/>
                <a:gd name="T57" fmla="*/ 321 h 322"/>
                <a:gd name="T58" fmla="*/ 188 w 528"/>
                <a:gd name="T59" fmla="*/ 320 h 322"/>
                <a:gd name="T60" fmla="*/ 208 w 528"/>
                <a:gd name="T61" fmla="*/ 320 h 322"/>
                <a:gd name="T62" fmla="*/ 228 w 528"/>
                <a:gd name="T63" fmla="*/ 318 h 322"/>
                <a:gd name="T64" fmla="*/ 248 w 528"/>
                <a:gd name="T65" fmla="*/ 317 h 322"/>
                <a:gd name="T66" fmla="*/ 269 w 528"/>
                <a:gd name="T67" fmla="*/ 316 h 322"/>
                <a:gd name="T68" fmla="*/ 289 w 528"/>
                <a:gd name="T69" fmla="*/ 313 h 322"/>
                <a:gd name="T70" fmla="*/ 309 w 528"/>
                <a:gd name="T71" fmla="*/ 312 h 322"/>
                <a:gd name="T72" fmla="*/ 329 w 528"/>
                <a:gd name="T73" fmla="*/ 310 h 322"/>
                <a:gd name="T74" fmla="*/ 348 w 528"/>
                <a:gd name="T75" fmla="*/ 309 h 322"/>
                <a:gd name="T76" fmla="*/ 368 w 528"/>
                <a:gd name="T77" fmla="*/ 308 h 322"/>
                <a:gd name="T78" fmla="*/ 387 w 528"/>
                <a:gd name="T79" fmla="*/ 306 h 322"/>
                <a:gd name="T80" fmla="*/ 404 w 528"/>
                <a:gd name="T81" fmla="*/ 305 h 322"/>
                <a:gd name="T82" fmla="*/ 421 w 528"/>
                <a:gd name="T83" fmla="*/ 302 h 322"/>
                <a:gd name="T84" fmla="*/ 437 w 528"/>
                <a:gd name="T85" fmla="*/ 301 h 322"/>
                <a:gd name="T86" fmla="*/ 452 w 528"/>
                <a:gd name="T87" fmla="*/ 300 h 322"/>
                <a:gd name="T88" fmla="*/ 465 w 528"/>
                <a:gd name="T89" fmla="*/ 298 h 322"/>
                <a:gd name="T90" fmla="*/ 477 w 528"/>
                <a:gd name="T91" fmla="*/ 297 h 322"/>
                <a:gd name="T92" fmla="*/ 488 w 528"/>
                <a:gd name="T93" fmla="*/ 296 h 322"/>
                <a:gd name="T94" fmla="*/ 482 w 528"/>
                <a:gd name="T95" fmla="*/ 94 h 322"/>
                <a:gd name="T96" fmla="*/ 523 w 528"/>
                <a:gd name="T97" fmla="*/ 0 h 322"/>
                <a:gd name="T98" fmla="*/ 46 w 528"/>
                <a:gd name="T99" fmla="*/ 2 h 3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8"/>
                <a:gd name="T151" fmla="*/ 0 h 322"/>
                <a:gd name="T152" fmla="*/ 528 w 528"/>
                <a:gd name="T153" fmla="*/ 322 h 3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8" h="322">
                  <a:moveTo>
                    <a:pt x="46" y="2"/>
                  </a:moveTo>
                  <a:lnTo>
                    <a:pt x="46" y="94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8" y="134"/>
                  </a:lnTo>
                  <a:lnTo>
                    <a:pt x="7" y="137"/>
                  </a:lnTo>
                  <a:lnTo>
                    <a:pt x="7" y="141"/>
                  </a:lnTo>
                  <a:lnTo>
                    <a:pt x="6" y="146"/>
                  </a:lnTo>
                  <a:lnTo>
                    <a:pt x="6" y="152"/>
                  </a:lnTo>
                  <a:lnTo>
                    <a:pt x="5" y="156"/>
                  </a:lnTo>
                  <a:lnTo>
                    <a:pt x="5" y="162"/>
                  </a:lnTo>
                  <a:lnTo>
                    <a:pt x="4" y="169"/>
                  </a:lnTo>
                  <a:lnTo>
                    <a:pt x="4" y="176"/>
                  </a:lnTo>
                  <a:lnTo>
                    <a:pt x="4" y="184"/>
                  </a:lnTo>
                  <a:lnTo>
                    <a:pt x="3" y="192"/>
                  </a:lnTo>
                  <a:lnTo>
                    <a:pt x="2" y="198"/>
                  </a:lnTo>
                  <a:lnTo>
                    <a:pt x="2" y="206"/>
                  </a:lnTo>
                  <a:lnTo>
                    <a:pt x="2" y="214"/>
                  </a:lnTo>
                  <a:lnTo>
                    <a:pt x="1" y="222"/>
                  </a:lnTo>
                  <a:lnTo>
                    <a:pt x="1" y="230"/>
                  </a:lnTo>
                  <a:lnTo>
                    <a:pt x="1" y="238"/>
                  </a:lnTo>
                  <a:lnTo>
                    <a:pt x="0" y="245"/>
                  </a:lnTo>
                  <a:lnTo>
                    <a:pt x="0" y="253"/>
                  </a:lnTo>
                  <a:lnTo>
                    <a:pt x="0" y="260"/>
                  </a:lnTo>
                  <a:lnTo>
                    <a:pt x="1" y="268"/>
                  </a:lnTo>
                  <a:lnTo>
                    <a:pt x="1" y="273"/>
                  </a:lnTo>
                  <a:lnTo>
                    <a:pt x="1" y="280"/>
                  </a:lnTo>
                  <a:lnTo>
                    <a:pt x="1" y="286"/>
                  </a:lnTo>
                  <a:lnTo>
                    <a:pt x="2" y="292"/>
                  </a:lnTo>
                  <a:lnTo>
                    <a:pt x="3" y="297"/>
                  </a:lnTo>
                  <a:lnTo>
                    <a:pt x="4" y="302"/>
                  </a:lnTo>
                  <a:lnTo>
                    <a:pt x="5" y="305"/>
                  </a:lnTo>
                  <a:lnTo>
                    <a:pt x="7" y="310"/>
                  </a:lnTo>
                  <a:lnTo>
                    <a:pt x="9" y="312"/>
                  </a:lnTo>
                  <a:lnTo>
                    <a:pt x="12" y="314"/>
                  </a:lnTo>
                  <a:lnTo>
                    <a:pt x="15" y="316"/>
                  </a:lnTo>
                  <a:lnTo>
                    <a:pt x="19" y="316"/>
                  </a:lnTo>
                  <a:lnTo>
                    <a:pt x="22" y="317"/>
                  </a:lnTo>
                  <a:lnTo>
                    <a:pt x="27" y="318"/>
                  </a:lnTo>
                  <a:lnTo>
                    <a:pt x="31" y="318"/>
                  </a:lnTo>
                  <a:lnTo>
                    <a:pt x="36" y="318"/>
                  </a:lnTo>
                  <a:lnTo>
                    <a:pt x="41" y="320"/>
                  </a:lnTo>
                  <a:lnTo>
                    <a:pt x="48" y="320"/>
                  </a:lnTo>
                  <a:lnTo>
                    <a:pt x="53" y="320"/>
                  </a:lnTo>
                  <a:lnTo>
                    <a:pt x="60" y="321"/>
                  </a:lnTo>
                  <a:lnTo>
                    <a:pt x="66" y="322"/>
                  </a:lnTo>
                  <a:lnTo>
                    <a:pt x="74" y="322"/>
                  </a:lnTo>
                  <a:lnTo>
                    <a:pt x="81" y="322"/>
                  </a:lnTo>
                  <a:lnTo>
                    <a:pt x="89" y="322"/>
                  </a:lnTo>
                  <a:lnTo>
                    <a:pt x="97" y="322"/>
                  </a:lnTo>
                  <a:lnTo>
                    <a:pt x="105" y="322"/>
                  </a:lnTo>
                  <a:lnTo>
                    <a:pt x="113" y="322"/>
                  </a:lnTo>
                  <a:lnTo>
                    <a:pt x="122" y="322"/>
                  </a:lnTo>
                  <a:lnTo>
                    <a:pt x="131" y="322"/>
                  </a:lnTo>
                  <a:lnTo>
                    <a:pt x="140" y="322"/>
                  </a:lnTo>
                  <a:lnTo>
                    <a:pt x="149" y="322"/>
                  </a:lnTo>
                  <a:lnTo>
                    <a:pt x="159" y="322"/>
                  </a:lnTo>
                  <a:lnTo>
                    <a:pt x="168" y="321"/>
                  </a:lnTo>
                  <a:lnTo>
                    <a:pt x="178" y="321"/>
                  </a:lnTo>
                  <a:lnTo>
                    <a:pt x="188" y="320"/>
                  </a:lnTo>
                  <a:lnTo>
                    <a:pt x="198" y="320"/>
                  </a:lnTo>
                  <a:lnTo>
                    <a:pt x="208" y="320"/>
                  </a:lnTo>
                  <a:lnTo>
                    <a:pt x="218" y="320"/>
                  </a:lnTo>
                  <a:lnTo>
                    <a:pt x="228" y="318"/>
                  </a:lnTo>
                  <a:lnTo>
                    <a:pt x="238" y="318"/>
                  </a:lnTo>
                  <a:lnTo>
                    <a:pt x="248" y="317"/>
                  </a:lnTo>
                  <a:lnTo>
                    <a:pt x="259" y="317"/>
                  </a:lnTo>
                  <a:lnTo>
                    <a:pt x="269" y="316"/>
                  </a:lnTo>
                  <a:lnTo>
                    <a:pt x="279" y="316"/>
                  </a:lnTo>
                  <a:lnTo>
                    <a:pt x="289" y="313"/>
                  </a:lnTo>
                  <a:lnTo>
                    <a:pt x="299" y="313"/>
                  </a:lnTo>
                  <a:lnTo>
                    <a:pt x="309" y="312"/>
                  </a:lnTo>
                  <a:lnTo>
                    <a:pt x="319" y="312"/>
                  </a:lnTo>
                  <a:lnTo>
                    <a:pt x="329" y="310"/>
                  </a:lnTo>
                  <a:lnTo>
                    <a:pt x="339" y="310"/>
                  </a:lnTo>
                  <a:lnTo>
                    <a:pt x="348" y="309"/>
                  </a:lnTo>
                  <a:lnTo>
                    <a:pt x="358" y="309"/>
                  </a:lnTo>
                  <a:lnTo>
                    <a:pt x="368" y="308"/>
                  </a:lnTo>
                  <a:lnTo>
                    <a:pt x="377" y="308"/>
                  </a:lnTo>
                  <a:lnTo>
                    <a:pt x="387" y="306"/>
                  </a:lnTo>
                  <a:lnTo>
                    <a:pt x="396" y="305"/>
                  </a:lnTo>
                  <a:lnTo>
                    <a:pt x="404" y="305"/>
                  </a:lnTo>
                  <a:lnTo>
                    <a:pt x="413" y="304"/>
                  </a:lnTo>
                  <a:lnTo>
                    <a:pt x="421" y="302"/>
                  </a:lnTo>
                  <a:lnTo>
                    <a:pt x="429" y="302"/>
                  </a:lnTo>
                  <a:lnTo>
                    <a:pt x="437" y="301"/>
                  </a:lnTo>
                  <a:lnTo>
                    <a:pt x="445" y="301"/>
                  </a:lnTo>
                  <a:lnTo>
                    <a:pt x="452" y="300"/>
                  </a:lnTo>
                  <a:lnTo>
                    <a:pt x="458" y="298"/>
                  </a:lnTo>
                  <a:lnTo>
                    <a:pt x="465" y="298"/>
                  </a:lnTo>
                  <a:lnTo>
                    <a:pt x="472" y="297"/>
                  </a:lnTo>
                  <a:lnTo>
                    <a:pt x="477" y="297"/>
                  </a:lnTo>
                  <a:lnTo>
                    <a:pt x="483" y="296"/>
                  </a:lnTo>
                  <a:lnTo>
                    <a:pt x="488" y="296"/>
                  </a:lnTo>
                  <a:lnTo>
                    <a:pt x="493" y="296"/>
                  </a:lnTo>
                  <a:lnTo>
                    <a:pt x="482" y="94"/>
                  </a:lnTo>
                  <a:lnTo>
                    <a:pt x="528" y="84"/>
                  </a:lnTo>
                  <a:lnTo>
                    <a:pt x="523" y="0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70" name="Freeform 30"/>
            <p:cNvSpPr>
              <a:spLocks/>
            </p:cNvSpPr>
            <p:nvPr/>
          </p:nvSpPr>
          <p:spPr bwMode="auto">
            <a:xfrm>
              <a:off x="4080" y="3310"/>
              <a:ext cx="256" cy="234"/>
            </a:xfrm>
            <a:custGeom>
              <a:avLst/>
              <a:gdLst>
                <a:gd name="T0" fmla="*/ 107 w 767"/>
                <a:gd name="T1" fmla="*/ 388 h 937"/>
                <a:gd name="T2" fmla="*/ 101 w 767"/>
                <a:gd name="T3" fmla="*/ 666 h 937"/>
                <a:gd name="T4" fmla="*/ 101 w 767"/>
                <a:gd name="T5" fmla="*/ 692 h 937"/>
                <a:gd name="T6" fmla="*/ 101 w 767"/>
                <a:gd name="T7" fmla="*/ 724 h 937"/>
                <a:gd name="T8" fmla="*/ 101 w 767"/>
                <a:gd name="T9" fmla="*/ 757 h 937"/>
                <a:gd name="T10" fmla="*/ 101 w 767"/>
                <a:gd name="T11" fmla="*/ 785 h 937"/>
                <a:gd name="T12" fmla="*/ 101 w 767"/>
                <a:gd name="T13" fmla="*/ 808 h 937"/>
                <a:gd name="T14" fmla="*/ 102 w 767"/>
                <a:gd name="T15" fmla="*/ 834 h 937"/>
                <a:gd name="T16" fmla="*/ 104 w 767"/>
                <a:gd name="T17" fmla="*/ 861 h 937"/>
                <a:gd name="T18" fmla="*/ 108 w 767"/>
                <a:gd name="T19" fmla="*/ 886 h 937"/>
                <a:gd name="T20" fmla="*/ 122 w 767"/>
                <a:gd name="T21" fmla="*/ 926 h 937"/>
                <a:gd name="T22" fmla="*/ 148 w 767"/>
                <a:gd name="T23" fmla="*/ 932 h 937"/>
                <a:gd name="T24" fmla="*/ 181 w 767"/>
                <a:gd name="T25" fmla="*/ 934 h 937"/>
                <a:gd name="T26" fmla="*/ 220 w 767"/>
                <a:gd name="T27" fmla="*/ 936 h 937"/>
                <a:gd name="T28" fmla="*/ 264 w 767"/>
                <a:gd name="T29" fmla="*/ 937 h 937"/>
                <a:gd name="T30" fmla="*/ 311 w 767"/>
                <a:gd name="T31" fmla="*/ 936 h 937"/>
                <a:gd name="T32" fmla="*/ 361 w 767"/>
                <a:gd name="T33" fmla="*/ 933 h 937"/>
                <a:gd name="T34" fmla="*/ 411 w 767"/>
                <a:gd name="T35" fmla="*/ 929 h 937"/>
                <a:gd name="T36" fmla="*/ 461 w 767"/>
                <a:gd name="T37" fmla="*/ 925 h 937"/>
                <a:gd name="T38" fmla="*/ 510 w 767"/>
                <a:gd name="T39" fmla="*/ 918 h 937"/>
                <a:gd name="T40" fmla="*/ 555 w 767"/>
                <a:gd name="T41" fmla="*/ 912 h 937"/>
                <a:gd name="T42" fmla="*/ 587 w 767"/>
                <a:gd name="T43" fmla="*/ 901 h 937"/>
                <a:gd name="T44" fmla="*/ 593 w 767"/>
                <a:gd name="T45" fmla="*/ 870 h 937"/>
                <a:gd name="T46" fmla="*/ 595 w 767"/>
                <a:gd name="T47" fmla="*/ 833 h 937"/>
                <a:gd name="T48" fmla="*/ 595 w 767"/>
                <a:gd name="T49" fmla="*/ 789 h 937"/>
                <a:gd name="T50" fmla="*/ 594 w 767"/>
                <a:gd name="T51" fmla="*/ 740 h 937"/>
                <a:gd name="T52" fmla="*/ 592 w 767"/>
                <a:gd name="T53" fmla="*/ 690 h 937"/>
                <a:gd name="T54" fmla="*/ 589 w 767"/>
                <a:gd name="T55" fmla="*/ 641 h 937"/>
                <a:gd name="T56" fmla="*/ 587 w 767"/>
                <a:gd name="T57" fmla="*/ 601 h 937"/>
                <a:gd name="T58" fmla="*/ 585 w 767"/>
                <a:gd name="T59" fmla="*/ 568 h 937"/>
                <a:gd name="T60" fmla="*/ 584 w 767"/>
                <a:gd name="T61" fmla="*/ 546 h 937"/>
                <a:gd name="T62" fmla="*/ 766 w 767"/>
                <a:gd name="T63" fmla="*/ 241 h 937"/>
                <a:gd name="T64" fmla="*/ 511 w 767"/>
                <a:gd name="T65" fmla="*/ 14 h 937"/>
                <a:gd name="T66" fmla="*/ 485 w 767"/>
                <a:gd name="T67" fmla="*/ 10 h 937"/>
                <a:gd name="T68" fmla="*/ 462 w 767"/>
                <a:gd name="T69" fmla="*/ 6 h 937"/>
                <a:gd name="T70" fmla="*/ 438 w 767"/>
                <a:gd name="T71" fmla="*/ 5 h 937"/>
                <a:gd name="T72" fmla="*/ 411 w 767"/>
                <a:gd name="T73" fmla="*/ 4 h 937"/>
                <a:gd name="T74" fmla="*/ 382 w 767"/>
                <a:gd name="T75" fmla="*/ 1 h 937"/>
                <a:gd name="T76" fmla="*/ 354 w 767"/>
                <a:gd name="T77" fmla="*/ 0 h 937"/>
                <a:gd name="T78" fmla="*/ 326 w 767"/>
                <a:gd name="T79" fmla="*/ 0 h 937"/>
                <a:gd name="T80" fmla="*/ 298 w 767"/>
                <a:gd name="T81" fmla="*/ 0 h 937"/>
                <a:gd name="T82" fmla="*/ 273 w 767"/>
                <a:gd name="T83" fmla="*/ 0 h 937"/>
                <a:gd name="T84" fmla="*/ 250 w 767"/>
                <a:gd name="T85" fmla="*/ 0 h 937"/>
                <a:gd name="T86" fmla="*/ 225 w 767"/>
                <a:gd name="T87" fmla="*/ 0 h 937"/>
                <a:gd name="T88" fmla="*/ 201 w 767"/>
                <a:gd name="T89" fmla="*/ 0 h 937"/>
                <a:gd name="T90" fmla="*/ 179 w 767"/>
                <a:gd name="T91" fmla="*/ 1 h 937"/>
                <a:gd name="T92" fmla="*/ 157 w 767"/>
                <a:gd name="T93" fmla="*/ 2 h 937"/>
                <a:gd name="T94" fmla="*/ 137 w 767"/>
                <a:gd name="T95" fmla="*/ 5 h 937"/>
                <a:gd name="T96" fmla="*/ 114 w 767"/>
                <a:gd name="T97" fmla="*/ 6 h 937"/>
                <a:gd name="T98" fmla="*/ 92 w 767"/>
                <a:gd name="T99" fmla="*/ 8 h 937"/>
                <a:gd name="T100" fmla="*/ 68 w 767"/>
                <a:gd name="T101" fmla="*/ 10 h 937"/>
                <a:gd name="T102" fmla="*/ 43 w 767"/>
                <a:gd name="T103" fmla="*/ 14 h 937"/>
                <a:gd name="T104" fmla="*/ 15 w 767"/>
                <a:gd name="T105" fmla="*/ 17 h 93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7"/>
                <a:gd name="T160" fmla="*/ 0 h 937"/>
                <a:gd name="T161" fmla="*/ 767 w 767"/>
                <a:gd name="T162" fmla="*/ 937 h 93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7" h="937">
                  <a:moveTo>
                    <a:pt x="0" y="78"/>
                  </a:moveTo>
                  <a:lnTo>
                    <a:pt x="52" y="118"/>
                  </a:lnTo>
                  <a:lnTo>
                    <a:pt x="48" y="221"/>
                  </a:lnTo>
                  <a:lnTo>
                    <a:pt x="196" y="266"/>
                  </a:lnTo>
                  <a:lnTo>
                    <a:pt x="199" y="336"/>
                  </a:lnTo>
                  <a:lnTo>
                    <a:pt x="107" y="388"/>
                  </a:lnTo>
                  <a:lnTo>
                    <a:pt x="111" y="442"/>
                  </a:lnTo>
                  <a:lnTo>
                    <a:pt x="166" y="472"/>
                  </a:lnTo>
                  <a:lnTo>
                    <a:pt x="163" y="546"/>
                  </a:lnTo>
                  <a:lnTo>
                    <a:pt x="95" y="574"/>
                  </a:lnTo>
                  <a:lnTo>
                    <a:pt x="92" y="641"/>
                  </a:lnTo>
                  <a:lnTo>
                    <a:pt x="101" y="666"/>
                  </a:lnTo>
                  <a:lnTo>
                    <a:pt x="101" y="670"/>
                  </a:lnTo>
                  <a:lnTo>
                    <a:pt x="101" y="676"/>
                  </a:lnTo>
                  <a:lnTo>
                    <a:pt x="101" y="684"/>
                  </a:lnTo>
                  <a:lnTo>
                    <a:pt x="101" y="686"/>
                  </a:lnTo>
                  <a:lnTo>
                    <a:pt x="101" y="692"/>
                  </a:lnTo>
                  <a:lnTo>
                    <a:pt x="101" y="696"/>
                  </a:lnTo>
                  <a:lnTo>
                    <a:pt x="101" y="701"/>
                  </a:lnTo>
                  <a:lnTo>
                    <a:pt x="101" y="706"/>
                  </a:lnTo>
                  <a:lnTo>
                    <a:pt x="101" y="712"/>
                  </a:lnTo>
                  <a:lnTo>
                    <a:pt x="101" y="717"/>
                  </a:lnTo>
                  <a:lnTo>
                    <a:pt x="101" y="724"/>
                  </a:lnTo>
                  <a:lnTo>
                    <a:pt x="101" y="729"/>
                  </a:lnTo>
                  <a:lnTo>
                    <a:pt x="101" y="734"/>
                  </a:lnTo>
                  <a:lnTo>
                    <a:pt x="101" y="740"/>
                  </a:lnTo>
                  <a:lnTo>
                    <a:pt x="101" y="745"/>
                  </a:lnTo>
                  <a:lnTo>
                    <a:pt x="101" y="750"/>
                  </a:lnTo>
                  <a:lnTo>
                    <a:pt x="101" y="757"/>
                  </a:lnTo>
                  <a:lnTo>
                    <a:pt x="101" y="762"/>
                  </a:lnTo>
                  <a:lnTo>
                    <a:pt x="101" y="768"/>
                  </a:lnTo>
                  <a:lnTo>
                    <a:pt x="101" y="772"/>
                  </a:lnTo>
                  <a:lnTo>
                    <a:pt x="101" y="777"/>
                  </a:lnTo>
                  <a:lnTo>
                    <a:pt x="101" y="781"/>
                  </a:lnTo>
                  <a:lnTo>
                    <a:pt x="101" y="785"/>
                  </a:lnTo>
                  <a:lnTo>
                    <a:pt x="101" y="789"/>
                  </a:lnTo>
                  <a:lnTo>
                    <a:pt x="101" y="793"/>
                  </a:lnTo>
                  <a:lnTo>
                    <a:pt x="101" y="796"/>
                  </a:lnTo>
                  <a:lnTo>
                    <a:pt x="101" y="798"/>
                  </a:lnTo>
                  <a:lnTo>
                    <a:pt x="101" y="802"/>
                  </a:lnTo>
                  <a:lnTo>
                    <a:pt x="101" y="808"/>
                  </a:lnTo>
                  <a:lnTo>
                    <a:pt x="101" y="812"/>
                  </a:lnTo>
                  <a:lnTo>
                    <a:pt x="101" y="816"/>
                  </a:lnTo>
                  <a:lnTo>
                    <a:pt x="101" y="821"/>
                  </a:lnTo>
                  <a:lnTo>
                    <a:pt x="101" y="825"/>
                  </a:lnTo>
                  <a:lnTo>
                    <a:pt x="102" y="829"/>
                  </a:lnTo>
                  <a:lnTo>
                    <a:pt x="102" y="834"/>
                  </a:lnTo>
                  <a:lnTo>
                    <a:pt x="102" y="838"/>
                  </a:lnTo>
                  <a:lnTo>
                    <a:pt x="102" y="842"/>
                  </a:lnTo>
                  <a:lnTo>
                    <a:pt x="103" y="848"/>
                  </a:lnTo>
                  <a:lnTo>
                    <a:pt x="103" y="852"/>
                  </a:lnTo>
                  <a:lnTo>
                    <a:pt x="104" y="856"/>
                  </a:lnTo>
                  <a:lnTo>
                    <a:pt x="104" y="861"/>
                  </a:lnTo>
                  <a:lnTo>
                    <a:pt x="105" y="865"/>
                  </a:lnTo>
                  <a:lnTo>
                    <a:pt x="106" y="869"/>
                  </a:lnTo>
                  <a:lnTo>
                    <a:pt x="106" y="873"/>
                  </a:lnTo>
                  <a:lnTo>
                    <a:pt x="107" y="877"/>
                  </a:lnTo>
                  <a:lnTo>
                    <a:pt x="107" y="881"/>
                  </a:lnTo>
                  <a:lnTo>
                    <a:pt x="108" y="886"/>
                  </a:lnTo>
                  <a:lnTo>
                    <a:pt x="110" y="893"/>
                  </a:lnTo>
                  <a:lnTo>
                    <a:pt x="112" y="901"/>
                  </a:lnTo>
                  <a:lnTo>
                    <a:pt x="114" y="908"/>
                  </a:lnTo>
                  <a:lnTo>
                    <a:pt x="116" y="914"/>
                  </a:lnTo>
                  <a:lnTo>
                    <a:pt x="118" y="921"/>
                  </a:lnTo>
                  <a:lnTo>
                    <a:pt x="122" y="926"/>
                  </a:lnTo>
                  <a:lnTo>
                    <a:pt x="125" y="926"/>
                  </a:lnTo>
                  <a:lnTo>
                    <a:pt x="129" y="928"/>
                  </a:lnTo>
                  <a:lnTo>
                    <a:pt x="133" y="928"/>
                  </a:lnTo>
                  <a:lnTo>
                    <a:pt x="138" y="929"/>
                  </a:lnTo>
                  <a:lnTo>
                    <a:pt x="143" y="929"/>
                  </a:lnTo>
                  <a:lnTo>
                    <a:pt x="148" y="932"/>
                  </a:lnTo>
                  <a:lnTo>
                    <a:pt x="153" y="932"/>
                  </a:lnTo>
                  <a:lnTo>
                    <a:pt x="158" y="933"/>
                  </a:lnTo>
                  <a:lnTo>
                    <a:pt x="163" y="933"/>
                  </a:lnTo>
                  <a:lnTo>
                    <a:pt x="169" y="933"/>
                  </a:lnTo>
                  <a:lnTo>
                    <a:pt x="174" y="933"/>
                  </a:lnTo>
                  <a:lnTo>
                    <a:pt x="181" y="934"/>
                  </a:lnTo>
                  <a:lnTo>
                    <a:pt x="187" y="934"/>
                  </a:lnTo>
                  <a:lnTo>
                    <a:pt x="193" y="934"/>
                  </a:lnTo>
                  <a:lnTo>
                    <a:pt x="200" y="936"/>
                  </a:lnTo>
                  <a:lnTo>
                    <a:pt x="207" y="936"/>
                  </a:lnTo>
                  <a:lnTo>
                    <a:pt x="213" y="936"/>
                  </a:lnTo>
                  <a:lnTo>
                    <a:pt x="220" y="936"/>
                  </a:lnTo>
                  <a:lnTo>
                    <a:pt x="227" y="936"/>
                  </a:lnTo>
                  <a:lnTo>
                    <a:pt x="234" y="936"/>
                  </a:lnTo>
                  <a:lnTo>
                    <a:pt x="241" y="936"/>
                  </a:lnTo>
                  <a:lnTo>
                    <a:pt x="248" y="936"/>
                  </a:lnTo>
                  <a:lnTo>
                    <a:pt x="256" y="936"/>
                  </a:lnTo>
                  <a:lnTo>
                    <a:pt x="264" y="937"/>
                  </a:lnTo>
                  <a:lnTo>
                    <a:pt x="271" y="936"/>
                  </a:lnTo>
                  <a:lnTo>
                    <a:pt x="279" y="936"/>
                  </a:lnTo>
                  <a:lnTo>
                    <a:pt x="287" y="936"/>
                  </a:lnTo>
                  <a:lnTo>
                    <a:pt x="295" y="936"/>
                  </a:lnTo>
                  <a:lnTo>
                    <a:pt x="303" y="936"/>
                  </a:lnTo>
                  <a:lnTo>
                    <a:pt x="311" y="936"/>
                  </a:lnTo>
                  <a:lnTo>
                    <a:pt x="320" y="936"/>
                  </a:lnTo>
                  <a:lnTo>
                    <a:pt x="328" y="936"/>
                  </a:lnTo>
                  <a:lnTo>
                    <a:pt x="336" y="934"/>
                  </a:lnTo>
                  <a:lnTo>
                    <a:pt x="344" y="934"/>
                  </a:lnTo>
                  <a:lnTo>
                    <a:pt x="352" y="933"/>
                  </a:lnTo>
                  <a:lnTo>
                    <a:pt x="361" y="933"/>
                  </a:lnTo>
                  <a:lnTo>
                    <a:pt x="369" y="933"/>
                  </a:lnTo>
                  <a:lnTo>
                    <a:pt x="377" y="932"/>
                  </a:lnTo>
                  <a:lnTo>
                    <a:pt x="386" y="932"/>
                  </a:lnTo>
                  <a:lnTo>
                    <a:pt x="394" y="932"/>
                  </a:lnTo>
                  <a:lnTo>
                    <a:pt x="402" y="929"/>
                  </a:lnTo>
                  <a:lnTo>
                    <a:pt x="411" y="929"/>
                  </a:lnTo>
                  <a:lnTo>
                    <a:pt x="419" y="928"/>
                  </a:lnTo>
                  <a:lnTo>
                    <a:pt x="427" y="928"/>
                  </a:lnTo>
                  <a:lnTo>
                    <a:pt x="436" y="926"/>
                  </a:lnTo>
                  <a:lnTo>
                    <a:pt x="444" y="926"/>
                  </a:lnTo>
                  <a:lnTo>
                    <a:pt x="452" y="925"/>
                  </a:lnTo>
                  <a:lnTo>
                    <a:pt x="461" y="925"/>
                  </a:lnTo>
                  <a:lnTo>
                    <a:pt x="469" y="922"/>
                  </a:lnTo>
                  <a:lnTo>
                    <a:pt x="477" y="922"/>
                  </a:lnTo>
                  <a:lnTo>
                    <a:pt x="485" y="921"/>
                  </a:lnTo>
                  <a:lnTo>
                    <a:pt x="494" y="920"/>
                  </a:lnTo>
                  <a:lnTo>
                    <a:pt x="502" y="918"/>
                  </a:lnTo>
                  <a:lnTo>
                    <a:pt x="510" y="918"/>
                  </a:lnTo>
                  <a:lnTo>
                    <a:pt x="517" y="917"/>
                  </a:lnTo>
                  <a:lnTo>
                    <a:pt x="525" y="916"/>
                  </a:lnTo>
                  <a:lnTo>
                    <a:pt x="532" y="914"/>
                  </a:lnTo>
                  <a:lnTo>
                    <a:pt x="540" y="913"/>
                  </a:lnTo>
                  <a:lnTo>
                    <a:pt x="547" y="912"/>
                  </a:lnTo>
                  <a:lnTo>
                    <a:pt x="555" y="912"/>
                  </a:lnTo>
                  <a:lnTo>
                    <a:pt x="562" y="909"/>
                  </a:lnTo>
                  <a:lnTo>
                    <a:pt x="570" y="909"/>
                  </a:lnTo>
                  <a:lnTo>
                    <a:pt x="577" y="908"/>
                  </a:lnTo>
                  <a:lnTo>
                    <a:pt x="584" y="906"/>
                  </a:lnTo>
                  <a:lnTo>
                    <a:pt x="586" y="905"/>
                  </a:lnTo>
                  <a:lnTo>
                    <a:pt x="587" y="901"/>
                  </a:lnTo>
                  <a:lnTo>
                    <a:pt x="589" y="896"/>
                  </a:lnTo>
                  <a:lnTo>
                    <a:pt x="591" y="889"/>
                  </a:lnTo>
                  <a:lnTo>
                    <a:pt x="591" y="884"/>
                  </a:lnTo>
                  <a:lnTo>
                    <a:pt x="592" y="880"/>
                  </a:lnTo>
                  <a:lnTo>
                    <a:pt x="592" y="874"/>
                  </a:lnTo>
                  <a:lnTo>
                    <a:pt x="593" y="870"/>
                  </a:lnTo>
                  <a:lnTo>
                    <a:pt x="593" y="864"/>
                  </a:lnTo>
                  <a:lnTo>
                    <a:pt x="594" y="858"/>
                  </a:lnTo>
                  <a:lnTo>
                    <a:pt x="594" y="853"/>
                  </a:lnTo>
                  <a:lnTo>
                    <a:pt x="595" y="848"/>
                  </a:lnTo>
                  <a:lnTo>
                    <a:pt x="595" y="840"/>
                  </a:lnTo>
                  <a:lnTo>
                    <a:pt x="595" y="833"/>
                  </a:lnTo>
                  <a:lnTo>
                    <a:pt x="595" y="826"/>
                  </a:lnTo>
                  <a:lnTo>
                    <a:pt x="595" y="820"/>
                  </a:lnTo>
                  <a:lnTo>
                    <a:pt x="595" y="812"/>
                  </a:lnTo>
                  <a:lnTo>
                    <a:pt x="595" y="804"/>
                  </a:lnTo>
                  <a:lnTo>
                    <a:pt x="595" y="797"/>
                  </a:lnTo>
                  <a:lnTo>
                    <a:pt x="595" y="789"/>
                  </a:lnTo>
                  <a:lnTo>
                    <a:pt x="594" y="781"/>
                  </a:lnTo>
                  <a:lnTo>
                    <a:pt x="594" y="773"/>
                  </a:lnTo>
                  <a:lnTo>
                    <a:pt x="594" y="765"/>
                  </a:lnTo>
                  <a:lnTo>
                    <a:pt x="594" y="757"/>
                  </a:lnTo>
                  <a:lnTo>
                    <a:pt x="594" y="749"/>
                  </a:lnTo>
                  <a:lnTo>
                    <a:pt x="594" y="740"/>
                  </a:lnTo>
                  <a:lnTo>
                    <a:pt x="594" y="732"/>
                  </a:lnTo>
                  <a:lnTo>
                    <a:pt x="594" y="724"/>
                  </a:lnTo>
                  <a:lnTo>
                    <a:pt x="593" y="716"/>
                  </a:lnTo>
                  <a:lnTo>
                    <a:pt x="592" y="706"/>
                  </a:lnTo>
                  <a:lnTo>
                    <a:pt x="592" y="698"/>
                  </a:lnTo>
                  <a:lnTo>
                    <a:pt x="592" y="690"/>
                  </a:lnTo>
                  <a:lnTo>
                    <a:pt x="591" y="681"/>
                  </a:lnTo>
                  <a:lnTo>
                    <a:pt x="591" y="673"/>
                  </a:lnTo>
                  <a:lnTo>
                    <a:pt x="590" y="665"/>
                  </a:lnTo>
                  <a:lnTo>
                    <a:pt x="590" y="658"/>
                  </a:lnTo>
                  <a:lnTo>
                    <a:pt x="590" y="649"/>
                  </a:lnTo>
                  <a:lnTo>
                    <a:pt x="589" y="641"/>
                  </a:lnTo>
                  <a:lnTo>
                    <a:pt x="589" y="633"/>
                  </a:lnTo>
                  <a:lnTo>
                    <a:pt x="589" y="626"/>
                  </a:lnTo>
                  <a:lnTo>
                    <a:pt x="588" y="620"/>
                  </a:lnTo>
                  <a:lnTo>
                    <a:pt x="587" y="613"/>
                  </a:lnTo>
                  <a:lnTo>
                    <a:pt x="587" y="606"/>
                  </a:lnTo>
                  <a:lnTo>
                    <a:pt x="587" y="601"/>
                  </a:lnTo>
                  <a:lnTo>
                    <a:pt x="587" y="594"/>
                  </a:lnTo>
                  <a:lnTo>
                    <a:pt x="586" y="588"/>
                  </a:lnTo>
                  <a:lnTo>
                    <a:pt x="586" y="582"/>
                  </a:lnTo>
                  <a:lnTo>
                    <a:pt x="586" y="577"/>
                  </a:lnTo>
                  <a:lnTo>
                    <a:pt x="585" y="573"/>
                  </a:lnTo>
                  <a:lnTo>
                    <a:pt x="585" y="568"/>
                  </a:lnTo>
                  <a:lnTo>
                    <a:pt x="585" y="564"/>
                  </a:lnTo>
                  <a:lnTo>
                    <a:pt x="585" y="561"/>
                  </a:lnTo>
                  <a:lnTo>
                    <a:pt x="584" y="554"/>
                  </a:lnTo>
                  <a:lnTo>
                    <a:pt x="584" y="549"/>
                  </a:lnTo>
                  <a:lnTo>
                    <a:pt x="584" y="546"/>
                  </a:lnTo>
                  <a:lnTo>
                    <a:pt x="665" y="517"/>
                  </a:lnTo>
                  <a:lnTo>
                    <a:pt x="661" y="445"/>
                  </a:lnTo>
                  <a:lnTo>
                    <a:pt x="629" y="433"/>
                  </a:lnTo>
                  <a:lnTo>
                    <a:pt x="621" y="346"/>
                  </a:lnTo>
                  <a:lnTo>
                    <a:pt x="767" y="321"/>
                  </a:lnTo>
                  <a:lnTo>
                    <a:pt x="766" y="241"/>
                  </a:lnTo>
                  <a:lnTo>
                    <a:pt x="600" y="201"/>
                  </a:lnTo>
                  <a:lnTo>
                    <a:pt x="584" y="118"/>
                  </a:lnTo>
                  <a:lnTo>
                    <a:pt x="524" y="108"/>
                  </a:lnTo>
                  <a:lnTo>
                    <a:pt x="521" y="17"/>
                  </a:lnTo>
                  <a:lnTo>
                    <a:pt x="516" y="14"/>
                  </a:lnTo>
                  <a:lnTo>
                    <a:pt x="511" y="14"/>
                  </a:lnTo>
                  <a:lnTo>
                    <a:pt x="505" y="13"/>
                  </a:lnTo>
                  <a:lnTo>
                    <a:pt x="500" y="12"/>
                  </a:lnTo>
                  <a:lnTo>
                    <a:pt x="496" y="12"/>
                  </a:lnTo>
                  <a:lnTo>
                    <a:pt x="493" y="10"/>
                  </a:lnTo>
                  <a:lnTo>
                    <a:pt x="490" y="10"/>
                  </a:lnTo>
                  <a:lnTo>
                    <a:pt x="485" y="10"/>
                  </a:lnTo>
                  <a:lnTo>
                    <a:pt x="481" y="9"/>
                  </a:lnTo>
                  <a:lnTo>
                    <a:pt x="478" y="8"/>
                  </a:lnTo>
                  <a:lnTo>
                    <a:pt x="474" y="8"/>
                  </a:lnTo>
                  <a:lnTo>
                    <a:pt x="471" y="8"/>
                  </a:lnTo>
                  <a:lnTo>
                    <a:pt x="466" y="8"/>
                  </a:lnTo>
                  <a:lnTo>
                    <a:pt x="462" y="6"/>
                  </a:lnTo>
                  <a:lnTo>
                    <a:pt x="459" y="6"/>
                  </a:lnTo>
                  <a:lnTo>
                    <a:pt x="455" y="6"/>
                  </a:lnTo>
                  <a:lnTo>
                    <a:pt x="450" y="5"/>
                  </a:lnTo>
                  <a:lnTo>
                    <a:pt x="446" y="5"/>
                  </a:lnTo>
                  <a:lnTo>
                    <a:pt x="442" y="5"/>
                  </a:lnTo>
                  <a:lnTo>
                    <a:pt x="438" y="5"/>
                  </a:lnTo>
                  <a:lnTo>
                    <a:pt x="433" y="5"/>
                  </a:lnTo>
                  <a:lnTo>
                    <a:pt x="429" y="5"/>
                  </a:lnTo>
                  <a:lnTo>
                    <a:pt x="424" y="4"/>
                  </a:lnTo>
                  <a:lnTo>
                    <a:pt x="420" y="4"/>
                  </a:lnTo>
                  <a:lnTo>
                    <a:pt x="415" y="4"/>
                  </a:lnTo>
                  <a:lnTo>
                    <a:pt x="411" y="4"/>
                  </a:lnTo>
                  <a:lnTo>
                    <a:pt x="406" y="4"/>
                  </a:lnTo>
                  <a:lnTo>
                    <a:pt x="402" y="4"/>
                  </a:lnTo>
                  <a:lnTo>
                    <a:pt x="397" y="2"/>
                  </a:lnTo>
                  <a:lnTo>
                    <a:pt x="392" y="2"/>
                  </a:lnTo>
                  <a:lnTo>
                    <a:pt x="387" y="1"/>
                  </a:lnTo>
                  <a:lnTo>
                    <a:pt x="382" y="1"/>
                  </a:lnTo>
                  <a:lnTo>
                    <a:pt x="377" y="1"/>
                  </a:lnTo>
                  <a:lnTo>
                    <a:pt x="373" y="1"/>
                  </a:lnTo>
                  <a:lnTo>
                    <a:pt x="368" y="1"/>
                  </a:lnTo>
                  <a:lnTo>
                    <a:pt x="364" y="1"/>
                  </a:lnTo>
                  <a:lnTo>
                    <a:pt x="359" y="0"/>
                  </a:lnTo>
                  <a:lnTo>
                    <a:pt x="354" y="0"/>
                  </a:lnTo>
                  <a:lnTo>
                    <a:pt x="349" y="0"/>
                  </a:lnTo>
                  <a:lnTo>
                    <a:pt x="344" y="0"/>
                  </a:lnTo>
                  <a:lnTo>
                    <a:pt x="339" y="0"/>
                  </a:lnTo>
                  <a:lnTo>
                    <a:pt x="335" y="0"/>
                  </a:lnTo>
                  <a:lnTo>
                    <a:pt x="330" y="0"/>
                  </a:lnTo>
                  <a:lnTo>
                    <a:pt x="326" y="0"/>
                  </a:lnTo>
                  <a:lnTo>
                    <a:pt x="321" y="0"/>
                  </a:lnTo>
                  <a:lnTo>
                    <a:pt x="316" y="0"/>
                  </a:lnTo>
                  <a:lnTo>
                    <a:pt x="312" y="0"/>
                  </a:lnTo>
                  <a:lnTo>
                    <a:pt x="307" y="0"/>
                  </a:lnTo>
                  <a:lnTo>
                    <a:pt x="302" y="0"/>
                  </a:lnTo>
                  <a:lnTo>
                    <a:pt x="298" y="0"/>
                  </a:lnTo>
                  <a:lnTo>
                    <a:pt x="294" y="0"/>
                  </a:lnTo>
                  <a:lnTo>
                    <a:pt x="290" y="0"/>
                  </a:lnTo>
                  <a:lnTo>
                    <a:pt x="286" y="0"/>
                  </a:lnTo>
                  <a:lnTo>
                    <a:pt x="282" y="0"/>
                  </a:lnTo>
                  <a:lnTo>
                    <a:pt x="277" y="0"/>
                  </a:lnTo>
                  <a:lnTo>
                    <a:pt x="273" y="0"/>
                  </a:lnTo>
                  <a:lnTo>
                    <a:pt x="270" y="0"/>
                  </a:lnTo>
                  <a:lnTo>
                    <a:pt x="266" y="0"/>
                  </a:lnTo>
                  <a:lnTo>
                    <a:pt x="262" y="0"/>
                  </a:lnTo>
                  <a:lnTo>
                    <a:pt x="259" y="0"/>
                  </a:lnTo>
                  <a:lnTo>
                    <a:pt x="254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1" y="0"/>
                  </a:lnTo>
                  <a:lnTo>
                    <a:pt x="237" y="0"/>
                  </a:lnTo>
                  <a:lnTo>
                    <a:pt x="233" y="0"/>
                  </a:lnTo>
                  <a:lnTo>
                    <a:pt x="228" y="0"/>
                  </a:lnTo>
                  <a:lnTo>
                    <a:pt x="225" y="0"/>
                  </a:lnTo>
                  <a:lnTo>
                    <a:pt x="220" y="0"/>
                  </a:lnTo>
                  <a:lnTo>
                    <a:pt x="216" y="0"/>
                  </a:lnTo>
                  <a:lnTo>
                    <a:pt x="212" y="0"/>
                  </a:lnTo>
                  <a:lnTo>
                    <a:pt x="209" y="0"/>
                  </a:lnTo>
                  <a:lnTo>
                    <a:pt x="205" y="0"/>
                  </a:lnTo>
                  <a:lnTo>
                    <a:pt x="201" y="0"/>
                  </a:lnTo>
                  <a:lnTo>
                    <a:pt x="197" y="0"/>
                  </a:lnTo>
                  <a:lnTo>
                    <a:pt x="194" y="1"/>
                  </a:lnTo>
                  <a:lnTo>
                    <a:pt x="190" y="1"/>
                  </a:lnTo>
                  <a:lnTo>
                    <a:pt x="186" y="1"/>
                  </a:lnTo>
                  <a:lnTo>
                    <a:pt x="182" y="1"/>
                  </a:lnTo>
                  <a:lnTo>
                    <a:pt x="179" y="1"/>
                  </a:lnTo>
                  <a:lnTo>
                    <a:pt x="175" y="1"/>
                  </a:lnTo>
                  <a:lnTo>
                    <a:pt x="171" y="1"/>
                  </a:lnTo>
                  <a:lnTo>
                    <a:pt x="168" y="1"/>
                  </a:lnTo>
                  <a:lnTo>
                    <a:pt x="164" y="2"/>
                  </a:lnTo>
                  <a:lnTo>
                    <a:pt x="161" y="2"/>
                  </a:lnTo>
                  <a:lnTo>
                    <a:pt x="157" y="2"/>
                  </a:lnTo>
                  <a:lnTo>
                    <a:pt x="154" y="2"/>
                  </a:lnTo>
                  <a:lnTo>
                    <a:pt x="151" y="4"/>
                  </a:lnTo>
                  <a:lnTo>
                    <a:pt x="147" y="4"/>
                  </a:lnTo>
                  <a:lnTo>
                    <a:pt x="143" y="4"/>
                  </a:lnTo>
                  <a:lnTo>
                    <a:pt x="140" y="4"/>
                  </a:lnTo>
                  <a:lnTo>
                    <a:pt x="137" y="5"/>
                  </a:lnTo>
                  <a:lnTo>
                    <a:pt x="133" y="5"/>
                  </a:lnTo>
                  <a:lnTo>
                    <a:pt x="129" y="5"/>
                  </a:lnTo>
                  <a:lnTo>
                    <a:pt x="125" y="5"/>
                  </a:lnTo>
                  <a:lnTo>
                    <a:pt x="122" y="5"/>
                  </a:lnTo>
                  <a:lnTo>
                    <a:pt x="118" y="5"/>
                  </a:lnTo>
                  <a:lnTo>
                    <a:pt x="114" y="6"/>
                  </a:lnTo>
                  <a:lnTo>
                    <a:pt x="110" y="6"/>
                  </a:lnTo>
                  <a:lnTo>
                    <a:pt x="107" y="6"/>
                  </a:lnTo>
                  <a:lnTo>
                    <a:pt x="103" y="6"/>
                  </a:lnTo>
                  <a:lnTo>
                    <a:pt x="99" y="6"/>
                  </a:lnTo>
                  <a:lnTo>
                    <a:pt x="95" y="6"/>
                  </a:lnTo>
                  <a:lnTo>
                    <a:pt x="92" y="8"/>
                  </a:lnTo>
                  <a:lnTo>
                    <a:pt x="88" y="8"/>
                  </a:lnTo>
                  <a:lnTo>
                    <a:pt x="84" y="8"/>
                  </a:lnTo>
                  <a:lnTo>
                    <a:pt x="80" y="9"/>
                  </a:lnTo>
                  <a:lnTo>
                    <a:pt x="77" y="10"/>
                  </a:lnTo>
                  <a:lnTo>
                    <a:pt x="72" y="10"/>
                  </a:lnTo>
                  <a:lnTo>
                    <a:pt x="68" y="10"/>
                  </a:lnTo>
                  <a:lnTo>
                    <a:pt x="64" y="12"/>
                  </a:lnTo>
                  <a:lnTo>
                    <a:pt x="60" y="12"/>
                  </a:lnTo>
                  <a:lnTo>
                    <a:pt x="55" y="12"/>
                  </a:lnTo>
                  <a:lnTo>
                    <a:pt x="51" y="13"/>
                  </a:lnTo>
                  <a:lnTo>
                    <a:pt x="46" y="13"/>
                  </a:lnTo>
                  <a:lnTo>
                    <a:pt x="43" y="14"/>
                  </a:lnTo>
                  <a:lnTo>
                    <a:pt x="38" y="14"/>
                  </a:lnTo>
                  <a:lnTo>
                    <a:pt x="33" y="14"/>
                  </a:lnTo>
                  <a:lnTo>
                    <a:pt x="29" y="16"/>
                  </a:lnTo>
                  <a:lnTo>
                    <a:pt x="24" y="17"/>
                  </a:lnTo>
                  <a:lnTo>
                    <a:pt x="19" y="17"/>
                  </a:lnTo>
                  <a:lnTo>
                    <a:pt x="15" y="17"/>
                  </a:lnTo>
                  <a:lnTo>
                    <a:pt x="10" y="18"/>
                  </a:lnTo>
                  <a:lnTo>
                    <a:pt x="6" y="2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71" name="Freeform 31"/>
            <p:cNvSpPr>
              <a:spLocks/>
            </p:cNvSpPr>
            <p:nvPr/>
          </p:nvSpPr>
          <p:spPr bwMode="auto">
            <a:xfrm>
              <a:off x="4118" y="3340"/>
              <a:ext cx="81" cy="209"/>
            </a:xfrm>
            <a:custGeom>
              <a:avLst/>
              <a:gdLst>
                <a:gd name="T0" fmla="*/ 40 w 245"/>
                <a:gd name="T1" fmla="*/ 108 h 836"/>
                <a:gd name="T2" fmla="*/ 201 w 245"/>
                <a:gd name="T3" fmla="*/ 154 h 836"/>
                <a:gd name="T4" fmla="*/ 209 w 245"/>
                <a:gd name="T5" fmla="*/ 194 h 836"/>
                <a:gd name="T6" fmla="*/ 213 w 245"/>
                <a:gd name="T7" fmla="*/ 228 h 836"/>
                <a:gd name="T8" fmla="*/ 155 w 245"/>
                <a:gd name="T9" fmla="*/ 292 h 836"/>
                <a:gd name="T10" fmla="*/ 155 w 245"/>
                <a:gd name="T11" fmla="*/ 356 h 836"/>
                <a:gd name="T12" fmla="*/ 245 w 245"/>
                <a:gd name="T13" fmla="*/ 365 h 836"/>
                <a:gd name="T14" fmla="*/ 243 w 245"/>
                <a:gd name="T15" fmla="*/ 454 h 836"/>
                <a:gd name="T16" fmla="*/ 89 w 245"/>
                <a:gd name="T17" fmla="*/ 478 h 836"/>
                <a:gd name="T18" fmla="*/ 91 w 245"/>
                <a:gd name="T19" fmla="*/ 553 h 836"/>
                <a:gd name="T20" fmla="*/ 87 w 245"/>
                <a:gd name="T21" fmla="*/ 748 h 836"/>
                <a:gd name="T22" fmla="*/ 70 w 245"/>
                <a:gd name="T23" fmla="*/ 745 h 836"/>
                <a:gd name="T24" fmla="*/ 131 w 245"/>
                <a:gd name="T25" fmla="*/ 753 h 836"/>
                <a:gd name="T26" fmla="*/ 138 w 245"/>
                <a:gd name="T27" fmla="*/ 836 h 836"/>
                <a:gd name="T28" fmla="*/ 37 w 245"/>
                <a:gd name="T29" fmla="*/ 817 h 836"/>
                <a:gd name="T30" fmla="*/ 34 w 245"/>
                <a:gd name="T31" fmla="*/ 738 h 836"/>
                <a:gd name="T32" fmla="*/ 8 w 245"/>
                <a:gd name="T33" fmla="*/ 738 h 836"/>
                <a:gd name="T34" fmla="*/ 1 w 245"/>
                <a:gd name="T35" fmla="*/ 460 h 836"/>
                <a:gd name="T36" fmla="*/ 37 w 245"/>
                <a:gd name="T37" fmla="*/ 434 h 836"/>
                <a:gd name="T38" fmla="*/ 89 w 245"/>
                <a:gd name="T39" fmla="*/ 433 h 836"/>
                <a:gd name="T40" fmla="*/ 83 w 245"/>
                <a:gd name="T41" fmla="*/ 361 h 836"/>
                <a:gd name="T42" fmla="*/ 31 w 245"/>
                <a:gd name="T43" fmla="*/ 348 h 836"/>
                <a:gd name="T44" fmla="*/ 29 w 245"/>
                <a:gd name="T45" fmla="*/ 274 h 836"/>
                <a:gd name="T46" fmla="*/ 136 w 245"/>
                <a:gd name="T47" fmla="*/ 230 h 836"/>
                <a:gd name="T48" fmla="*/ 125 w 245"/>
                <a:gd name="T49" fmla="*/ 152 h 836"/>
                <a:gd name="T50" fmla="*/ 0 w 245"/>
                <a:gd name="T51" fmla="*/ 122 h 836"/>
                <a:gd name="T52" fmla="*/ 0 w 245"/>
                <a:gd name="T53" fmla="*/ 0 h 836"/>
                <a:gd name="T54" fmla="*/ 42 w 245"/>
                <a:gd name="T55" fmla="*/ 4 h 836"/>
                <a:gd name="T56" fmla="*/ 40 w 245"/>
                <a:gd name="T57" fmla="*/ 108 h 836"/>
                <a:gd name="T58" fmla="*/ 40 w 245"/>
                <a:gd name="T59" fmla="*/ 108 h 8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5"/>
                <a:gd name="T91" fmla="*/ 0 h 836"/>
                <a:gd name="T92" fmla="*/ 245 w 245"/>
                <a:gd name="T93" fmla="*/ 836 h 8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5" h="836">
                  <a:moveTo>
                    <a:pt x="40" y="108"/>
                  </a:moveTo>
                  <a:lnTo>
                    <a:pt x="201" y="154"/>
                  </a:lnTo>
                  <a:lnTo>
                    <a:pt x="209" y="194"/>
                  </a:lnTo>
                  <a:lnTo>
                    <a:pt x="213" y="228"/>
                  </a:lnTo>
                  <a:lnTo>
                    <a:pt x="155" y="292"/>
                  </a:lnTo>
                  <a:lnTo>
                    <a:pt x="155" y="356"/>
                  </a:lnTo>
                  <a:lnTo>
                    <a:pt x="245" y="365"/>
                  </a:lnTo>
                  <a:lnTo>
                    <a:pt x="243" y="454"/>
                  </a:lnTo>
                  <a:lnTo>
                    <a:pt x="89" y="478"/>
                  </a:lnTo>
                  <a:lnTo>
                    <a:pt x="91" y="553"/>
                  </a:lnTo>
                  <a:lnTo>
                    <a:pt x="87" y="748"/>
                  </a:lnTo>
                  <a:lnTo>
                    <a:pt x="70" y="745"/>
                  </a:lnTo>
                  <a:lnTo>
                    <a:pt x="131" y="753"/>
                  </a:lnTo>
                  <a:lnTo>
                    <a:pt x="138" y="836"/>
                  </a:lnTo>
                  <a:lnTo>
                    <a:pt x="37" y="817"/>
                  </a:lnTo>
                  <a:lnTo>
                    <a:pt x="34" y="738"/>
                  </a:lnTo>
                  <a:lnTo>
                    <a:pt x="8" y="738"/>
                  </a:lnTo>
                  <a:lnTo>
                    <a:pt x="1" y="460"/>
                  </a:lnTo>
                  <a:lnTo>
                    <a:pt x="37" y="434"/>
                  </a:lnTo>
                  <a:lnTo>
                    <a:pt x="89" y="433"/>
                  </a:lnTo>
                  <a:lnTo>
                    <a:pt x="83" y="361"/>
                  </a:lnTo>
                  <a:lnTo>
                    <a:pt x="31" y="348"/>
                  </a:lnTo>
                  <a:lnTo>
                    <a:pt x="29" y="274"/>
                  </a:lnTo>
                  <a:lnTo>
                    <a:pt x="136" y="230"/>
                  </a:lnTo>
                  <a:lnTo>
                    <a:pt x="125" y="152"/>
                  </a:lnTo>
                  <a:lnTo>
                    <a:pt x="0" y="122"/>
                  </a:lnTo>
                  <a:lnTo>
                    <a:pt x="0" y="0"/>
                  </a:lnTo>
                  <a:lnTo>
                    <a:pt x="42" y="4"/>
                  </a:lnTo>
                  <a:lnTo>
                    <a:pt x="40" y="108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72" name="Freeform 32"/>
            <p:cNvSpPr>
              <a:spLocks/>
            </p:cNvSpPr>
            <p:nvPr/>
          </p:nvSpPr>
          <p:spPr bwMode="auto">
            <a:xfrm>
              <a:off x="4229" y="3321"/>
              <a:ext cx="76" cy="304"/>
            </a:xfrm>
            <a:custGeom>
              <a:avLst/>
              <a:gdLst>
                <a:gd name="T0" fmla="*/ 55 w 228"/>
                <a:gd name="T1" fmla="*/ 80 h 1216"/>
                <a:gd name="T2" fmla="*/ 93 w 228"/>
                <a:gd name="T3" fmla="*/ 100 h 1216"/>
                <a:gd name="T4" fmla="*/ 137 w 228"/>
                <a:gd name="T5" fmla="*/ 197 h 1216"/>
                <a:gd name="T6" fmla="*/ 166 w 228"/>
                <a:gd name="T7" fmla="*/ 203 h 1216"/>
                <a:gd name="T8" fmla="*/ 196 w 228"/>
                <a:gd name="T9" fmla="*/ 205 h 1216"/>
                <a:gd name="T10" fmla="*/ 224 w 228"/>
                <a:gd name="T11" fmla="*/ 215 h 1216"/>
                <a:gd name="T12" fmla="*/ 228 w 228"/>
                <a:gd name="T13" fmla="*/ 255 h 1216"/>
                <a:gd name="T14" fmla="*/ 228 w 228"/>
                <a:gd name="T15" fmla="*/ 297 h 1216"/>
                <a:gd name="T16" fmla="*/ 197 w 228"/>
                <a:gd name="T17" fmla="*/ 319 h 1216"/>
                <a:gd name="T18" fmla="*/ 170 w 228"/>
                <a:gd name="T19" fmla="*/ 325 h 1216"/>
                <a:gd name="T20" fmla="*/ 142 w 228"/>
                <a:gd name="T21" fmla="*/ 337 h 1216"/>
                <a:gd name="T22" fmla="*/ 134 w 228"/>
                <a:gd name="T23" fmla="*/ 371 h 1216"/>
                <a:gd name="T24" fmla="*/ 137 w 228"/>
                <a:gd name="T25" fmla="*/ 411 h 1216"/>
                <a:gd name="T26" fmla="*/ 138 w 228"/>
                <a:gd name="T27" fmla="*/ 452 h 1216"/>
                <a:gd name="T28" fmla="*/ 138 w 228"/>
                <a:gd name="T29" fmla="*/ 485 h 1216"/>
                <a:gd name="T30" fmla="*/ 82 w 228"/>
                <a:gd name="T31" fmla="*/ 564 h 1216"/>
                <a:gd name="T32" fmla="*/ 82 w 228"/>
                <a:gd name="T33" fmla="*/ 603 h 1216"/>
                <a:gd name="T34" fmla="*/ 82 w 228"/>
                <a:gd name="T35" fmla="*/ 641 h 1216"/>
                <a:gd name="T36" fmla="*/ 82 w 228"/>
                <a:gd name="T37" fmla="*/ 677 h 1216"/>
                <a:gd name="T38" fmla="*/ 82 w 228"/>
                <a:gd name="T39" fmla="*/ 712 h 1216"/>
                <a:gd name="T40" fmla="*/ 84 w 228"/>
                <a:gd name="T41" fmla="*/ 745 h 1216"/>
                <a:gd name="T42" fmla="*/ 85 w 228"/>
                <a:gd name="T43" fmla="*/ 780 h 1216"/>
                <a:gd name="T44" fmla="*/ 87 w 228"/>
                <a:gd name="T45" fmla="*/ 815 h 1216"/>
                <a:gd name="T46" fmla="*/ 94 w 228"/>
                <a:gd name="T47" fmla="*/ 861 h 1216"/>
                <a:gd name="T48" fmla="*/ 100 w 228"/>
                <a:gd name="T49" fmla="*/ 911 h 1216"/>
                <a:gd name="T50" fmla="*/ 102 w 228"/>
                <a:gd name="T51" fmla="*/ 960 h 1216"/>
                <a:gd name="T52" fmla="*/ 101 w 228"/>
                <a:gd name="T53" fmla="*/ 1009 h 1216"/>
                <a:gd name="T54" fmla="*/ 96 w 228"/>
                <a:gd name="T55" fmla="*/ 1057 h 1216"/>
                <a:gd name="T56" fmla="*/ 88 w 228"/>
                <a:gd name="T57" fmla="*/ 1105 h 1216"/>
                <a:gd name="T58" fmla="*/ 77 w 228"/>
                <a:gd name="T59" fmla="*/ 1155 h 1216"/>
                <a:gd name="T60" fmla="*/ 64 w 228"/>
                <a:gd name="T61" fmla="*/ 1203 h 1216"/>
                <a:gd name="T62" fmla="*/ 35 w 228"/>
                <a:gd name="T63" fmla="*/ 1213 h 1216"/>
                <a:gd name="T64" fmla="*/ 37 w 228"/>
                <a:gd name="T65" fmla="*/ 1181 h 1216"/>
                <a:gd name="T66" fmla="*/ 45 w 228"/>
                <a:gd name="T67" fmla="*/ 1144 h 1216"/>
                <a:gd name="T68" fmla="*/ 52 w 228"/>
                <a:gd name="T69" fmla="*/ 1105 h 1216"/>
                <a:gd name="T70" fmla="*/ 59 w 228"/>
                <a:gd name="T71" fmla="*/ 1065 h 1216"/>
                <a:gd name="T72" fmla="*/ 65 w 228"/>
                <a:gd name="T73" fmla="*/ 1025 h 1216"/>
                <a:gd name="T74" fmla="*/ 67 w 228"/>
                <a:gd name="T75" fmla="*/ 985 h 1216"/>
                <a:gd name="T76" fmla="*/ 65 w 228"/>
                <a:gd name="T77" fmla="*/ 949 h 1216"/>
                <a:gd name="T78" fmla="*/ 55 w 228"/>
                <a:gd name="T79" fmla="*/ 908 h 1216"/>
                <a:gd name="T80" fmla="*/ 49 w 228"/>
                <a:gd name="T81" fmla="*/ 861 h 1216"/>
                <a:gd name="T82" fmla="*/ 44 w 228"/>
                <a:gd name="T83" fmla="*/ 812 h 1216"/>
                <a:gd name="T84" fmla="*/ 40 w 228"/>
                <a:gd name="T85" fmla="*/ 764 h 1216"/>
                <a:gd name="T86" fmla="*/ 36 w 228"/>
                <a:gd name="T87" fmla="*/ 717 h 1216"/>
                <a:gd name="T88" fmla="*/ 34 w 228"/>
                <a:gd name="T89" fmla="*/ 668 h 1216"/>
                <a:gd name="T90" fmla="*/ 34 w 228"/>
                <a:gd name="T91" fmla="*/ 621 h 1216"/>
                <a:gd name="T92" fmla="*/ 36 w 228"/>
                <a:gd name="T93" fmla="*/ 576 h 1216"/>
                <a:gd name="T94" fmla="*/ 42 w 228"/>
                <a:gd name="T95" fmla="*/ 532 h 1216"/>
                <a:gd name="T96" fmla="*/ 105 w 228"/>
                <a:gd name="T97" fmla="*/ 331 h 1216"/>
                <a:gd name="T98" fmla="*/ 130 w 228"/>
                <a:gd name="T99" fmla="*/ 320 h 1216"/>
                <a:gd name="T100" fmla="*/ 161 w 228"/>
                <a:gd name="T101" fmla="*/ 315 h 1216"/>
                <a:gd name="T102" fmla="*/ 176 w 228"/>
                <a:gd name="T103" fmla="*/ 296 h 1216"/>
                <a:gd name="T104" fmla="*/ 172 w 228"/>
                <a:gd name="T105" fmla="*/ 249 h 1216"/>
                <a:gd name="T106" fmla="*/ 150 w 228"/>
                <a:gd name="T107" fmla="*/ 221 h 1216"/>
                <a:gd name="T108" fmla="*/ 113 w 228"/>
                <a:gd name="T109" fmla="*/ 211 h 1216"/>
                <a:gd name="T110" fmla="*/ 87 w 228"/>
                <a:gd name="T111" fmla="*/ 201 h 1216"/>
                <a:gd name="T112" fmla="*/ 54 w 228"/>
                <a:gd name="T113" fmla="*/ 115 h 1216"/>
                <a:gd name="T114" fmla="*/ 22 w 228"/>
                <a:gd name="T115" fmla="*/ 93 h 1216"/>
                <a:gd name="T116" fmla="*/ 2 w 228"/>
                <a:gd name="T117" fmla="*/ 7 h 12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8"/>
                <a:gd name="T178" fmla="*/ 0 h 1216"/>
                <a:gd name="T179" fmla="*/ 228 w 228"/>
                <a:gd name="T180" fmla="*/ 1216 h 12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8" h="1216">
                  <a:moveTo>
                    <a:pt x="16" y="0"/>
                  </a:moveTo>
                  <a:lnTo>
                    <a:pt x="22" y="60"/>
                  </a:lnTo>
                  <a:lnTo>
                    <a:pt x="27" y="64"/>
                  </a:lnTo>
                  <a:lnTo>
                    <a:pt x="32" y="67"/>
                  </a:lnTo>
                  <a:lnTo>
                    <a:pt x="38" y="71"/>
                  </a:lnTo>
                  <a:lnTo>
                    <a:pt x="44" y="75"/>
                  </a:lnTo>
                  <a:lnTo>
                    <a:pt x="49" y="77"/>
                  </a:lnTo>
                  <a:lnTo>
                    <a:pt x="55" y="80"/>
                  </a:lnTo>
                  <a:lnTo>
                    <a:pt x="60" y="83"/>
                  </a:lnTo>
                  <a:lnTo>
                    <a:pt x="66" y="85"/>
                  </a:lnTo>
                  <a:lnTo>
                    <a:pt x="70" y="88"/>
                  </a:lnTo>
                  <a:lnTo>
                    <a:pt x="75" y="91"/>
                  </a:lnTo>
                  <a:lnTo>
                    <a:pt x="80" y="92"/>
                  </a:lnTo>
                  <a:lnTo>
                    <a:pt x="85" y="95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7" y="104"/>
                  </a:lnTo>
                  <a:lnTo>
                    <a:pt x="101" y="107"/>
                  </a:lnTo>
                  <a:lnTo>
                    <a:pt x="115" y="187"/>
                  </a:lnTo>
                  <a:lnTo>
                    <a:pt x="121" y="191"/>
                  </a:lnTo>
                  <a:lnTo>
                    <a:pt x="127" y="193"/>
                  </a:lnTo>
                  <a:lnTo>
                    <a:pt x="130" y="195"/>
                  </a:lnTo>
                  <a:lnTo>
                    <a:pt x="134" y="196"/>
                  </a:lnTo>
                  <a:lnTo>
                    <a:pt x="137" y="197"/>
                  </a:lnTo>
                  <a:lnTo>
                    <a:pt x="141" y="199"/>
                  </a:lnTo>
                  <a:lnTo>
                    <a:pt x="144" y="199"/>
                  </a:lnTo>
                  <a:lnTo>
                    <a:pt x="148" y="199"/>
                  </a:lnTo>
                  <a:lnTo>
                    <a:pt x="151" y="200"/>
                  </a:lnTo>
                  <a:lnTo>
                    <a:pt x="155" y="201"/>
                  </a:lnTo>
                  <a:lnTo>
                    <a:pt x="158" y="201"/>
                  </a:lnTo>
                  <a:lnTo>
                    <a:pt x="162" y="201"/>
                  </a:lnTo>
                  <a:lnTo>
                    <a:pt x="166" y="203"/>
                  </a:lnTo>
                  <a:lnTo>
                    <a:pt x="170" y="203"/>
                  </a:lnTo>
                  <a:lnTo>
                    <a:pt x="173" y="203"/>
                  </a:lnTo>
                  <a:lnTo>
                    <a:pt x="177" y="203"/>
                  </a:lnTo>
                  <a:lnTo>
                    <a:pt x="181" y="203"/>
                  </a:lnTo>
                  <a:lnTo>
                    <a:pt x="185" y="204"/>
                  </a:lnTo>
                  <a:lnTo>
                    <a:pt x="188" y="204"/>
                  </a:lnTo>
                  <a:lnTo>
                    <a:pt x="192" y="204"/>
                  </a:lnTo>
                  <a:lnTo>
                    <a:pt x="196" y="205"/>
                  </a:lnTo>
                  <a:lnTo>
                    <a:pt x="200" y="207"/>
                  </a:lnTo>
                  <a:lnTo>
                    <a:pt x="203" y="207"/>
                  </a:lnTo>
                  <a:lnTo>
                    <a:pt x="207" y="208"/>
                  </a:lnTo>
                  <a:lnTo>
                    <a:pt x="210" y="208"/>
                  </a:lnTo>
                  <a:lnTo>
                    <a:pt x="214" y="209"/>
                  </a:lnTo>
                  <a:lnTo>
                    <a:pt x="217" y="211"/>
                  </a:lnTo>
                  <a:lnTo>
                    <a:pt x="221" y="212"/>
                  </a:lnTo>
                  <a:lnTo>
                    <a:pt x="224" y="215"/>
                  </a:lnTo>
                  <a:lnTo>
                    <a:pt x="228" y="217"/>
                  </a:lnTo>
                  <a:lnTo>
                    <a:pt x="228" y="221"/>
                  </a:lnTo>
                  <a:lnTo>
                    <a:pt x="228" y="227"/>
                  </a:lnTo>
                  <a:lnTo>
                    <a:pt x="228" y="232"/>
                  </a:lnTo>
                  <a:lnTo>
                    <a:pt x="228" y="237"/>
                  </a:lnTo>
                  <a:lnTo>
                    <a:pt x="228" y="243"/>
                  </a:lnTo>
                  <a:lnTo>
                    <a:pt x="228" y="249"/>
                  </a:lnTo>
                  <a:lnTo>
                    <a:pt x="228" y="255"/>
                  </a:lnTo>
                  <a:lnTo>
                    <a:pt x="228" y="260"/>
                  </a:lnTo>
                  <a:lnTo>
                    <a:pt x="228" y="265"/>
                  </a:lnTo>
                  <a:lnTo>
                    <a:pt x="228" y="271"/>
                  </a:lnTo>
                  <a:lnTo>
                    <a:pt x="228" y="276"/>
                  </a:lnTo>
                  <a:lnTo>
                    <a:pt x="228" y="281"/>
                  </a:lnTo>
                  <a:lnTo>
                    <a:pt x="228" y="287"/>
                  </a:lnTo>
                  <a:lnTo>
                    <a:pt x="228" y="292"/>
                  </a:lnTo>
                  <a:lnTo>
                    <a:pt x="228" y="297"/>
                  </a:lnTo>
                  <a:lnTo>
                    <a:pt x="228" y="303"/>
                  </a:lnTo>
                  <a:lnTo>
                    <a:pt x="224" y="307"/>
                  </a:lnTo>
                  <a:lnTo>
                    <a:pt x="221" y="309"/>
                  </a:lnTo>
                  <a:lnTo>
                    <a:pt x="216" y="312"/>
                  </a:lnTo>
                  <a:lnTo>
                    <a:pt x="211" y="315"/>
                  </a:lnTo>
                  <a:lnTo>
                    <a:pt x="206" y="316"/>
                  </a:lnTo>
                  <a:lnTo>
                    <a:pt x="200" y="319"/>
                  </a:lnTo>
                  <a:lnTo>
                    <a:pt x="197" y="319"/>
                  </a:lnTo>
                  <a:lnTo>
                    <a:pt x="194" y="320"/>
                  </a:lnTo>
                  <a:lnTo>
                    <a:pt x="191" y="320"/>
                  </a:lnTo>
                  <a:lnTo>
                    <a:pt x="188" y="321"/>
                  </a:lnTo>
                  <a:lnTo>
                    <a:pt x="184" y="321"/>
                  </a:lnTo>
                  <a:lnTo>
                    <a:pt x="181" y="323"/>
                  </a:lnTo>
                  <a:lnTo>
                    <a:pt x="177" y="323"/>
                  </a:lnTo>
                  <a:lnTo>
                    <a:pt x="174" y="325"/>
                  </a:lnTo>
                  <a:lnTo>
                    <a:pt x="170" y="325"/>
                  </a:lnTo>
                  <a:lnTo>
                    <a:pt x="167" y="327"/>
                  </a:lnTo>
                  <a:lnTo>
                    <a:pt x="163" y="328"/>
                  </a:lnTo>
                  <a:lnTo>
                    <a:pt x="160" y="331"/>
                  </a:lnTo>
                  <a:lnTo>
                    <a:pt x="156" y="331"/>
                  </a:lnTo>
                  <a:lnTo>
                    <a:pt x="152" y="332"/>
                  </a:lnTo>
                  <a:lnTo>
                    <a:pt x="149" y="333"/>
                  </a:lnTo>
                  <a:lnTo>
                    <a:pt x="145" y="336"/>
                  </a:lnTo>
                  <a:lnTo>
                    <a:pt x="142" y="337"/>
                  </a:lnTo>
                  <a:lnTo>
                    <a:pt x="138" y="340"/>
                  </a:lnTo>
                  <a:lnTo>
                    <a:pt x="134" y="341"/>
                  </a:lnTo>
                  <a:lnTo>
                    <a:pt x="131" y="345"/>
                  </a:lnTo>
                  <a:lnTo>
                    <a:pt x="132" y="351"/>
                  </a:lnTo>
                  <a:lnTo>
                    <a:pt x="133" y="359"/>
                  </a:lnTo>
                  <a:lnTo>
                    <a:pt x="133" y="361"/>
                  </a:lnTo>
                  <a:lnTo>
                    <a:pt x="134" y="367"/>
                  </a:lnTo>
                  <a:lnTo>
                    <a:pt x="134" y="371"/>
                  </a:lnTo>
                  <a:lnTo>
                    <a:pt x="135" y="376"/>
                  </a:lnTo>
                  <a:lnTo>
                    <a:pt x="135" y="380"/>
                  </a:lnTo>
                  <a:lnTo>
                    <a:pt x="135" y="385"/>
                  </a:lnTo>
                  <a:lnTo>
                    <a:pt x="135" y="391"/>
                  </a:lnTo>
                  <a:lnTo>
                    <a:pt x="136" y="395"/>
                  </a:lnTo>
                  <a:lnTo>
                    <a:pt x="136" y="400"/>
                  </a:lnTo>
                  <a:lnTo>
                    <a:pt x="137" y="405"/>
                  </a:lnTo>
                  <a:lnTo>
                    <a:pt x="137" y="411"/>
                  </a:lnTo>
                  <a:lnTo>
                    <a:pt x="138" y="417"/>
                  </a:lnTo>
                  <a:lnTo>
                    <a:pt x="138" y="421"/>
                  </a:lnTo>
                  <a:lnTo>
                    <a:pt x="138" y="427"/>
                  </a:lnTo>
                  <a:lnTo>
                    <a:pt x="138" y="432"/>
                  </a:lnTo>
                  <a:lnTo>
                    <a:pt x="138" y="437"/>
                  </a:lnTo>
                  <a:lnTo>
                    <a:pt x="138" y="443"/>
                  </a:lnTo>
                  <a:lnTo>
                    <a:pt x="138" y="447"/>
                  </a:lnTo>
                  <a:lnTo>
                    <a:pt x="138" y="452"/>
                  </a:lnTo>
                  <a:lnTo>
                    <a:pt x="138" y="457"/>
                  </a:lnTo>
                  <a:lnTo>
                    <a:pt x="138" y="460"/>
                  </a:lnTo>
                  <a:lnTo>
                    <a:pt x="138" y="465"/>
                  </a:lnTo>
                  <a:lnTo>
                    <a:pt x="138" y="469"/>
                  </a:lnTo>
                  <a:lnTo>
                    <a:pt x="138" y="473"/>
                  </a:lnTo>
                  <a:lnTo>
                    <a:pt x="138" y="477"/>
                  </a:lnTo>
                  <a:lnTo>
                    <a:pt x="138" y="481"/>
                  </a:lnTo>
                  <a:lnTo>
                    <a:pt x="138" y="485"/>
                  </a:lnTo>
                  <a:lnTo>
                    <a:pt x="138" y="489"/>
                  </a:lnTo>
                  <a:lnTo>
                    <a:pt x="82" y="532"/>
                  </a:lnTo>
                  <a:lnTo>
                    <a:pt x="82" y="537"/>
                  </a:lnTo>
                  <a:lnTo>
                    <a:pt x="82" y="543"/>
                  </a:lnTo>
                  <a:lnTo>
                    <a:pt x="82" y="548"/>
                  </a:lnTo>
                  <a:lnTo>
                    <a:pt x="82" y="553"/>
                  </a:lnTo>
                  <a:lnTo>
                    <a:pt x="82" y="557"/>
                  </a:lnTo>
                  <a:lnTo>
                    <a:pt x="82" y="564"/>
                  </a:lnTo>
                  <a:lnTo>
                    <a:pt x="82" y="568"/>
                  </a:lnTo>
                  <a:lnTo>
                    <a:pt x="82" y="575"/>
                  </a:lnTo>
                  <a:lnTo>
                    <a:pt x="82" y="579"/>
                  </a:lnTo>
                  <a:lnTo>
                    <a:pt x="82" y="584"/>
                  </a:lnTo>
                  <a:lnTo>
                    <a:pt x="82" y="588"/>
                  </a:lnTo>
                  <a:lnTo>
                    <a:pt x="82" y="593"/>
                  </a:lnTo>
                  <a:lnTo>
                    <a:pt x="82" y="597"/>
                  </a:lnTo>
                  <a:lnTo>
                    <a:pt x="82" y="603"/>
                  </a:lnTo>
                  <a:lnTo>
                    <a:pt x="82" y="608"/>
                  </a:lnTo>
                  <a:lnTo>
                    <a:pt x="82" y="613"/>
                  </a:lnTo>
                  <a:lnTo>
                    <a:pt x="82" y="617"/>
                  </a:lnTo>
                  <a:lnTo>
                    <a:pt x="82" y="623"/>
                  </a:lnTo>
                  <a:lnTo>
                    <a:pt x="82" y="627"/>
                  </a:lnTo>
                  <a:lnTo>
                    <a:pt x="82" y="632"/>
                  </a:lnTo>
                  <a:lnTo>
                    <a:pt x="82" y="636"/>
                  </a:lnTo>
                  <a:lnTo>
                    <a:pt x="82" y="641"/>
                  </a:lnTo>
                  <a:lnTo>
                    <a:pt x="82" y="645"/>
                  </a:lnTo>
                  <a:lnTo>
                    <a:pt x="82" y="651"/>
                  </a:lnTo>
                  <a:lnTo>
                    <a:pt x="82" y="655"/>
                  </a:lnTo>
                  <a:lnTo>
                    <a:pt x="82" y="660"/>
                  </a:lnTo>
                  <a:lnTo>
                    <a:pt x="82" y="664"/>
                  </a:lnTo>
                  <a:lnTo>
                    <a:pt x="82" y="668"/>
                  </a:lnTo>
                  <a:lnTo>
                    <a:pt x="82" y="673"/>
                  </a:lnTo>
                  <a:lnTo>
                    <a:pt x="82" y="677"/>
                  </a:lnTo>
                  <a:lnTo>
                    <a:pt x="82" y="681"/>
                  </a:lnTo>
                  <a:lnTo>
                    <a:pt x="82" y="687"/>
                  </a:lnTo>
                  <a:lnTo>
                    <a:pt x="82" y="691"/>
                  </a:lnTo>
                  <a:lnTo>
                    <a:pt x="82" y="695"/>
                  </a:lnTo>
                  <a:lnTo>
                    <a:pt x="82" y="699"/>
                  </a:lnTo>
                  <a:lnTo>
                    <a:pt x="82" y="704"/>
                  </a:lnTo>
                  <a:lnTo>
                    <a:pt x="82" y="707"/>
                  </a:lnTo>
                  <a:lnTo>
                    <a:pt x="82" y="712"/>
                  </a:lnTo>
                  <a:lnTo>
                    <a:pt x="82" y="716"/>
                  </a:lnTo>
                  <a:lnTo>
                    <a:pt x="83" y="720"/>
                  </a:lnTo>
                  <a:lnTo>
                    <a:pt x="83" y="724"/>
                  </a:lnTo>
                  <a:lnTo>
                    <a:pt x="83" y="728"/>
                  </a:lnTo>
                  <a:lnTo>
                    <a:pt x="83" y="733"/>
                  </a:lnTo>
                  <a:lnTo>
                    <a:pt x="83" y="737"/>
                  </a:lnTo>
                  <a:lnTo>
                    <a:pt x="83" y="741"/>
                  </a:lnTo>
                  <a:lnTo>
                    <a:pt x="84" y="745"/>
                  </a:lnTo>
                  <a:lnTo>
                    <a:pt x="84" y="751"/>
                  </a:lnTo>
                  <a:lnTo>
                    <a:pt x="84" y="755"/>
                  </a:lnTo>
                  <a:lnTo>
                    <a:pt x="84" y="759"/>
                  </a:lnTo>
                  <a:lnTo>
                    <a:pt x="84" y="763"/>
                  </a:lnTo>
                  <a:lnTo>
                    <a:pt x="84" y="767"/>
                  </a:lnTo>
                  <a:lnTo>
                    <a:pt x="84" y="771"/>
                  </a:lnTo>
                  <a:lnTo>
                    <a:pt x="84" y="776"/>
                  </a:lnTo>
                  <a:lnTo>
                    <a:pt x="85" y="780"/>
                  </a:lnTo>
                  <a:lnTo>
                    <a:pt x="85" y="784"/>
                  </a:lnTo>
                  <a:lnTo>
                    <a:pt x="85" y="789"/>
                  </a:lnTo>
                  <a:lnTo>
                    <a:pt x="85" y="792"/>
                  </a:lnTo>
                  <a:lnTo>
                    <a:pt x="86" y="797"/>
                  </a:lnTo>
                  <a:lnTo>
                    <a:pt x="86" y="801"/>
                  </a:lnTo>
                  <a:lnTo>
                    <a:pt x="87" y="805"/>
                  </a:lnTo>
                  <a:lnTo>
                    <a:pt x="87" y="811"/>
                  </a:lnTo>
                  <a:lnTo>
                    <a:pt x="87" y="815"/>
                  </a:lnTo>
                  <a:lnTo>
                    <a:pt x="88" y="819"/>
                  </a:lnTo>
                  <a:lnTo>
                    <a:pt x="88" y="824"/>
                  </a:lnTo>
                  <a:lnTo>
                    <a:pt x="89" y="829"/>
                  </a:lnTo>
                  <a:lnTo>
                    <a:pt x="90" y="836"/>
                  </a:lnTo>
                  <a:lnTo>
                    <a:pt x="91" y="843"/>
                  </a:lnTo>
                  <a:lnTo>
                    <a:pt x="93" y="849"/>
                  </a:lnTo>
                  <a:lnTo>
                    <a:pt x="93" y="855"/>
                  </a:lnTo>
                  <a:lnTo>
                    <a:pt x="94" y="861"/>
                  </a:lnTo>
                  <a:lnTo>
                    <a:pt x="95" y="868"/>
                  </a:lnTo>
                  <a:lnTo>
                    <a:pt x="97" y="875"/>
                  </a:lnTo>
                  <a:lnTo>
                    <a:pt x="97" y="880"/>
                  </a:lnTo>
                  <a:lnTo>
                    <a:pt x="98" y="887"/>
                  </a:lnTo>
                  <a:lnTo>
                    <a:pt x="98" y="892"/>
                  </a:lnTo>
                  <a:lnTo>
                    <a:pt x="99" y="899"/>
                  </a:lnTo>
                  <a:lnTo>
                    <a:pt x="99" y="904"/>
                  </a:lnTo>
                  <a:lnTo>
                    <a:pt x="100" y="911"/>
                  </a:lnTo>
                  <a:lnTo>
                    <a:pt x="100" y="917"/>
                  </a:lnTo>
                  <a:lnTo>
                    <a:pt x="102" y="924"/>
                  </a:lnTo>
                  <a:lnTo>
                    <a:pt x="102" y="929"/>
                  </a:lnTo>
                  <a:lnTo>
                    <a:pt x="102" y="936"/>
                  </a:lnTo>
                  <a:lnTo>
                    <a:pt x="102" y="941"/>
                  </a:lnTo>
                  <a:lnTo>
                    <a:pt x="102" y="948"/>
                  </a:lnTo>
                  <a:lnTo>
                    <a:pt x="102" y="955"/>
                  </a:lnTo>
                  <a:lnTo>
                    <a:pt x="102" y="960"/>
                  </a:lnTo>
                  <a:lnTo>
                    <a:pt x="102" y="967"/>
                  </a:lnTo>
                  <a:lnTo>
                    <a:pt x="103" y="973"/>
                  </a:lnTo>
                  <a:lnTo>
                    <a:pt x="102" y="979"/>
                  </a:lnTo>
                  <a:lnTo>
                    <a:pt x="102" y="985"/>
                  </a:lnTo>
                  <a:lnTo>
                    <a:pt x="102" y="991"/>
                  </a:lnTo>
                  <a:lnTo>
                    <a:pt x="102" y="997"/>
                  </a:lnTo>
                  <a:lnTo>
                    <a:pt x="101" y="1003"/>
                  </a:lnTo>
                  <a:lnTo>
                    <a:pt x="101" y="1009"/>
                  </a:lnTo>
                  <a:lnTo>
                    <a:pt x="100" y="1015"/>
                  </a:lnTo>
                  <a:lnTo>
                    <a:pt x="100" y="1021"/>
                  </a:lnTo>
                  <a:lnTo>
                    <a:pt x="99" y="1027"/>
                  </a:lnTo>
                  <a:lnTo>
                    <a:pt x="99" y="1033"/>
                  </a:lnTo>
                  <a:lnTo>
                    <a:pt x="98" y="1039"/>
                  </a:lnTo>
                  <a:lnTo>
                    <a:pt x="98" y="1045"/>
                  </a:lnTo>
                  <a:lnTo>
                    <a:pt x="97" y="1051"/>
                  </a:lnTo>
                  <a:lnTo>
                    <a:pt x="96" y="1057"/>
                  </a:lnTo>
                  <a:lnTo>
                    <a:pt x="95" y="1063"/>
                  </a:lnTo>
                  <a:lnTo>
                    <a:pt x="94" y="1069"/>
                  </a:lnTo>
                  <a:lnTo>
                    <a:pt x="93" y="1076"/>
                  </a:lnTo>
                  <a:lnTo>
                    <a:pt x="92" y="1081"/>
                  </a:lnTo>
                  <a:lnTo>
                    <a:pt x="91" y="1087"/>
                  </a:lnTo>
                  <a:lnTo>
                    <a:pt x="90" y="1093"/>
                  </a:lnTo>
                  <a:lnTo>
                    <a:pt x="89" y="1100"/>
                  </a:lnTo>
                  <a:lnTo>
                    <a:pt x="88" y="1105"/>
                  </a:lnTo>
                  <a:lnTo>
                    <a:pt x="87" y="1112"/>
                  </a:lnTo>
                  <a:lnTo>
                    <a:pt x="85" y="1119"/>
                  </a:lnTo>
                  <a:lnTo>
                    <a:pt x="84" y="1124"/>
                  </a:lnTo>
                  <a:lnTo>
                    <a:pt x="83" y="1129"/>
                  </a:lnTo>
                  <a:lnTo>
                    <a:pt x="81" y="1136"/>
                  </a:lnTo>
                  <a:lnTo>
                    <a:pt x="80" y="1143"/>
                  </a:lnTo>
                  <a:lnTo>
                    <a:pt x="78" y="1148"/>
                  </a:lnTo>
                  <a:lnTo>
                    <a:pt x="77" y="1155"/>
                  </a:lnTo>
                  <a:lnTo>
                    <a:pt x="75" y="1160"/>
                  </a:lnTo>
                  <a:lnTo>
                    <a:pt x="74" y="1167"/>
                  </a:lnTo>
                  <a:lnTo>
                    <a:pt x="72" y="1172"/>
                  </a:lnTo>
                  <a:lnTo>
                    <a:pt x="70" y="1179"/>
                  </a:lnTo>
                  <a:lnTo>
                    <a:pt x="69" y="1184"/>
                  </a:lnTo>
                  <a:lnTo>
                    <a:pt x="67" y="1191"/>
                  </a:lnTo>
                  <a:lnTo>
                    <a:pt x="65" y="1197"/>
                  </a:lnTo>
                  <a:lnTo>
                    <a:pt x="64" y="1203"/>
                  </a:lnTo>
                  <a:lnTo>
                    <a:pt x="62" y="1209"/>
                  </a:lnTo>
                  <a:lnTo>
                    <a:pt x="61" y="1216"/>
                  </a:lnTo>
                  <a:lnTo>
                    <a:pt x="56" y="1211"/>
                  </a:lnTo>
                  <a:lnTo>
                    <a:pt x="52" y="1209"/>
                  </a:lnTo>
                  <a:lnTo>
                    <a:pt x="47" y="1209"/>
                  </a:lnTo>
                  <a:lnTo>
                    <a:pt x="43" y="1212"/>
                  </a:lnTo>
                  <a:lnTo>
                    <a:pt x="38" y="1212"/>
                  </a:lnTo>
                  <a:lnTo>
                    <a:pt x="35" y="1213"/>
                  </a:lnTo>
                  <a:lnTo>
                    <a:pt x="33" y="1212"/>
                  </a:lnTo>
                  <a:lnTo>
                    <a:pt x="34" y="1208"/>
                  </a:lnTo>
                  <a:lnTo>
                    <a:pt x="34" y="1204"/>
                  </a:lnTo>
                  <a:lnTo>
                    <a:pt x="34" y="1199"/>
                  </a:lnTo>
                  <a:lnTo>
                    <a:pt x="35" y="1195"/>
                  </a:lnTo>
                  <a:lnTo>
                    <a:pt x="36" y="1191"/>
                  </a:lnTo>
                  <a:lnTo>
                    <a:pt x="36" y="1185"/>
                  </a:lnTo>
                  <a:lnTo>
                    <a:pt x="37" y="1181"/>
                  </a:lnTo>
                  <a:lnTo>
                    <a:pt x="38" y="1177"/>
                  </a:lnTo>
                  <a:lnTo>
                    <a:pt x="40" y="1172"/>
                  </a:lnTo>
                  <a:lnTo>
                    <a:pt x="40" y="1168"/>
                  </a:lnTo>
                  <a:lnTo>
                    <a:pt x="42" y="1163"/>
                  </a:lnTo>
                  <a:lnTo>
                    <a:pt x="42" y="1159"/>
                  </a:lnTo>
                  <a:lnTo>
                    <a:pt x="43" y="1155"/>
                  </a:lnTo>
                  <a:lnTo>
                    <a:pt x="44" y="1149"/>
                  </a:lnTo>
                  <a:lnTo>
                    <a:pt x="45" y="1144"/>
                  </a:lnTo>
                  <a:lnTo>
                    <a:pt x="45" y="1140"/>
                  </a:lnTo>
                  <a:lnTo>
                    <a:pt x="47" y="1136"/>
                  </a:lnTo>
                  <a:lnTo>
                    <a:pt x="48" y="1131"/>
                  </a:lnTo>
                  <a:lnTo>
                    <a:pt x="49" y="1125"/>
                  </a:lnTo>
                  <a:lnTo>
                    <a:pt x="49" y="1120"/>
                  </a:lnTo>
                  <a:lnTo>
                    <a:pt x="50" y="1116"/>
                  </a:lnTo>
                  <a:lnTo>
                    <a:pt x="51" y="1111"/>
                  </a:lnTo>
                  <a:lnTo>
                    <a:pt x="52" y="1105"/>
                  </a:lnTo>
                  <a:lnTo>
                    <a:pt x="53" y="1100"/>
                  </a:lnTo>
                  <a:lnTo>
                    <a:pt x="54" y="1096"/>
                  </a:lnTo>
                  <a:lnTo>
                    <a:pt x="55" y="1091"/>
                  </a:lnTo>
                  <a:lnTo>
                    <a:pt x="56" y="1085"/>
                  </a:lnTo>
                  <a:lnTo>
                    <a:pt x="57" y="1080"/>
                  </a:lnTo>
                  <a:lnTo>
                    <a:pt x="58" y="1076"/>
                  </a:lnTo>
                  <a:lnTo>
                    <a:pt x="58" y="1071"/>
                  </a:lnTo>
                  <a:lnTo>
                    <a:pt x="59" y="1065"/>
                  </a:lnTo>
                  <a:lnTo>
                    <a:pt x="60" y="1060"/>
                  </a:lnTo>
                  <a:lnTo>
                    <a:pt x="62" y="1056"/>
                  </a:lnTo>
                  <a:lnTo>
                    <a:pt x="62" y="1051"/>
                  </a:lnTo>
                  <a:lnTo>
                    <a:pt x="63" y="1045"/>
                  </a:lnTo>
                  <a:lnTo>
                    <a:pt x="63" y="1040"/>
                  </a:lnTo>
                  <a:lnTo>
                    <a:pt x="64" y="1035"/>
                  </a:lnTo>
                  <a:lnTo>
                    <a:pt x="64" y="1029"/>
                  </a:lnTo>
                  <a:lnTo>
                    <a:pt x="65" y="1025"/>
                  </a:lnTo>
                  <a:lnTo>
                    <a:pt x="65" y="1020"/>
                  </a:lnTo>
                  <a:lnTo>
                    <a:pt x="66" y="1015"/>
                  </a:lnTo>
                  <a:lnTo>
                    <a:pt x="66" y="1009"/>
                  </a:lnTo>
                  <a:lnTo>
                    <a:pt x="67" y="1005"/>
                  </a:lnTo>
                  <a:lnTo>
                    <a:pt x="67" y="1000"/>
                  </a:lnTo>
                  <a:lnTo>
                    <a:pt x="67" y="995"/>
                  </a:lnTo>
                  <a:lnTo>
                    <a:pt x="67" y="989"/>
                  </a:lnTo>
                  <a:lnTo>
                    <a:pt x="67" y="985"/>
                  </a:lnTo>
                  <a:lnTo>
                    <a:pt x="67" y="981"/>
                  </a:lnTo>
                  <a:lnTo>
                    <a:pt x="68" y="976"/>
                  </a:lnTo>
                  <a:lnTo>
                    <a:pt x="67" y="972"/>
                  </a:lnTo>
                  <a:lnTo>
                    <a:pt x="67" y="967"/>
                  </a:lnTo>
                  <a:lnTo>
                    <a:pt x="66" y="963"/>
                  </a:lnTo>
                  <a:lnTo>
                    <a:pt x="66" y="959"/>
                  </a:lnTo>
                  <a:lnTo>
                    <a:pt x="65" y="953"/>
                  </a:lnTo>
                  <a:lnTo>
                    <a:pt x="65" y="949"/>
                  </a:lnTo>
                  <a:lnTo>
                    <a:pt x="64" y="944"/>
                  </a:lnTo>
                  <a:lnTo>
                    <a:pt x="64" y="940"/>
                  </a:lnTo>
                  <a:lnTo>
                    <a:pt x="63" y="936"/>
                  </a:lnTo>
                  <a:lnTo>
                    <a:pt x="62" y="931"/>
                  </a:lnTo>
                  <a:lnTo>
                    <a:pt x="61" y="927"/>
                  </a:lnTo>
                  <a:lnTo>
                    <a:pt x="60" y="923"/>
                  </a:lnTo>
                  <a:lnTo>
                    <a:pt x="58" y="915"/>
                  </a:lnTo>
                  <a:lnTo>
                    <a:pt x="55" y="908"/>
                  </a:lnTo>
                  <a:lnTo>
                    <a:pt x="54" y="901"/>
                  </a:lnTo>
                  <a:lnTo>
                    <a:pt x="54" y="896"/>
                  </a:lnTo>
                  <a:lnTo>
                    <a:pt x="53" y="889"/>
                  </a:lnTo>
                  <a:lnTo>
                    <a:pt x="52" y="884"/>
                  </a:lnTo>
                  <a:lnTo>
                    <a:pt x="51" y="877"/>
                  </a:lnTo>
                  <a:lnTo>
                    <a:pt x="50" y="872"/>
                  </a:lnTo>
                  <a:lnTo>
                    <a:pt x="49" y="867"/>
                  </a:lnTo>
                  <a:lnTo>
                    <a:pt x="49" y="861"/>
                  </a:lnTo>
                  <a:lnTo>
                    <a:pt x="48" y="855"/>
                  </a:lnTo>
                  <a:lnTo>
                    <a:pt x="47" y="848"/>
                  </a:lnTo>
                  <a:lnTo>
                    <a:pt x="47" y="843"/>
                  </a:lnTo>
                  <a:lnTo>
                    <a:pt x="46" y="836"/>
                  </a:lnTo>
                  <a:lnTo>
                    <a:pt x="45" y="829"/>
                  </a:lnTo>
                  <a:lnTo>
                    <a:pt x="45" y="824"/>
                  </a:lnTo>
                  <a:lnTo>
                    <a:pt x="44" y="817"/>
                  </a:lnTo>
                  <a:lnTo>
                    <a:pt x="44" y="812"/>
                  </a:lnTo>
                  <a:lnTo>
                    <a:pt x="43" y="805"/>
                  </a:lnTo>
                  <a:lnTo>
                    <a:pt x="43" y="800"/>
                  </a:lnTo>
                  <a:lnTo>
                    <a:pt x="42" y="793"/>
                  </a:lnTo>
                  <a:lnTo>
                    <a:pt x="42" y="788"/>
                  </a:lnTo>
                  <a:lnTo>
                    <a:pt x="41" y="781"/>
                  </a:lnTo>
                  <a:lnTo>
                    <a:pt x="40" y="776"/>
                  </a:lnTo>
                  <a:lnTo>
                    <a:pt x="40" y="769"/>
                  </a:lnTo>
                  <a:lnTo>
                    <a:pt x="40" y="764"/>
                  </a:lnTo>
                  <a:lnTo>
                    <a:pt x="38" y="757"/>
                  </a:lnTo>
                  <a:lnTo>
                    <a:pt x="38" y="752"/>
                  </a:lnTo>
                  <a:lnTo>
                    <a:pt x="37" y="745"/>
                  </a:lnTo>
                  <a:lnTo>
                    <a:pt x="37" y="740"/>
                  </a:lnTo>
                  <a:lnTo>
                    <a:pt x="37" y="733"/>
                  </a:lnTo>
                  <a:lnTo>
                    <a:pt x="36" y="728"/>
                  </a:lnTo>
                  <a:lnTo>
                    <a:pt x="36" y="721"/>
                  </a:lnTo>
                  <a:lnTo>
                    <a:pt x="36" y="717"/>
                  </a:lnTo>
                  <a:lnTo>
                    <a:pt x="36" y="711"/>
                  </a:lnTo>
                  <a:lnTo>
                    <a:pt x="35" y="704"/>
                  </a:lnTo>
                  <a:lnTo>
                    <a:pt x="34" y="699"/>
                  </a:lnTo>
                  <a:lnTo>
                    <a:pt x="34" y="692"/>
                  </a:lnTo>
                  <a:lnTo>
                    <a:pt x="34" y="685"/>
                  </a:lnTo>
                  <a:lnTo>
                    <a:pt x="34" y="680"/>
                  </a:lnTo>
                  <a:lnTo>
                    <a:pt x="34" y="673"/>
                  </a:lnTo>
                  <a:lnTo>
                    <a:pt x="34" y="668"/>
                  </a:lnTo>
                  <a:lnTo>
                    <a:pt x="34" y="661"/>
                  </a:lnTo>
                  <a:lnTo>
                    <a:pt x="34" y="656"/>
                  </a:lnTo>
                  <a:lnTo>
                    <a:pt x="34" y="649"/>
                  </a:lnTo>
                  <a:lnTo>
                    <a:pt x="34" y="644"/>
                  </a:lnTo>
                  <a:lnTo>
                    <a:pt x="34" y="639"/>
                  </a:lnTo>
                  <a:lnTo>
                    <a:pt x="34" y="633"/>
                  </a:lnTo>
                  <a:lnTo>
                    <a:pt x="34" y="627"/>
                  </a:lnTo>
                  <a:lnTo>
                    <a:pt x="34" y="621"/>
                  </a:lnTo>
                  <a:lnTo>
                    <a:pt x="34" y="615"/>
                  </a:lnTo>
                  <a:lnTo>
                    <a:pt x="34" y="609"/>
                  </a:lnTo>
                  <a:lnTo>
                    <a:pt x="34" y="603"/>
                  </a:lnTo>
                  <a:lnTo>
                    <a:pt x="34" y="597"/>
                  </a:lnTo>
                  <a:lnTo>
                    <a:pt x="34" y="592"/>
                  </a:lnTo>
                  <a:lnTo>
                    <a:pt x="35" y="587"/>
                  </a:lnTo>
                  <a:lnTo>
                    <a:pt x="36" y="581"/>
                  </a:lnTo>
                  <a:lnTo>
                    <a:pt x="36" y="576"/>
                  </a:lnTo>
                  <a:lnTo>
                    <a:pt x="36" y="569"/>
                  </a:lnTo>
                  <a:lnTo>
                    <a:pt x="37" y="564"/>
                  </a:lnTo>
                  <a:lnTo>
                    <a:pt x="37" y="559"/>
                  </a:lnTo>
                  <a:lnTo>
                    <a:pt x="38" y="553"/>
                  </a:lnTo>
                  <a:lnTo>
                    <a:pt x="38" y="548"/>
                  </a:lnTo>
                  <a:lnTo>
                    <a:pt x="40" y="543"/>
                  </a:lnTo>
                  <a:lnTo>
                    <a:pt x="41" y="537"/>
                  </a:lnTo>
                  <a:lnTo>
                    <a:pt x="42" y="532"/>
                  </a:lnTo>
                  <a:lnTo>
                    <a:pt x="95" y="508"/>
                  </a:lnTo>
                  <a:lnTo>
                    <a:pt x="78" y="353"/>
                  </a:lnTo>
                  <a:lnTo>
                    <a:pt x="82" y="348"/>
                  </a:lnTo>
                  <a:lnTo>
                    <a:pt x="86" y="345"/>
                  </a:lnTo>
                  <a:lnTo>
                    <a:pt x="90" y="341"/>
                  </a:lnTo>
                  <a:lnTo>
                    <a:pt x="95" y="337"/>
                  </a:lnTo>
                  <a:lnTo>
                    <a:pt x="100" y="333"/>
                  </a:lnTo>
                  <a:lnTo>
                    <a:pt x="105" y="331"/>
                  </a:lnTo>
                  <a:lnTo>
                    <a:pt x="108" y="328"/>
                  </a:lnTo>
                  <a:lnTo>
                    <a:pt x="111" y="328"/>
                  </a:lnTo>
                  <a:lnTo>
                    <a:pt x="114" y="327"/>
                  </a:lnTo>
                  <a:lnTo>
                    <a:pt x="118" y="325"/>
                  </a:lnTo>
                  <a:lnTo>
                    <a:pt x="120" y="323"/>
                  </a:lnTo>
                  <a:lnTo>
                    <a:pt x="123" y="323"/>
                  </a:lnTo>
                  <a:lnTo>
                    <a:pt x="127" y="321"/>
                  </a:lnTo>
                  <a:lnTo>
                    <a:pt x="130" y="320"/>
                  </a:lnTo>
                  <a:lnTo>
                    <a:pt x="133" y="319"/>
                  </a:lnTo>
                  <a:lnTo>
                    <a:pt x="137" y="319"/>
                  </a:lnTo>
                  <a:lnTo>
                    <a:pt x="140" y="317"/>
                  </a:lnTo>
                  <a:lnTo>
                    <a:pt x="145" y="317"/>
                  </a:lnTo>
                  <a:lnTo>
                    <a:pt x="148" y="316"/>
                  </a:lnTo>
                  <a:lnTo>
                    <a:pt x="152" y="315"/>
                  </a:lnTo>
                  <a:lnTo>
                    <a:pt x="156" y="315"/>
                  </a:lnTo>
                  <a:lnTo>
                    <a:pt x="161" y="315"/>
                  </a:lnTo>
                  <a:lnTo>
                    <a:pt x="165" y="315"/>
                  </a:lnTo>
                  <a:lnTo>
                    <a:pt x="169" y="315"/>
                  </a:lnTo>
                  <a:lnTo>
                    <a:pt x="174" y="315"/>
                  </a:lnTo>
                  <a:lnTo>
                    <a:pt x="179" y="316"/>
                  </a:lnTo>
                  <a:lnTo>
                    <a:pt x="178" y="312"/>
                  </a:lnTo>
                  <a:lnTo>
                    <a:pt x="178" y="307"/>
                  </a:lnTo>
                  <a:lnTo>
                    <a:pt x="177" y="301"/>
                  </a:lnTo>
                  <a:lnTo>
                    <a:pt x="176" y="296"/>
                  </a:lnTo>
                  <a:lnTo>
                    <a:pt x="175" y="291"/>
                  </a:lnTo>
                  <a:lnTo>
                    <a:pt x="175" y="285"/>
                  </a:lnTo>
                  <a:lnTo>
                    <a:pt x="174" y="280"/>
                  </a:lnTo>
                  <a:lnTo>
                    <a:pt x="174" y="273"/>
                  </a:lnTo>
                  <a:lnTo>
                    <a:pt x="173" y="267"/>
                  </a:lnTo>
                  <a:lnTo>
                    <a:pt x="173" y="261"/>
                  </a:lnTo>
                  <a:lnTo>
                    <a:pt x="172" y="255"/>
                  </a:lnTo>
                  <a:lnTo>
                    <a:pt x="172" y="249"/>
                  </a:lnTo>
                  <a:lnTo>
                    <a:pt x="170" y="244"/>
                  </a:lnTo>
                  <a:lnTo>
                    <a:pt x="170" y="240"/>
                  </a:lnTo>
                  <a:lnTo>
                    <a:pt x="169" y="235"/>
                  </a:lnTo>
                  <a:lnTo>
                    <a:pt x="169" y="231"/>
                  </a:lnTo>
                  <a:lnTo>
                    <a:pt x="164" y="228"/>
                  </a:lnTo>
                  <a:lnTo>
                    <a:pt x="160" y="227"/>
                  </a:lnTo>
                  <a:lnTo>
                    <a:pt x="155" y="224"/>
                  </a:lnTo>
                  <a:lnTo>
                    <a:pt x="150" y="221"/>
                  </a:lnTo>
                  <a:lnTo>
                    <a:pt x="144" y="220"/>
                  </a:lnTo>
                  <a:lnTo>
                    <a:pt x="138" y="217"/>
                  </a:lnTo>
                  <a:lnTo>
                    <a:pt x="132" y="216"/>
                  </a:lnTo>
                  <a:lnTo>
                    <a:pt x="127" y="215"/>
                  </a:lnTo>
                  <a:lnTo>
                    <a:pt x="123" y="213"/>
                  </a:lnTo>
                  <a:lnTo>
                    <a:pt x="120" y="212"/>
                  </a:lnTo>
                  <a:lnTo>
                    <a:pt x="117" y="211"/>
                  </a:lnTo>
                  <a:lnTo>
                    <a:pt x="113" y="211"/>
                  </a:lnTo>
                  <a:lnTo>
                    <a:pt x="110" y="209"/>
                  </a:lnTo>
                  <a:lnTo>
                    <a:pt x="107" y="208"/>
                  </a:lnTo>
                  <a:lnTo>
                    <a:pt x="103" y="208"/>
                  </a:lnTo>
                  <a:lnTo>
                    <a:pt x="100" y="207"/>
                  </a:lnTo>
                  <a:lnTo>
                    <a:pt x="97" y="204"/>
                  </a:lnTo>
                  <a:lnTo>
                    <a:pt x="93" y="204"/>
                  </a:lnTo>
                  <a:lnTo>
                    <a:pt x="90" y="201"/>
                  </a:lnTo>
                  <a:lnTo>
                    <a:pt x="87" y="201"/>
                  </a:lnTo>
                  <a:lnTo>
                    <a:pt x="83" y="199"/>
                  </a:lnTo>
                  <a:lnTo>
                    <a:pt x="80" y="197"/>
                  </a:lnTo>
                  <a:lnTo>
                    <a:pt x="77" y="196"/>
                  </a:lnTo>
                  <a:lnTo>
                    <a:pt x="74" y="195"/>
                  </a:lnTo>
                  <a:lnTo>
                    <a:pt x="63" y="124"/>
                  </a:lnTo>
                  <a:lnTo>
                    <a:pt x="60" y="121"/>
                  </a:lnTo>
                  <a:lnTo>
                    <a:pt x="57" y="117"/>
                  </a:lnTo>
                  <a:lnTo>
                    <a:pt x="54" y="115"/>
                  </a:lnTo>
                  <a:lnTo>
                    <a:pt x="51" y="112"/>
                  </a:lnTo>
                  <a:lnTo>
                    <a:pt x="47" y="109"/>
                  </a:lnTo>
                  <a:lnTo>
                    <a:pt x="43" y="107"/>
                  </a:lnTo>
                  <a:lnTo>
                    <a:pt x="38" y="105"/>
                  </a:lnTo>
                  <a:lnTo>
                    <a:pt x="35" y="103"/>
                  </a:lnTo>
                  <a:lnTo>
                    <a:pt x="30" y="99"/>
                  </a:lnTo>
                  <a:lnTo>
                    <a:pt x="26" y="96"/>
                  </a:lnTo>
                  <a:lnTo>
                    <a:pt x="22" y="93"/>
                  </a:lnTo>
                  <a:lnTo>
                    <a:pt x="18" y="91"/>
                  </a:lnTo>
                  <a:lnTo>
                    <a:pt x="13" y="87"/>
                  </a:lnTo>
                  <a:lnTo>
                    <a:pt x="9" y="83"/>
                  </a:lnTo>
                  <a:lnTo>
                    <a:pt x="5" y="79"/>
                  </a:lnTo>
                  <a:lnTo>
                    <a:pt x="2" y="7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3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73" name="Freeform 33"/>
            <p:cNvSpPr>
              <a:spLocks/>
            </p:cNvSpPr>
            <p:nvPr/>
          </p:nvSpPr>
          <p:spPr bwMode="auto">
            <a:xfrm>
              <a:off x="4120" y="3547"/>
              <a:ext cx="54" cy="83"/>
            </a:xfrm>
            <a:custGeom>
              <a:avLst/>
              <a:gdLst>
                <a:gd name="T0" fmla="*/ 70 w 162"/>
                <a:gd name="T1" fmla="*/ 0 h 333"/>
                <a:gd name="T2" fmla="*/ 70 w 162"/>
                <a:gd name="T3" fmla="*/ 93 h 333"/>
                <a:gd name="T4" fmla="*/ 11 w 162"/>
                <a:gd name="T5" fmla="*/ 109 h 333"/>
                <a:gd name="T6" fmla="*/ 11 w 162"/>
                <a:gd name="T7" fmla="*/ 200 h 333"/>
                <a:gd name="T8" fmla="*/ 1 w 162"/>
                <a:gd name="T9" fmla="*/ 222 h 333"/>
                <a:gd name="T10" fmla="*/ 0 w 162"/>
                <a:gd name="T11" fmla="*/ 318 h 333"/>
                <a:gd name="T12" fmla="*/ 162 w 162"/>
                <a:gd name="T13" fmla="*/ 333 h 333"/>
                <a:gd name="T14" fmla="*/ 157 w 162"/>
                <a:gd name="T15" fmla="*/ 216 h 333"/>
                <a:gd name="T16" fmla="*/ 150 w 162"/>
                <a:gd name="T17" fmla="*/ 206 h 333"/>
                <a:gd name="T18" fmla="*/ 142 w 162"/>
                <a:gd name="T19" fmla="*/ 132 h 333"/>
                <a:gd name="T20" fmla="*/ 159 w 162"/>
                <a:gd name="T21" fmla="*/ 102 h 333"/>
                <a:gd name="T22" fmla="*/ 156 w 162"/>
                <a:gd name="T23" fmla="*/ 6 h 333"/>
                <a:gd name="T24" fmla="*/ 70 w 162"/>
                <a:gd name="T25" fmla="*/ 0 h 333"/>
                <a:gd name="T26" fmla="*/ 70 w 162"/>
                <a:gd name="T27" fmla="*/ 0 h 3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2"/>
                <a:gd name="T43" fmla="*/ 0 h 333"/>
                <a:gd name="T44" fmla="*/ 162 w 162"/>
                <a:gd name="T45" fmla="*/ 333 h 3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2" h="333">
                  <a:moveTo>
                    <a:pt x="70" y="0"/>
                  </a:moveTo>
                  <a:lnTo>
                    <a:pt x="70" y="93"/>
                  </a:lnTo>
                  <a:lnTo>
                    <a:pt x="11" y="109"/>
                  </a:lnTo>
                  <a:lnTo>
                    <a:pt x="11" y="200"/>
                  </a:lnTo>
                  <a:lnTo>
                    <a:pt x="1" y="222"/>
                  </a:lnTo>
                  <a:lnTo>
                    <a:pt x="0" y="318"/>
                  </a:lnTo>
                  <a:lnTo>
                    <a:pt x="162" y="333"/>
                  </a:lnTo>
                  <a:lnTo>
                    <a:pt x="157" y="216"/>
                  </a:lnTo>
                  <a:lnTo>
                    <a:pt x="150" y="206"/>
                  </a:lnTo>
                  <a:lnTo>
                    <a:pt x="142" y="132"/>
                  </a:lnTo>
                  <a:lnTo>
                    <a:pt x="159" y="102"/>
                  </a:lnTo>
                  <a:lnTo>
                    <a:pt x="156" y="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74" name="Freeform 34"/>
            <p:cNvSpPr>
              <a:spLocks/>
            </p:cNvSpPr>
            <p:nvPr/>
          </p:nvSpPr>
          <p:spPr bwMode="auto">
            <a:xfrm>
              <a:off x="4085" y="3313"/>
              <a:ext cx="158" cy="13"/>
            </a:xfrm>
            <a:custGeom>
              <a:avLst/>
              <a:gdLst>
                <a:gd name="T0" fmla="*/ 13 w 472"/>
                <a:gd name="T1" fmla="*/ 32 h 52"/>
                <a:gd name="T2" fmla="*/ 27 w 472"/>
                <a:gd name="T3" fmla="*/ 35 h 52"/>
                <a:gd name="T4" fmla="*/ 41 w 472"/>
                <a:gd name="T5" fmla="*/ 37 h 52"/>
                <a:gd name="T6" fmla="*/ 58 w 472"/>
                <a:gd name="T7" fmla="*/ 39 h 52"/>
                <a:gd name="T8" fmla="*/ 78 w 472"/>
                <a:gd name="T9" fmla="*/ 43 h 52"/>
                <a:gd name="T10" fmla="*/ 102 w 472"/>
                <a:gd name="T11" fmla="*/ 45 h 52"/>
                <a:gd name="T12" fmla="*/ 127 w 472"/>
                <a:gd name="T13" fmla="*/ 47 h 52"/>
                <a:gd name="T14" fmla="*/ 155 w 472"/>
                <a:gd name="T15" fmla="*/ 49 h 52"/>
                <a:gd name="T16" fmla="*/ 185 w 472"/>
                <a:gd name="T17" fmla="*/ 51 h 52"/>
                <a:gd name="T18" fmla="*/ 218 w 472"/>
                <a:gd name="T19" fmla="*/ 52 h 52"/>
                <a:gd name="T20" fmla="*/ 252 w 472"/>
                <a:gd name="T21" fmla="*/ 52 h 52"/>
                <a:gd name="T22" fmla="*/ 289 w 472"/>
                <a:gd name="T23" fmla="*/ 51 h 52"/>
                <a:gd name="T24" fmla="*/ 327 w 472"/>
                <a:gd name="T25" fmla="*/ 49 h 52"/>
                <a:gd name="T26" fmla="*/ 368 w 472"/>
                <a:gd name="T27" fmla="*/ 45 h 52"/>
                <a:gd name="T28" fmla="*/ 397 w 472"/>
                <a:gd name="T29" fmla="*/ 43 h 52"/>
                <a:gd name="T30" fmla="*/ 413 w 472"/>
                <a:gd name="T31" fmla="*/ 40 h 52"/>
                <a:gd name="T32" fmla="*/ 427 w 472"/>
                <a:gd name="T33" fmla="*/ 39 h 52"/>
                <a:gd name="T34" fmla="*/ 444 w 472"/>
                <a:gd name="T35" fmla="*/ 36 h 52"/>
                <a:gd name="T36" fmla="*/ 460 w 472"/>
                <a:gd name="T37" fmla="*/ 32 h 52"/>
                <a:gd name="T38" fmla="*/ 469 w 472"/>
                <a:gd name="T39" fmla="*/ 29 h 52"/>
                <a:gd name="T40" fmla="*/ 461 w 472"/>
                <a:gd name="T41" fmla="*/ 19 h 52"/>
                <a:gd name="T42" fmla="*/ 449 w 472"/>
                <a:gd name="T43" fmla="*/ 17 h 52"/>
                <a:gd name="T44" fmla="*/ 427 w 472"/>
                <a:gd name="T45" fmla="*/ 13 h 52"/>
                <a:gd name="T46" fmla="*/ 415 w 472"/>
                <a:gd name="T47" fmla="*/ 12 h 52"/>
                <a:gd name="T48" fmla="*/ 402 w 472"/>
                <a:gd name="T49" fmla="*/ 11 h 52"/>
                <a:gd name="T50" fmla="*/ 387 w 472"/>
                <a:gd name="T51" fmla="*/ 8 h 52"/>
                <a:gd name="T52" fmla="*/ 374 w 472"/>
                <a:gd name="T53" fmla="*/ 7 h 52"/>
                <a:gd name="T54" fmla="*/ 359 w 472"/>
                <a:gd name="T55" fmla="*/ 5 h 52"/>
                <a:gd name="T56" fmla="*/ 344 w 472"/>
                <a:gd name="T57" fmla="*/ 5 h 52"/>
                <a:gd name="T58" fmla="*/ 327 w 472"/>
                <a:gd name="T59" fmla="*/ 4 h 52"/>
                <a:gd name="T60" fmla="*/ 312 w 472"/>
                <a:gd name="T61" fmla="*/ 4 h 52"/>
                <a:gd name="T62" fmla="*/ 297 w 472"/>
                <a:gd name="T63" fmla="*/ 1 h 52"/>
                <a:gd name="T64" fmla="*/ 283 w 472"/>
                <a:gd name="T65" fmla="*/ 1 h 52"/>
                <a:gd name="T66" fmla="*/ 269 w 472"/>
                <a:gd name="T67" fmla="*/ 1 h 52"/>
                <a:gd name="T68" fmla="*/ 256 w 472"/>
                <a:gd name="T69" fmla="*/ 1 h 52"/>
                <a:gd name="T70" fmla="*/ 235 w 472"/>
                <a:gd name="T71" fmla="*/ 1 h 52"/>
                <a:gd name="T72" fmla="*/ 216 w 472"/>
                <a:gd name="T73" fmla="*/ 0 h 52"/>
                <a:gd name="T74" fmla="*/ 197 w 472"/>
                <a:gd name="T75" fmla="*/ 0 h 52"/>
                <a:gd name="T76" fmla="*/ 178 w 472"/>
                <a:gd name="T77" fmla="*/ 0 h 52"/>
                <a:gd name="T78" fmla="*/ 159 w 472"/>
                <a:gd name="T79" fmla="*/ 1 h 52"/>
                <a:gd name="T80" fmla="*/ 140 w 472"/>
                <a:gd name="T81" fmla="*/ 3 h 52"/>
                <a:gd name="T82" fmla="*/ 122 w 472"/>
                <a:gd name="T83" fmla="*/ 4 h 52"/>
                <a:gd name="T84" fmla="*/ 103 w 472"/>
                <a:gd name="T85" fmla="*/ 5 h 52"/>
                <a:gd name="T86" fmla="*/ 87 w 472"/>
                <a:gd name="T87" fmla="*/ 8 h 52"/>
                <a:gd name="T88" fmla="*/ 70 w 472"/>
                <a:gd name="T89" fmla="*/ 9 h 52"/>
                <a:gd name="T90" fmla="*/ 55 w 472"/>
                <a:gd name="T91" fmla="*/ 11 h 52"/>
                <a:gd name="T92" fmla="*/ 42 w 472"/>
                <a:gd name="T93" fmla="*/ 12 h 52"/>
                <a:gd name="T94" fmla="*/ 30 w 472"/>
                <a:gd name="T95" fmla="*/ 15 h 52"/>
                <a:gd name="T96" fmla="*/ 12 w 472"/>
                <a:gd name="T97" fmla="*/ 17 h 52"/>
                <a:gd name="T98" fmla="*/ 4 w 472"/>
                <a:gd name="T99" fmla="*/ 19 h 52"/>
                <a:gd name="T100" fmla="*/ 1 w 472"/>
                <a:gd name="T101" fmla="*/ 25 h 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72"/>
                <a:gd name="T154" fmla="*/ 0 h 52"/>
                <a:gd name="T155" fmla="*/ 472 w 472"/>
                <a:gd name="T156" fmla="*/ 52 h 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72" h="52">
                  <a:moveTo>
                    <a:pt x="6" y="31"/>
                  </a:moveTo>
                  <a:lnTo>
                    <a:pt x="8" y="31"/>
                  </a:lnTo>
                  <a:lnTo>
                    <a:pt x="9" y="31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21" y="33"/>
                  </a:lnTo>
                  <a:lnTo>
                    <a:pt x="24" y="33"/>
                  </a:lnTo>
                  <a:lnTo>
                    <a:pt x="27" y="35"/>
                  </a:lnTo>
                  <a:lnTo>
                    <a:pt x="30" y="35"/>
                  </a:lnTo>
                  <a:lnTo>
                    <a:pt x="34" y="36"/>
                  </a:lnTo>
                  <a:lnTo>
                    <a:pt x="38" y="36"/>
                  </a:lnTo>
                  <a:lnTo>
                    <a:pt x="41" y="37"/>
                  </a:lnTo>
                  <a:lnTo>
                    <a:pt x="45" y="37"/>
                  </a:lnTo>
                  <a:lnTo>
                    <a:pt x="49" y="39"/>
                  </a:lnTo>
                  <a:lnTo>
                    <a:pt x="54" y="39"/>
                  </a:lnTo>
                  <a:lnTo>
                    <a:pt x="58" y="39"/>
                  </a:lnTo>
                  <a:lnTo>
                    <a:pt x="63" y="40"/>
                  </a:lnTo>
                  <a:lnTo>
                    <a:pt x="68" y="41"/>
                  </a:lnTo>
                  <a:lnTo>
                    <a:pt x="73" y="41"/>
                  </a:lnTo>
                  <a:lnTo>
                    <a:pt x="78" y="43"/>
                  </a:lnTo>
                  <a:lnTo>
                    <a:pt x="84" y="43"/>
                  </a:lnTo>
                  <a:lnTo>
                    <a:pt x="90" y="44"/>
                  </a:lnTo>
                  <a:lnTo>
                    <a:pt x="95" y="44"/>
                  </a:lnTo>
                  <a:lnTo>
                    <a:pt x="102" y="45"/>
                  </a:lnTo>
                  <a:lnTo>
                    <a:pt x="108" y="45"/>
                  </a:lnTo>
                  <a:lnTo>
                    <a:pt x="114" y="47"/>
                  </a:lnTo>
                  <a:lnTo>
                    <a:pt x="121" y="47"/>
                  </a:lnTo>
                  <a:lnTo>
                    <a:pt x="127" y="47"/>
                  </a:lnTo>
                  <a:lnTo>
                    <a:pt x="134" y="47"/>
                  </a:lnTo>
                  <a:lnTo>
                    <a:pt x="141" y="48"/>
                  </a:lnTo>
                  <a:lnTo>
                    <a:pt x="147" y="48"/>
                  </a:lnTo>
                  <a:lnTo>
                    <a:pt x="155" y="49"/>
                  </a:lnTo>
                  <a:lnTo>
                    <a:pt x="162" y="49"/>
                  </a:lnTo>
                  <a:lnTo>
                    <a:pt x="170" y="51"/>
                  </a:lnTo>
                  <a:lnTo>
                    <a:pt x="177" y="51"/>
                  </a:lnTo>
                  <a:lnTo>
                    <a:pt x="185" y="51"/>
                  </a:lnTo>
                  <a:lnTo>
                    <a:pt x="193" y="51"/>
                  </a:lnTo>
                  <a:lnTo>
                    <a:pt x="202" y="52"/>
                  </a:lnTo>
                  <a:lnTo>
                    <a:pt x="210" y="52"/>
                  </a:lnTo>
                  <a:lnTo>
                    <a:pt x="218" y="52"/>
                  </a:lnTo>
                  <a:lnTo>
                    <a:pt x="227" y="52"/>
                  </a:lnTo>
                  <a:lnTo>
                    <a:pt x="236" y="52"/>
                  </a:lnTo>
                  <a:lnTo>
                    <a:pt x="244" y="52"/>
                  </a:lnTo>
                  <a:lnTo>
                    <a:pt x="252" y="52"/>
                  </a:lnTo>
                  <a:lnTo>
                    <a:pt x="261" y="52"/>
                  </a:lnTo>
                  <a:lnTo>
                    <a:pt x="271" y="52"/>
                  </a:lnTo>
                  <a:lnTo>
                    <a:pt x="280" y="51"/>
                  </a:lnTo>
                  <a:lnTo>
                    <a:pt x="289" y="51"/>
                  </a:lnTo>
                  <a:lnTo>
                    <a:pt x="298" y="51"/>
                  </a:lnTo>
                  <a:lnTo>
                    <a:pt x="308" y="51"/>
                  </a:lnTo>
                  <a:lnTo>
                    <a:pt x="318" y="49"/>
                  </a:lnTo>
                  <a:lnTo>
                    <a:pt x="327" y="49"/>
                  </a:lnTo>
                  <a:lnTo>
                    <a:pt x="337" y="48"/>
                  </a:lnTo>
                  <a:lnTo>
                    <a:pt x="348" y="47"/>
                  </a:lnTo>
                  <a:lnTo>
                    <a:pt x="358" y="47"/>
                  </a:lnTo>
                  <a:lnTo>
                    <a:pt x="368" y="45"/>
                  </a:lnTo>
                  <a:lnTo>
                    <a:pt x="379" y="45"/>
                  </a:lnTo>
                  <a:lnTo>
                    <a:pt x="389" y="44"/>
                  </a:lnTo>
                  <a:lnTo>
                    <a:pt x="393" y="44"/>
                  </a:lnTo>
                  <a:lnTo>
                    <a:pt x="397" y="43"/>
                  </a:lnTo>
                  <a:lnTo>
                    <a:pt x="401" y="43"/>
                  </a:lnTo>
                  <a:lnTo>
                    <a:pt x="406" y="43"/>
                  </a:lnTo>
                  <a:lnTo>
                    <a:pt x="409" y="41"/>
                  </a:lnTo>
                  <a:lnTo>
                    <a:pt x="413" y="40"/>
                  </a:lnTo>
                  <a:lnTo>
                    <a:pt x="417" y="40"/>
                  </a:lnTo>
                  <a:lnTo>
                    <a:pt x="421" y="40"/>
                  </a:lnTo>
                  <a:lnTo>
                    <a:pt x="424" y="39"/>
                  </a:lnTo>
                  <a:lnTo>
                    <a:pt x="427" y="39"/>
                  </a:lnTo>
                  <a:lnTo>
                    <a:pt x="430" y="37"/>
                  </a:lnTo>
                  <a:lnTo>
                    <a:pt x="433" y="37"/>
                  </a:lnTo>
                  <a:lnTo>
                    <a:pt x="439" y="37"/>
                  </a:lnTo>
                  <a:lnTo>
                    <a:pt x="444" y="36"/>
                  </a:lnTo>
                  <a:lnTo>
                    <a:pt x="448" y="35"/>
                  </a:lnTo>
                  <a:lnTo>
                    <a:pt x="452" y="33"/>
                  </a:lnTo>
                  <a:lnTo>
                    <a:pt x="456" y="33"/>
                  </a:lnTo>
                  <a:lnTo>
                    <a:pt x="460" y="32"/>
                  </a:lnTo>
                  <a:lnTo>
                    <a:pt x="462" y="31"/>
                  </a:lnTo>
                  <a:lnTo>
                    <a:pt x="465" y="31"/>
                  </a:lnTo>
                  <a:lnTo>
                    <a:pt x="467" y="29"/>
                  </a:lnTo>
                  <a:lnTo>
                    <a:pt x="469" y="29"/>
                  </a:lnTo>
                  <a:lnTo>
                    <a:pt x="472" y="25"/>
                  </a:lnTo>
                  <a:lnTo>
                    <a:pt x="469" y="23"/>
                  </a:lnTo>
                  <a:lnTo>
                    <a:pt x="465" y="20"/>
                  </a:lnTo>
                  <a:lnTo>
                    <a:pt x="461" y="19"/>
                  </a:lnTo>
                  <a:lnTo>
                    <a:pt x="458" y="19"/>
                  </a:lnTo>
                  <a:lnTo>
                    <a:pt x="455" y="17"/>
                  </a:lnTo>
                  <a:lnTo>
                    <a:pt x="452" y="17"/>
                  </a:lnTo>
                  <a:lnTo>
                    <a:pt x="449" y="17"/>
                  </a:lnTo>
                  <a:lnTo>
                    <a:pt x="444" y="15"/>
                  </a:lnTo>
                  <a:lnTo>
                    <a:pt x="439" y="15"/>
                  </a:lnTo>
                  <a:lnTo>
                    <a:pt x="433" y="13"/>
                  </a:lnTo>
                  <a:lnTo>
                    <a:pt x="427" y="13"/>
                  </a:lnTo>
                  <a:lnTo>
                    <a:pt x="424" y="12"/>
                  </a:lnTo>
                  <a:lnTo>
                    <a:pt x="421" y="12"/>
                  </a:lnTo>
                  <a:lnTo>
                    <a:pt x="417" y="12"/>
                  </a:lnTo>
                  <a:lnTo>
                    <a:pt x="415" y="12"/>
                  </a:lnTo>
                  <a:lnTo>
                    <a:pt x="411" y="11"/>
                  </a:lnTo>
                  <a:lnTo>
                    <a:pt x="408" y="11"/>
                  </a:lnTo>
                  <a:lnTo>
                    <a:pt x="405" y="11"/>
                  </a:lnTo>
                  <a:lnTo>
                    <a:pt x="402" y="11"/>
                  </a:lnTo>
                  <a:lnTo>
                    <a:pt x="398" y="9"/>
                  </a:lnTo>
                  <a:lnTo>
                    <a:pt x="395" y="8"/>
                  </a:lnTo>
                  <a:lnTo>
                    <a:pt x="391" y="8"/>
                  </a:lnTo>
                  <a:lnTo>
                    <a:pt x="387" y="8"/>
                  </a:lnTo>
                  <a:lnTo>
                    <a:pt x="384" y="7"/>
                  </a:lnTo>
                  <a:lnTo>
                    <a:pt x="380" y="7"/>
                  </a:lnTo>
                  <a:lnTo>
                    <a:pt x="377" y="7"/>
                  </a:lnTo>
                  <a:lnTo>
                    <a:pt x="374" y="7"/>
                  </a:lnTo>
                  <a:lnTo>
                    <a:pt x="370" y="7"/>
                  </a:lnTo>
                  <a:lnTo>
                    <a:pt x="366" y="7"/>
                  </a:lnTo>
                  <a:lnTo>
                    <a:pt x="362" y="5"/>
                  </a:lnTo>
                  <a:lnTo>
                    <a:pt x="359" y="5"/>
                  </a:lnTo>
                  <a:lnTo>
                    <a:pt x="355" y="5"/>
                  </a:lnTo>
                  <a:lnTo>
                    <a:pt x="351" y="5"/>
                  </a:lnTo>
                  <a:lnTo>
                    <a:pt x="347" y="5"/>
                  </a:lnTo>
                  <a:lnTo>
                    <a:pt x="344" y="5"/>
                  </a:lnTo>
                  <a:lnTo>
                    <a:pt x="339" y="5"/>
                  </a:lnTo>
                  <a:lnTo>
                    <a:pt x="335" y="5"/>
                  </a:lnTo>
                  <a:lnTo>
                    <a:pt x="331" y="4"/>
                  </a:lnTo>
                  <a:lnTo>
                    <a:pt x="327" y="4"/>
                  </a:lnTo>
                  <a:lnTo>
                    <a:pt x="324" y="4"/>
                  </a:lnTo>
                  <a:lnTo>
                    <a:pt x="320" y="4"/>
                  </a:lnTo>
                  <a:lnTo>
                    <a:pt x="316" y="4"/>
                  </a:lnTo>
                  <a:lnTo>
                    <a:pt x="312" y="4"/>
                  </a:lnTo>
                  <a:lnTo>
                    <a:pt x="308" y="3"/>
                  </a:lnTo>
                  <a:lnTo>
                    <a:pt x="305" y="3"/>
                  </a:lnTo>
                  <a:lnTo>
                    <a:pt x="301" y="1"/>
                  </a:lnTo>
                  <a:lnTo>
                    <a:pt x="297" y="1"/>
                  </a:lnTo>
                  <a:lnTo>
                    <a:pt x="293" y="1"/>
                  </a:lnTo>
                  <a:lnTo>
                    <a:pt x="290" y="1"/>
                  </a:lnTo>
                  <a:lnTo>
                    <a:pt x="286" y="1"/>
                  </a:lnTo>
                  <a:lnTo>
                    <a:pt x="283" y="1"/>
                  </a:lnTo>
                  <a:lnTo>
                    <a:pt x="279" y="1"/>
                  </a:lnTo>
                  <a:lnTo>
                    <a:pt x="276" y="1"/>
                  </a:lnTo>
                  <a:lnTo>
                    <a:pt x="272" y="1"/>
                  </a:lnTo>
                  <a:lnTo>
                    <a:pt x="269" y="1"/>
                  </a:lnTo>
                  <a:lnTo>
                    <a:pt x="266" y="1"/>
                  </a:lnTo>
                  <a:lnTo>
                    <a:pt x="262" y="1"/>
                  </a:lnTo>
                  <a:lnTo>
                    <a:pt x="259" y="1"/>
                  </a:lnTo>
                  <a:lnTo>
                    <a:pt x="256" y="1"/>
                  </a:lnTo>
                  <a:lnTo>
                    <a:pt x="250" y="1"/>
                  </a:lnTo>
                  <a:lnTo>
                    <a:pt x="245" y="1"/>
                  </a:lnTo>
                  <a:lnTo>
                    <a:pt x="239" y="1"/>
                  </a:lnTo>
                  <a:lnTo>
                    <a:pt x="235" y="1"/>
                  </a:lnTo>
                  <a:lnTo>
                    <a:pt x="230" y="0"/>
                  </a:lnTo>
                  <a:lnTo>
                    <a:pt x="225" y="0"/>
                  </a:lnTo>
                  <a:lnTo>
                    <a:pt x="220" y="0"/>
                  </a:lnTo>
                  <a:lnTo>
                    <a:pt x="216" y="0"/>
                  </a:lnTo>
                  <a:lnTo>
                    <a:pt x="211" y="0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197" y="0"/>
                  </a:lnTo>
                  <a:lnTo>
                    <a:pt x="192" y="0"/>
                  </a:lnTo>
                  <a:lnTo>
                    <a:pt x="187" y="0"/>
                  </a:lnTo>
                  <a:lnTo>
                    <a:pt x="182" y="0"/>
                  </a:lnTo>
                  <a:lnTo>
                    <a:pt x="178" y="0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3" y="1"/>
                  </a:lnTo>
                  <a:lnTo>
                    <a:pt x="159" y="1"/>
                  </a:lnTo>
                  <a:lnTo>
                    <a:pt x="154" y="1"/>
                  </a:lnTo>
                  <a:lnTo>
                    <a:pt x="149" y="1"/>
                  </a:lnTo>
                  <a:lnTo>
                    <a:pt x="144" y="1"/>
                  </a:lnTo>
                  <a:lnTo>
                    <a:pt x="140" y="3"/>
                  </a:lnTo>
                  <a:lnTo>
                    <a:pt x="135" y="3"/>
                  </a:lnTo>
                  <a:lnTo>
                    <a:pt x="131" y="4"/>
                  </a:lnTo>
                  <a:lnTo>
                    <a:pt x="126" y="4"/>
                  </a:lnTo>
                  <a:lnTo>
                    <a:pt x="122" y="4"/>
                  </a:lnTo>
                  <a:lnTo>
                    <a:pt x="117" y="4"/>
                  </a:lnTo>
                  <a:lnTo>
                    <a:pt x="112" y="5"/>
                  </a:lnTo>
                  <a:lnTo>
                    <a:pt x="108" y="5"/>
                  </a:lnTo>
                  <a:lnTo>
                    <a:pt x="103" y="5"/>
                  </a:lnTo>
                  <a:lnTo>
                    <a:pt x="99" y="5"/>
                  </a:lnTo>
                  <a:lnTo>
                    <a:pt x="95" y="7"/>
                  </a:lnTo>
                  <a:lnTo>
                    <a:pt x="90" y="7"/>
                  </a:lnTo>
                  <a:lnTo>
                    <a:pt x="87" y="8"/>
                  </a:lnTo>
                  <a:lnTo>
                    <a:pt x="82" y="8"/>
                  </a:lnTo>
                  <a:lnTo>
                    <a:pt x="78" y="8"/>
                  </a:lnTo>
                  <a:lnTo>
                    <a:pt x="73" y="8"/>
                  </a:lnTo>
                  <a:lnTo>
                    <a:pt x="70" y="9"/>
                  </a:lnTo>
                  <a:lnTo>
                    <a:pt x="65" y="9"/>
                  </a:lnTo>
                  <a:lnTo>
                    <a:pt x="62" y="9"/>
                  </a:lnTo>
                  <a:lnTo>
                    <a:pt x="58" y="11"/>
                  </a:lnTo>
                  <a:lnTo>
                    <a:pt x="55" y="11"/>
                  </a:lnTo>
                  <a:lnTo>
                    <a:pt x="51" y="11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42" y="12"/>
                  </a:lnTo>
                  <a:lnTo>
                    <a:pt x="38" y="12"/>
                  </a:lnTo>
                  <a:lnTo>
                    <a:pt x="35" y="13"/>
                  </a:lnTo>
                  <a:lnTo>
                    <a:pt x="32" y="13"/>
                  </a:lnTo>
                  <a:lnTo>
                    <a:pt x="30" y="15"/>
                  </a:lnTo>
                  <a:lnTo>
                    <a:pt x="24" y="15"/>
                  </a:lnTo>
                  <a:lnTo>
                    <a:pt x="20" y="15"/>
                  </a:lnTo>
                  <a:lnTo>
                    <a:pt x="15" y="16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4" y="29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75" name="Freeform 35"/>
            <p:cNvSpPr>
              <a:spLocks/>
            </p:cNvSpPr>
            <p:nvPr/>
          </p:nvSpPr>
          <p:spPr bwMode="auto">
            <a:xfrm>
              <a:off x="4070" y="3304"/>
              <a:ext cx="183" cy="42"/>
            </a:xfrm>
            <a:custGeom>
              <a:avLst/>
              <a:gdLst>
                <a:gd name="T0" fmla="*/ 510 w 549"/>
                <a:gd name="T1" fmla="*/ 41 h 167"/>
                <a:gd name="T2" fmla="*/ 464 w 549"/>
                <a:gd name="T3" fmla="*/ 31 h 167"/>
                <a:gd name="T4" fmla="*/ 418 w 549"/>
                <a:gd name="T5" fmla="*/ 24 h 167"/>
                <a:gd name="T6" fmla="*/ 372 w 549"/>
                <a:gd name="T7" fmla="*/ 19 h 167"/>
                <a:gd name="T8" fmla="*/ 326 w 549"/>
                <a:gd name="T9" fmla="*/ 15 h 167"/>
                <a:gd name="T10" fmla="*/ 280 w 549"/>
                <a:gd name="T11" fmla="*/ 15 h 167"/>
                <a:gd name="T12" fmla="*/ 236 w 549"/>
                <a:gd name="T13" fmla="*/ 16 h 167"/>
                <a:gd name="T14" fmla="*/ 193 w 549"/>
                <a:gd name="T15" fmla="*/ 16 h 167"/>
                <a:gd name="T16" fmla="*/ 152 w 549"/>
                <a:gd name="T17" fmla="*/ 20 h 167"/>
                <a:gd name="T18" fmla="*/ 115 w 549"/>
                <a:gd name="T19" fmla="*/ 23 h 167"/>
                <a:gd name="T20" fmla="*/ 81 w 549"/>
                <a:gd name="T21" fmla="*/ 27 h 167"/>
                <a:gd name="T22" fmla="*/ 50 w 549"/>
                <a:gd name="T23" fmla="*/ 31 h 167"/>
                <a:gd name="T24" fmla="*/ 25 w 549"/>
                <a:gd name="T25" fmla="*/ 35 h 167"/>
                <a:gd name="T26" fmla="*/ 26 w 549"/>
                <a:gd name="T27" fmla="*/ 103 h 167"/>
                <a:gd name="T28" fmla="*/ 63 w 549"/>
                <a:gd name="T29" fmla="*/ 116 h 167"/>
                <a:gd name="T30" fmla="*/ 106 w 549"/>
                <a:gd name="T31" fmla="*/ 128 h 167"/>
                <a:gd name="T32" fmla="*/ 154 w 549"/>
                <a:gd name="T33" fmla="*/ 135 h 167"/>
                <a:gd name="T34" fmla="*/ 204 w 549"/>
                <a:gd name="T35" fmla="*/ 140 h 167"/>
                <a:gd name="T36" fmla="*/ 255 w 549"/>
                <a:gd name="T37" fmla="*/ 141 h 167"/>
                <a:gd name="T38" fmla="*/ 307 w 549"/>
                <a:gd name="T39" fmla="*/ 143 h 167"/>
                <a:gd name="T40" fmla="*/ 356 w 549"/>
                <a:gd name="T41" fmla="*/ 140 h 167"/>
                <a:gd name="T42" fmla="*/ 403 w 549"/>
                <a:gd name="T43" fmla="*/ 137 h 167"/>
                <a:gd name="T44" fmla="*/ 446 w 549"/>
                <a:gd name="T45" fmla="*/ 133 h 167"/>
                <a:gd name="T46" fmla="*/ 483 w 549"/>
                <a:gd name="T47" fmla="*/ 129 h 167"/>
                <a:gd name="T48" fmla="*/ 513 w 549"/>
                <a:gd name="T49" fmla="*/ 125 h 167"/>
                <a:gd name="T50" fmla="*/ 536 w 549"/>
                <a:gd name="T51" fmla="*/ 121 h 167"/>
                <a:gd name="T52" fmla="*/ 528 w 549"/>
                <a:gd name="T53" fmla="*/ 143 h 167"/>
                <a:gd name="T54" fmla="*/ 476 w 549"/>
                <a:gd name="T55" fmla="*/ 152 h 167"/>
                <a:gd name="T56" fmla="*/ 425 w 549"/>
                <a:gd name="T57" fmla="*/ 160 h 167"/>
                <a:gd name="T58" fmla="*/ 374 w 549"/>
                <a:gd name="T59" fmla="*/ 164 h 167"/>
                <a:gd name="T60" fmla="*/ 324 w 549"/>
                <a:gd name="T61" fmla="*/ 165 h 167"/>
                <a:gd name="T62" fmla="*/ 276 w 549"/>
                <a:gd name="T63" fmla="*/ 165 h 167"/>
                <a:gd name="T64" fmla="*/ 230 w 549"/>
                <a:gd name="T65" fmla="*/ 163 h 167"/>
                <a:gd name="T66" fmla="*/ 185 w 549"/>
                <a:gd name="T67" fmla="*/ 159 h 167"/>
                <a:gd name="T68" fmla="*/ 143 w 549"/>
                <a:gd name="T69" fmla="*/ 152 h 167"/>
                <a:gd name="T70" fmla="*/ 104 w 549"/>
                <a:gd name="T71" fmla="*/ 145 h 167"/>
                <a:gd name="T72" fmla="*/ 69 w 549"/>
                <a:gd name="T73" fmla="*/ 139 h 167"/>
                <a:gd name="T74" fmla="*/ 37 w 549"/>
                <a:gd name="T75" fmla="*/ 129 h 167"/>
                <a:gd name="T76" fmla="*/ 10 w 549"/>
                <a:gd name="T77" fmla="*/ 121 h 167"/>
                <a:gd name="T78" fmla="*/ 12 w 549"/>
                <a:gd name="T79" fmla="*/ 17 h 167"/>
                <a:gd name="T80" fmla="*/ 38 w 549"/>
                <a:gd name="T81" fmla="*/ 13 h 167"/>
                <a:gd name="T82" fmla="*/ 71 w 549"/>
                <a:gd name="T83" fmla="*/ 9 h 167"/>
                <a:gd name="T84" fmla="*/ 107 w 549"/>
                <a:gd name="T85" fmla="*/ 7 h 167"/>
                <a:gd name="T86" fmla="*/ 147 w 549"/>
                <a:gd name="T87" fmla="*/ 3 h 167"/>
                <a:gd name="T88" fmla="*/ 191 w 549"/>
                <a:gd name="T89" fmla="*/ 1 h 167"/>
                <a:gd name="T90" fmla="*/ 237 w 549"/>
                <a:gd name="T91" fmla="*/ 1 h 167"/>
                <a:gd name="T92" fmla="*/ 283 w 549"/>
                <a:gd name="T93" fmla="*/ 0 h 167"/>
                <a:gd name="T94" fmla="*/ 331 w 549"/>
                <a:gd name="T95" fmla="*/ 1 h 167"/>
                <a:gd name="T96" fmla="*/ 379 w 549"/>
                <a:gd name="T97" fmla="*/ 4 h 167"/>
                <a:gd name="T98" fmla="*/ 426 w 549"/>
                <a:gd name="T99" fmla="*/ 9 h 167"/>
                <a:gd name="T100" fmla="*/ 472 w 549"/>
                <a:gd name="T101" fmla="*/ 16 h 167"/>
                <a:gd name="T102" fmla="*/ 516 w 549"/>
                <a:gd name="T103" fmla="*/ 27 h 16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9"/>
                <a:gd name="T157" fmla="*/ 0 h 167"/>
                <a:gd name="T158" fmla="*/ 549 w 549"/>
                <a:gd name="T159" fmla="*/ 167 h 16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9" h="167">
                  <a:moveTo>
                    <a:pt x="534" y="32"/>
                  </a:moveTo>
                  <a:lnTo>
                    <a:pt x="531" y="40"/>
                  </a:lnTo>
                  <a:lnTo>
                    <a:pt x="529" y="48"/>
                  </a:lnTo>
                  <a:lnTo>
                    <a:pt x="520" y="44"/>
                  </a:lnTo>
                  <a:lnTo>
                    <a:pt x="510" y="41"/>
                  </a:lnTo>
                  <a:lnTo>
                    <a:pt x="501" y="40"/>
                  </a:lnTo>
                  <a:lnTo>
                    <a:pt x="492" y="37"/>
                  </a:lnTo>
                  <a:lnTo>
                    <a:pt x="483" y="35"/>
                  </a:lnTo>
                  <a:lnTo>
                    <a:pt x="474" y="33"/>
                  </a:lnTo>
                  <a:lnTo>
                    <a:pt x="464" y="31"/>
                  </a:lnTo>
                  <a:lnTo>
                    <a:pt x="456" y="29"/>
                  </a:lnTo>
                  <a:lnTo>
                    <a:pt x="446" y="28"/>
                  </a:lnTo>
                  <a:lnTo>
                    <a:pt x="437" y="27"/>
                  </a:lnTo>
                  <a:lnTo>
                    <a:pt x="427" y="24"/>
                  </a:lnTo>
                  <a:lnTo>
                    <a:pt x="418" y="24"/>
                  </a:lnTo>
                  <a:lnTo>
                    <a:pt x="409" y="23"/>
                  </a:lnTo>
                  <a:lnTo>
                    <a:pt x="400" y="21"/>
                  </a:lnTo>
                  <a:lnTo>
                    <a:pt x="391" y="20"/>
                  </a:lnTo>
                  <a:lnTo>
                    <a:pt x="382" y="20"/>
                  </a:lnTo>
                  <a:lnTo>
                    <a:pt x="372" y="19"/>
                  </a:lnTo>
                  <a:lnTo>
                    <a:pt x="363" y="17"/>
                  </a:lnTo>
                  <a:lnTo>
                    <a:pt x="353" y="16"/>
                  </a:lnTo>
                  <a:lnTo>
                    <a:pt x="344" y="16"/>
                  </a:lnTo>
                  <a:lnTo>
                    <a:pt x="335" y="16"/>
                  </a:lnTo>
                  <a:lnTo>
                    <a:pt x="326" y="15"/>
                  </a:lnTo>
                  <a:lnTo>
                    <a:pt x="317" y="15"/>
                  </a:lnTo>
                  <a:lnTo>
                    <a:pt x="308" y="15"/>
                  </a:lnTo>
                  <a:lnTo>
                    <a:pt x="298" y="15"/>
                  </a:lnTo>
                  <a:lnTo>
                    <a:pt x="289" y="15"/>
                  </a:lnTo>
                  <a:lnTo>
                    <a:pt x="280" y="15"/>
                  </a:lnTo>
                  <a:lnTo>
                    <a:pt x="271" y="15"/>
                  </a:lnTo>
                  <a:lnTo>
                    <a:pt x="262" y="15"/>
                  </a:lnTo>
                  <a:lnTo>
                    <a:pt x="253" y="15"/>
                  </a:lnTo>
                  <a:lnTo>
                    <a:pt x="244" y="15"/>
                  </a:lnTo>
                  <a:lnTo>
                    <a:pt x="236" y="16"/>
                  </a:lnTo>
                  <a:lnTo>
                    <a:pt x="227" y="16"/>
                  </a:lnTo>
                  <a:lnTo>
                    <a:pt x="218" y="16"/>
                  </a:lnTo>
                  <a:lnTo>
                    <a:pt x="210" y="16"/>
                  </a:lnTo>
                  <a:lnTo>
                    <a:pt x="201" y="16"/>
                  </a:lnTo>
                  <a:lnTo>
                    <a:pt x="193" y="16"/>
                  </a:lnTo>
                  <a:lnTo>
                    <a:pt x="184" y="17"/>
                  </a:lnTo>
                  <a:lnTo>
                    <a:pt x="176" y="17"/>
                  </a:lnTo>
                  <a:lnTo>
                    <a:pt x="169" y="19"/>
                  </a:lnTo>
                  <a:lnTo>
                    <a:pt x="160" y="19"/>
                  </a:lnTo>
                  <a:lnTo>
                    <a:pt x="152" y="20"/>
                  </a:lnTo>
                  <a:lnTo>
                    <a:pt x="144" y="20"/>
                  </a:lnTo>
                  <a:lnTo>
                    <a:pt x="137" y="21"/>
                  </a:lnTo>
                  <a:lnTo>
                    <a:pt x="129" y="21"/>
                  </a:lnTo>
                  <a:lnTo>
                    <a:pt x="122" y="21"/>
                  </a:lnTo>
                  <a:lnTo>
                    <a:pt x="115" y="23"/>
                  </a:lnTo>
                  <a:lnTo>
                    <a:pt x="108" y="24"/>
                  </a:lnTo>
                  <a:lnTo>
                    <a:pt x="101" y="24"/>
                  </a:lnTo>
                  <a:lnTo>
                    <a:pt x="94" y="25"/>
                  </a:lnTo>
                  <a:lnTo>
                    <a:pt x="87" y="25"/>
                  </a:lnTo>
                  <a:lnTo>
                    <a:pt x="81" y="27"/>
                  </a:lnTo>
                  <a:lnTo>
                    <a:pt x="74" y="28"/>
                  </a:lnTo>
                  <a:lnTo>
                    <a:pt x="68" y="28"/>
                  </a:lnTo>
                  <a:lnTo>
                    <a:pt x="62" y="29"/>
                  </a:lnTo>
                  <a:lnTo>
                    <a:pt x="56" y="31"/>
                  </a:lnTo>
                  <a:lnTo>
                    <a:pt x="50" y="31"/>
                  </a:lnTo>
                  <a:lnTo>
                    <a:pt x="45" y="32"/>
                  </a:lnTo>
                  <a:lnTo>
                    <a:pt x="40" y="32"/>
                  </a:lnTo>
                  <a:lnTo>
                    <a:pt x="35" y="33"/>
                  </a:lnTo>
                  <a:lnTo>
                    <a:pt x="30" y="35"/>
                  </a:lnTo>
                  <a:lnTo>
                    <a:pt x="25" y="35"/>
                  </a:lnTo>
                  <a:lnTo>
                    <a:pt x="20" y="36"/>
                  </a:lnTo>
                  <a:lnTo>
                    <a:pt x="16" y="37"/>
                  </a:lnTo>
                  <a:lnTo>
                    <a:pt x="13" y="96"/>
                  </a:lnTo>
                  <a:lnTo>
                    <a:pt x="20" y="100"/>
                  </a:lnTo>
                  <a:lnTo>
                    <a:pt x="26" y="103"/>
                  </a:lnTo>
                  <a:lnTo>
                    <a:pt x="33" y="105"/>
                  </a:lnTo>
                  <a:lnTo>
                    <a:pt x="40" y="109"/>
                  </a:lnTo>
                  <a:lnTo>
                    <a:pt x="47" y="112"/>
                  </a:lnTo>
                  <a:lnTo>
                    <a:pt x="55" y="115"/>
                  </a:lnTo>
                  <a:lnTo>
                    <a:pt x="63" y="116"/>
                  </a:lnTo>
                  <a:lnTo>
                    <a:pt x="72" y="120"/>
                  </a:lnTo>
                  <a:lnTo>
                    <a:pt x="80" y="121"/>
                  </a:lnTo>
                  <a:lnTo>
                    <a:pt x="89" y="123"/>
                  </a:lnTo>
                  <a:lnTo>
                    <a:pt x="97" y="125"/>
                  </a:lnTo>
                  <a:lnTo>
                    <a:pt x="106" y="128"/>
                  </a:lnTo>
                  <a:lnTo>
                    <a:pt x="115" y="129"/>
                  </a:lnTo>
                  <a:lnTo>
                    <a:pt x="125" y="131"/>
                  </a:lnTo>
                  <a:lnTo>
                    <a:pt x="134" y="132"/>
                  </a:lnTo>
                  <a:lnTo>
                    <a:pt x="144" y="135"/>
                  </a:lnTo>
                  <a:lnTo>
                    <a:pt x="154" y="135"/>
                  </a:lnTo>
                  <a:lnTo>
                    <a:pt x="163" y="136"/>
                  </a:lnTo>
                  <a:lnTo>
                    <a:pt x="173" y="137"/>
                  </a:lnTo>
                  <a:lnTo>
                    <a:pt x="183" y="139"/>
                  </a:lnTo>
                  <a:lnTo>
                    <a:pt x="193" y="139"/>
                  </a:lnTo>
                  <a:lnTo>
                    <a:pt x="204" y="140"/>
                  </a:lnTo>
                  <a:lnTo>
                    <a:pt x="214" y="140"/>
                  </a:lnTo>
                  <a:lnTo>
                    <a:pt x="224" y="141"/>
                  </a:lnTo>
                  <a:lnTo>
                    <a:pt x="234" y="141"/>
                  </a:lnTo>
                  <a:lnTo>
                    <a:pt x="245" y="141"/>
                  </a:lnTo>
                  <a:lnTo>
                    <a:pt x="255" y="141"/>
                  </a:lnTo>
                  <a:lnTo>
                    <a:pt x="265" y="141"/>
                  </a:lnTo>
                  <a:lnTo>
                    <a:pt x="275" y="141"/>
                  </a:lnTo>
                  <a:lnTo>
                    <a:pt x="286" y="141"/>
                  </a:lnTo>
                  <a:lnTo>
                    <a:pt x="297" y="141"/>
                  </a:lnTo>
                  <a:lnTo>
                    <a:pt x="307" y="143"/>
                  </a:lnTo>
                  <a:lnTo>
                    <a:pt x="317" y="141"/>
                  </a:lnTo>
                  <a:lnTo>
                    <a:pt x="327" y="141"/>
                  </a:lnTo>
                  <a:lnTo>
                    <a:pt x="337" y="141"/>
                  </a:lnTo>
                  <a:lnTo>
                    <a:pt x="347" y="141"/>
                  </a:lnTo>
                  <a:lnTo>
                    <a:pt x="356" y="140"/>
                  </a:lnTo>
                  <a:lnTo>
                    <a:pt x="366" y="140"/>
                  </a:lnTo>
                  <a:lnTo>
                    <a:pt x="376" y="139"/>
                  </a:lnTo>
                  <a:lnTo>
                    <a:pt x="385" y="139"/>
                  </a:lnTo>
                  <a:lnTo>
                    <a:pt x="394" y="139"/>
                  </a:lnTo>
                  <a:lnTo>
                    <a:pt x="403" y="137"/>
                  </a:lnTo>
                  <a:lnTo>
                    <a:pt x="412" y="136"/>
                  </a:lnTo>
                  <a:lnTo>
                    <a:pt x="421" y="136"/>
                  </a:lnTo>
                  <a:lnTo>
                    <a:pt x="429" y="135"/>
                  </a:lnTo>
                  <a:lnTo>
                    <a:pt x="438" y="135"/>
                  </a:lnTo>
                  <a:lnTo>
                    <a:pt x="446" y="133"/>
                  </a:lnTo>
                  <a:lnTo>
                    <a:pt x="454" y="133"/>
                  </a:lnTo>
                  <a:lnTo>
                    <a:pt x="462" y="132"/>
                  </a:lnTo>
                  <a:lnTo>
                    <a:pt x="469" y="132"/>
                  </a:lnTo>
                  <a:lnTo>
                    <a:pt x="476" y="129"/>
                  </a:lnTo>
                  <a:lnTo>
                    <a:pt x="483" y="129"/>
                  </a:lnTo>
                  <a:lnTo>
                    <a:pt x="489" y="128"/>
                  </a:lnTo>
                  <a:lnTo>
                    <a:pt x="496" y="128"/>
                  </a:lnTo>
                  <a:lnTo>
                    <a:pt x="502" y="127"/>
                  </a:lnTo>
                  <a:lnTo>
                    <a:pt x="508" y="127"/>
                  </a:lnTo>
                  <a:lnTo>
                    <a:pt x="513" y="125"/>
                  </a:lnTo>
                  <a:lnTo>
                    <a:pt x="519" y="124"/>
                  </a:lnTo>
                  <a:lnTo>
                    <a:pt x="523" y="123"/>
                  </a:lnTo>
                  <a:lnTo>
                    <a:pt x="528" y="123"/>
                  </a:lnTo>
                  <a:lnTo>
                    <a:pt x="532" y="121"/>
                  </a:lnTo>
                  <a:lnTo>
                    <a:pt x="536" y="121"/>
                  </a:lnTo>
                  <a:lnTo>
                    <a:pt x="539" y="120"/>
                  </a:lnTo>
                  <a:lnTo>
                    <a:pt x="542" y="120"/>
                  </a:lnTo>
                  <a:lnTo>
                    <a:pt x="549" y="139"/>
                  </a:lnTo>
                  <a:lnTo>
                    <a:pt x="539" y="141"/>
                  </a:lnTo>
                  <a:lnTo>
                    <a:pt x="528" y="143"/>
                  </a:lnTo>
                  <a:lnTo>
                    <a:pt x="517" y="145"/>
                  </a:lnTo>
                  <a:lnTo>
                    <a:pt x="507" y="148"/>
                  </a:lnTo>
                  <a:lnTo>
                    <a:pt x="497" y="149"/>
                  </a:lnTo>
                  <a:lnTo>
                    <a:pt x="486" y="151"/>
                  </a:lnTo>
                  <a:lnTo>
                    <a:pt x="476" y="152"/>
                  </a:lnTo>
                  <a:lnTo>
                    <a:pt x="466" y="155"/>
                  </a:lnTo>
                  <a:lnTo>
                    <a:pt x="456" y="155"/>
                  </a:lnTo>
                  <a:lnTo>
                    <a:pt x="446" y="156"/>
                  </a:lnTo>
                  <a:lnTo>
                    <a:pt x="435" y="159"/>
                  </a:lnTo>
                  <a:lnTo>
                    <a:pt x="425" y="160"/>
                  </a:lnTo>
                  <a:lnTo>
                    <a:pt x="415" y="160"/>
                  </a:lnTo>
                  <a:lnTo>
                    <a:pt x="405" y="161"/>
                  </a:lnTo>
                  <a:lnTo>
                    <a:pt x="395" y="163"/>
                  </a:lnTo>
                  <a:lnTo>
                    <a:pt x="385" y="164"/>
                  </a:lnTo>
                  <a:lnTo>
                    <a:pt x="374" y="164"/>
                  </a:lnTo>
                  <a:lnTo>
                    <a:pt x="364" y="165"/>
                  </a:lnTo>
                  <a:lnTo>
                    <a:pt x="354" y="165"/>
                  </a:lnTo>
                  <a:lnTo>
                    <a:pt x="344" y="165"/>
                  </a:lnTo>
                  <a:lnTo>
                    <a:pt x="334" y="165"/>
                  </a:lnTo>
                  <a:lnTo>
                    <a:pt x="324" y="165"/>
                  </a:lnTo>
                  <a:lnTo>
                    <a:pt x="315" y="165"/>
                  </a:lnTo>
                  <a:lnTo>
                    <a:pt x="305" y="167"/>
                  </a:lnTo>
                  <a:lnTo>
                    <a:pt x="295" y="165"/>
                  </a:lnTo>
                  <a:lnTo>
                    <a:pt x="285" y="165"/>
                  </a:lnTo>
                  <a:lnTo>
                    <a:pt x="276" y="165"/>
                  </a:lnTo>
                  <a:lnTo>
                    <a:pt x="267" y="165"/>
                  </a:lnTo>
                  <a:lnTo>
                    <a:pt x="257" y="164"/>
                  </a:lnTo>
                  <a:lnTo>
                    <a:pt x="248" y="164"/>
                  </a:lnTo>
                  <a:lnTo>
                    <a:pt x="239" y="163"/>
                  </a:lnTo>
                  <a:lnTo>
                    <a:pt x="230" y="163"/>
                  </a:lnTo>
                  <a:lnTo>
                    <a:pt x="221" y="161"/>
                  </a:lnTo>
                  <a:lnTo>
                    <a:pt x="212" y="161"/>
                  </a:lnTo>
                  <a:lnTo>
                    <a:pt x="203" y="160"/>
                  </a:lnTo>
                  <a:lnTo>
                    <a:pt x="194" y="160"/>
                  </a:lnTo>
                  <a:lnTo>
                    <a:pt x="185" y="159"/>
                  </a:lnTo>
                  <a:lnTo>
                    <a:pt x="176" y="157"/>
                  </a:lnTo>
                  <a:lnTo>
                    <a:pt x="168" y="156"/>
                  </a:lnTo>
                  <a:lnTo>
                    <a:pt x="160" y="155"/>
                  </a:lnTo>
                  <a:lnTo>
                    <a:pt x="151" y="153"/>
                  </a:lnTo>
                  <a:lnTo>
                    <a:pt x="143" y="152"/>
                  </a:lnTo>
                  <a:lnTo>
                    <a:pt x="135" y="151"/>
                  </a:lnTo>
                  <a:lnTo>
                    <a:pt x="127" y="149"/>
                  </a:lnTo>
                  <a:lnTo>
                    <a:pt x="119" y="148"/>
                  </a:lnTo>
                  <a:lnTo>
                    <a:pt x="112" y="147"/>
                  </a:lnTo>
                  <a:lnTo>
                    <a:pt x="104" y="145"/>
                  </a:lnTo>
                  <a:lnTo>
                    <a:pt x="97" y="145"/>
                  </a:lnTo>
                  <a:lnTo>
                    <a:pt x="90" y="143"/>
                  </a:lnTo>
                  <a:lnTo>
                    <a:pt x="82" y="141"/>
                  </a:lnTo>
                  <a:lnTo>
                    <a:pt x="76" y="140"/>
                  </a:lnTo>
                  <a:lnTo>
                    <a:pt x="69" y="139"/>
                  </a:lnTo>
                  <a:lnTo>
                    <a:pt x="62" y="136"/>
                  </a:lnTo>
                  <a:lnTo>
                    <a:pt x="56" y="135"/>
                  </a:lnTo>
                  <a:lnTo>
                    <a:pt x="49" y="133"/>
                  </a:lnTo>
                  <a:lnTo>
                    <a:pt x="43" y="132"/>
                  </a:lnTo>
                  <a:lnTo>
                    <a:pt x="37" y="129"/>
                  </a:lnTo>
                  <a:lnTo>
                    <a:pt x="31" y="128"/>
                  </a:lnTo>
                  <a:lnTo>
                    <a:pt x="25" y="127"/>
                  </a:lnTo>
                  <a:lnTo>
                    <a:pt x="20" y="125"/>
                  </a:lnTo>
                  <a:lnTo>
                    <a:pt x="15" y="123"/>
                  </a:lnTo>
                  <a:lnTo>
                    <a:pt x="10" y="121"/>
                  </a:lnTo>
                  <a:lnTo>
                    <a:pt x="5" y="120"/>
                  </a:lnTo>
                  <a:lnTo>
                    <a:pt x="0" y="119"/>
                  </a:lnTo>
                  <a:lnTo>
                    <a:pt x="3" y="20"/>
                  </a:lnTo>
                  <a:lnTo>
                    <a:pt x="7" y="17"/>
                  </a:lnTo>
                  <a:lnTo>
                    <a:pt x="12" y="17"/>
                  </a:lnTo>
                  <a:lnTo>
                    <a:pt x="17" y="16"/>
                  </a:lnTo>
                  <a:lnTo>
                    <a:pt x="22" y="16"/>
                  </a:lnTo>
                  <a:lnTo>
                    <a:pt x="27" y="15"/>
                  </a:lnTo>
                  <a:lnTo>
                    <a:pt x="33" y="15"/>
                  </a:lnTo>
                  <a:lnTo>
                    <a:pt x="38" y="13"/>
                  </a:lnTo>
                  <a:lnTo>
                    <a:pt x="45" y="13"/>
                  </a:lnTo>
                  <a:lnTo>
                    <a:pt x="51" y="12"/>
                  </a:lnTo>
                  <a:lnTo>
                    <a:pt x="57" y="11"/>
                  </a:lnTo>
                  <a:lnTo>
                    <a:pt x="64" y="11"/>
                  </a:lnTo>
                  <a:lnTo>
                    <a:pt x="71" y="9"/>
                  </a:lnTo>
                  <a:lnTo>
                    <a:pt x="77" y="9"/>
                  </a:lnTo>
                  <a:lnTo>
                    <a:pt x="85" y="8"/>
                  </a:lnTo>
                  <a:lnTo>
                    <a:pt x="92" y="8"/>
                  </a:lnTo>
                  <a:lnTo>
                    <a:pt x="100" y="8"/>
                  </a:lnTo>
                  <a:lnTo>
                    <a:pt x="107" y="7"/>
                  </a:lnTo>
                  <a:lnTo>
                    <a:pt x="115" y="5"/>
                  </a:lnTo>
                  <a:lnTo>
                    <a:pt x="123" y="4"/>
                  </a:lnTo>
                  <a:lnTo>
                    <a:pt x="131" y="4"/>
                  </a:lnTo>
                  <a:lnTo>
                    <a:pt x="139" y="4"/>
                  </a:lnTo>
                  <a:lnTo>
                    <a:pt x="147" y="3"/>
                  </a:lnTo>
                  <a:lnTo>
                    <a:pt x="156" y="3"/>
                  </a:lnTo>
                  <a:lnTo>
                    <a:pt x="165" y="3"/>
                  </a:lnTo>
                  <a:lnTo>
                    <a:pt x="173" y="3"/>
                  </a:lnTo>
                  <a:lnTo>
                    <a:pt x="182" y="1"/>
                  </a:lnTo>
                  <a:lnTo>
                    <a:pt x="191" y="1"/>
                  </a:lnTo>
                  <a:lnTo>
                    <a:pt x="200" y="1"/>
                  </a:lnTo>
                  <a:lnTo>
                    <a:pt x="209" y="1"/>
                  </a:lnTo>
                  <a:lnTo>
                    <a:pt x="218" y="1"/>
                  </a:lnTo>
                  <a:lnTo>
                    <a:pt x="227" y="1"/>
                  </a:lnTo>
                  <a:lnTo>
                    <a:pt x="237" y="1"/>
                  </a:lnTo>
                  <a:lnTo>
                    <a:pt x="246" y="0"/>
                  </a:lnTo>
                  <a:lnTo>
                    <a:pt x="255" y="0"/>
                  </a:lnTo>
                  <a:lnTo>
                    <a:pt x="264" y="0"/>
                  </a:lnTo>
                  <a:lnTo>
                    <a:pt x="274" y="0"/>
                  </a:lnTo>
                  <a:lnTo>
                    <a:pt x="283" y="0"/>
                  </a:lnTo>
                  <a:lnTo>
                    <a:pt x="293" y="0"/>
                  </a:lnTo>
                  <a:lnTo>
                    <a:pt x="302" y="0"/>
                  </a:lnTo>
                  <a:lnTo>
                    <a:pt x="312" y="1"/>
                  </a:lnTo>
                  <a:lnTo>
                    <a:pt x="322" y="1"/>
                  </a:lnTo>
                  <a:lnTo>
                    <a:pt x="331" y="1"/>
                  </a:lnTo>
                  <a:lnTo>
                    <a:pt x="340" y="1"/>
                  </a:lnTo>
                  <a:lnTo>
                    <a:pt x="350" y="3"/>
                  </a:lnTo>
                  <a:lnTo>
                    <a:pt x="360" y="3"/>
                  </a:lnTo>
                  <a:lnTo>
                    <a:pt x="369" y="4"/>
                  </a:lnTo>
                  <a:lnTo>
                    <a:pt x="379" y="4"/>
                  </a:lnTo>
                  <a:lnTo>
                    <a:pt x="389" y="7"/>
                  </a:lnTo>
                  <a:lnTo>
                    <a:pt x="398" y="7"/>
                  </a:lnTo>
                  <a:lnTo>
                    <a:pt x="407" y="8"/>
                  </a:lnTo>
                  <a:lnTo>
                    <a:pt x="417" y="8"/>
                  </a:lnTo>
                  <a:lnTo>
                    <a:pt x="426" y="9"/>
                  </a:lnTo>
                  <a:lnTo>
                    <a:pt x="435" y="11"/>
                  </a:lnTo>
                  <a:lnTo>
                    <a:pt x="444" y="12"/>
                  </a:lnTo>
                  <a:lnTo>
                    <a:pt x="454" y="13"/>
                  </a:lnTo>
                  <a:lnTo>
                    <a:pt x="463" y="16"/>
                  </a:lnTo>
                  <a:lnTo>
                    <a:pt x="472" y="16"/>
                  </a:lnTo>
                  <a:lnTo>
                    <a:pt x="481" y="17"/>
                  </a:lnTo>
                  <a:lnTo>
                    <a:pt x="489" y="20"/>
                  </a:lnTo>
                  <a:lnTo>
                    <a:pt x="498" y="23"/>
                  </a:lnTo>
                  <a:lnTo>
                    <a:pt x="507" y="24"/>
                  </a:lnTo>
                  <a:lnTo>
                    <a:pt x="516" y="27"/>
                  </a:lnTo>
                  <a:lnTo>
                    <a:pt x="525" y="29"/>
                  </a:lnTo>
                  <a:lnTo>
                    <a:pt x="534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76" name="Freeform 36"/>
            <p:cNvSpPr>
              <a:spLocks/>
            </p:cNvSpPr>
            <p:nvPr/>
          </p:nvSpPr>
          <p:spPr bwMode="auto">
            <a:xfrm>
              <a:off x="4085" y="3335"/>
              <a:ext cx="196" cy="45"/>
            </a:xfrm>
            <a:custGeom>
              <a:avLst/>
              <a:gdLst>
                <a:gd name="T0" fmla="*/ 18 w 589"/>
                <a:gd name="T1" fmla="*/ 7 h 181"/>
                <a:gd name="T2" fmla="*/ 18 w 589"/>
                <a:gd name="T3" fmla="*/ 21 h 181"/>
                <a:gd name="T4" fmla="*/ 17 w 589"/>
                <a:gd name="T5" fmla="*/ 35 h 181"/>
                <a:gd name="T6" fmla="*/ 17 w 589"/>
                <a:gd name="T7" fmla="*/ 48 h 181"/>
                <a:gd name="T8" fmla="*/ 17 w 589"/>
                <a:gd name="T9" fmla="*/ 61 h 181"/>
                <a:gd name="T10" fmla="*/ 17 w 589"/>
                <a:gd name="T11" fmla="*/ 73 h 181"/>
                <a:gd name="T12" fmla="*/ 17 w 589"/>
                <a:gd name="T13" fmla="*/ 89 h 181"/>
                <a:gd name="T14" fmla="*/ 17 w 589"/>
                <a:gd name="T15" fmla="*/ 109 h 181"/>
                <a:gd name="T16" fmla="*/ 25 w 589"/>
                <a:gd name="T17" fmla="*/ 121 h 181"/>
                <a:gd name="T18" fmla="*/ 45 w 589"/>
                <a:gd name="T19" fmla="*/ 128 h 181"/>
                <a:gd name="T20" fmla="*/ 67 w 589"/>
                <a:gd name="T21" fmla="*/ 135 h 181"/>
                <a:gd name="T22" fmla="*/ 90 w 589"/>
                <a:gd name="T23" fmla="*/ 140 h 181"/>
                <a:gd name="T24" fmla="*/ 115 w 589"/>
                <a:gd name="T25" fmla="*/ 143 h 181"/>
                <a:gd name="T26" fmla="*/ 141 w 589"/>
                <a:gd name="T27" fmla="*/ 148 h 181"/>
                <a:gd name="T28" fmla="*/ 167 w 589"/>
                <a:gd name="T29" fmla="*/ 151 h 181"/>
                <a:gd name="T30" fmla="*/ 195 w 589"/>
                <a:gd name="T31" fmla="*/ 153 h 181"/>
                <a:gd name="T32" fmla="*/ 222 w 589"/>
                <a:gd name="T33" fmla="*/ 155 h 181"/>
                <a:gd name="T34" fmla="*/ 251 w 589"/>
                <a:gd name="T35" fmla="*/ 156 h 181"/>
                <a:gd name="T36" fmla="*/ 279 w 589"/>
                <a:gd name="T37" fmla="*/ 157 h 181"/>
                <a:gd name="T38" fmla="*/ 308 w 589"/>
                <a:gd name="T39" fmla="*/ 157 h 181"/>
                <a:gd name="T40" fmla="*/ 337 w 589"/>
                <a:gd name="T41" fmla="*/ 156 h 181"/>
                <a:gd name="T42" fmla="*/ 366 w 589"/>
                <a:gd name="T43" fmla="*/ 155 h 181"/>
                <a:gd name="T44" fmla="*/ 394 w 589"/>
                <a:gd name="T45" fmla="*/ 152 h 181"/>
                <a:gd name="T46" fmla="*/ 423 w 589"/>
                <a:gd name="T47" fmla="*/ 149 h 181"/>
                <a:gd name="T48" fmla="*/ 451 w 589"/>
                <a:gd name="T49" fmla="*/ 145 h 181"/>
                <a:gd name="T50" fmla="*/ 480 w 589"/>
                <a:gd name="T51" fmla="*/ 141 h 181"/>
                <a:gd name="T52" fmla="*/ 507 w 589"/>
                <a:gd name="T53" fmla="*/ 136 h 181"/>
                <a:gd name="T54" fmla="*/ 533 w 589"/>
                <a:gd name="T55" fmla="*/ 129 h 181"/>
                <a:gd name="T56" fmla="*/ 559 w 589"/>
                <a:gd name="T57" fmla="*/ 123 h 181"/>
                <a:gd name="T58" fmla="*/ 584 w 589"/>
                <a:gd name="T59" fmla="*/ 116 h 181"/>
                <a:gd name="T60" fmla="*/ 583 w 589"/>
                <a:gd name="T61" fmla="*/ 132 h 181"/>
                <a:gd name="T62" fmla="*/ 564 w 589"/>
                <a:gd name="T63" fmla="*/ 139 h 181"/>
                <a:gd name="T64" fmla="*/ 544 w 589"/>
                <a:gd name="T65" fmla="*/ 145 h 181"/>
                <a:gd name="T66" fmla="*/ 523 w 589"/>
                <a:gd name="T67" fmla="*/ 152 h 181"/>
                <a:gd name="T68" fmla="*/ 499 w 589"/>
                <a:gd name="T69" fmla="*/ 157 h 181"/>
                <a:gd name="T70" fmla="*/ 475 w 589"/>
                <a:gd name="T71" fmla="*/ 164 h 181"/>
                <a:gd name="T72" fmla="*/ 447 w 589"/>
                <a:gd name="T73" fmla="*/ 167 h 181"/>
                <a:gd name="T74" fmla="*/ 421 w 589"/>
                <a:gd name="T75" fmla="*/ 172 h 181"/>
                <a:gd name="T76" fmla="*/ 392 w 589"/>
                <a:gd name="T77" fmla="*/ 175 h 181"/>
                <a:gd name="T78" fmla="*/ 363 w 589"/>
                <a:gd name="T79" fmla="*/ 179 h 181"/>
                <a:gd name="T80" fmla="*/ 333 w 589"/>
                <a:gd name="T81" fmla="*/ 180 h 181"/>
                <a:gd name="T82" fmla="*/ 303 w 589"/>
                <a:gd name="T83" fmla="*/ 181 h 181"/>
                <a:gd name="T84" fmla="*/ 272 w 589"/>
                <a:gd name="T85" fmla="*/ 180 h 181"/>
                <a:gd name="T86" fmla="*/ 240 w 589"/>
                <a:gd name="T87" fmla="*/ 180 h 181"/>
                <a:gd name="T88" fmla="*/ 209 w 589"/>
                <a:gd name="T89" fmla="*/ 179 h 181"/>
                <a:gd name="T90" fmla="*/ 178 w 589"/>
                <a:gd name="T91" fmla="*/ 176 h 181"/>
                <a:gd name="T92" fmla="*/ 147 w 589"/>
                <a:gd name="T93" fmla="*/ 172 h 181"/>
                <a:gd name="T94" fmla="*/ 116 w 589"/>
                <a:gd name="T95" fmla="*/ 167 h 181"/>
                <a:gd name="T96" fmla="*/ 86 w 589"/>
                <a:gd name="T97" fmla="*/ 160 h 181"/>
                <a:gd name="T98" fmla="*/ 56 w 589"/>
                <a:gd name="T99" fmla="*/ 153 h 181"/>
                <a:gd name="T100" fmla="*/ 27 w 589"/>
                <a:gd name="T101" fmla="*/ 144 h 181"/>
                <a:gd name="T102" fmla="*/ 0 w 589"/>
                <a:gd name="T103" fmla="*/ 135 h 1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9"/>
                <a:gd name="T157" fmla="*/ 0 h 181"/>
                <a:gd name="T158" fmla="*/ 589 w 589"/>
                <a:gd name="T159" fmla="*/ 181 h 18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9" h="181">
                  <a:moveTo>
                    <a:pt x="1" y="1"/>
                  </a:moveTo>
                  <a:lnTo>
                    <a:pt x="19" y="0"/>
                  </a:lnTo>
                  <a:lnTo>
                    <a:pt x="18" y="7"/>
                  </a:lnTo>
                  <a:lnTo>
                    <a:pt x="18" y="15"/>
                  </a:lnTo>
                  <a:lnTo>
                    <a:pt x="18" y="17"/>
                  </a:lnTo>
                  <a:lnTo>
                    <a:pt x="18" y="21"/>
                  </a:lnTo>
                  <a:lnTo>
                    <a:pt x="18" y="25"/>
                  </a:lnTo>
                  <a:lnTo>
                    <a:pt x="18" y="31"/>
                  </a:lnTo>
                  <a:lnTo>
                    <a:pt x="17" y="35"/>
                  </a:lnTo>
                  <a:lnTo>
                    <a:pt x="17" y="39"/>
                  </a:lnTo>
                  <a:lnTo>
                    <a:pt x="17" y="43"/>
                  </a:lnTo>
                  <a:lnTo>
                    <a:pt x="17" y="48"/>
                  </a:lnTo>
                  <a:lnTo>
                    <a:pt x="17" y="52"/>
                  </a:lnTo>
                  <a:lnTo>
                    <a:pt x="17" y="56"/>
                  </a:lnTo>
                  <a:lnTo>
                    <a:pt x="17" y="61"/>
                  </a:lnTo>
                  <a:lnTo>
                    <a:pt x="17" y="65"/>
                  </a:lnTo>
                  <a:lnTo>
                    <a:pt x="17" y="69"/>
                  </a:lnTo>
                  <a:lnTo>
                    <a:pt x="17" y="73"/>
                  </a:lnTo>
                  <a:lnTo>
                    <a:pt x="17" y="77"/>
                  </a:lnTo>
                  <a:lnTo>
                    <a:pt x="17" y="81"/>
                  </a:lnTo>
                  <a:lnTo>
                    <a:pt x="17" y="89"/>
                  </a:lnTo>
                  <a:lnTo>
                    <a:pt x="17" y="97"/>
                  </a:lnTo>
                  <a:lnTo>
                    <a:pt x="17" y="103"/>
                  </a:lnTo>
                  <a:lnTo>
                    <a:pt x="17" y="109"/>
                  </a:lnTo>
                  <a:lnTo>
                    <a:pt x="17" y="115"/>
                  </a:lnTo>
                  <a:lnTo>
                    <a:pt x="18" y="120"/>
                  </a:lnTo>
                  <a:lnTo>
                    <a:pt x="25" y="121"/>
                  </a:lnTo>
                  <a:lnTo>
                    <a:pt x="31" y="124"/>
                  </a:lnTo>
                  <a:lnTo>
                    <a:pt x="38" y="127"/>
                  </a:lnTo>
                  <a:lnTo>
                    <a:pt x="45" y="128"/>
                  </a:lnTo>
                  <a:lnTo>
                    <a:pt x="52" y="129"/>
                  </a:lnTo>
                  <a:lnTo>
                    <a:pt x="60" y="132"/>
                  </a:lnTo>
                  <a:lnTo>
                    <a:pt x="67" y="135"/>
                  </a:lnTo>
                  <a:lnTo>
                    <a:pt x="75" y="136"/>
                  </a:lnTo>
                  <a:lnTo>
                    <a:pt x="82" y="137"/>
                  </a:lnTo>
                  <a:lnTo>
                    <a:pt x="90" y="140"/>
                  </a:lnTo>
                  <a:lnTo>
                    <a:pt x="99" y="140"/>
                  </a:lnTo>
                  <a:lnTo>
                    <a:pt x="107" y="143"/>
                  </a:lnTo>
                  <a:lnTo>
                    <a:pt x="115" y="143"/>
                  </a:lnTo>
                  <a:lnTo>
                    <a:pt x="124" y="145"/>
                  </a:lnTo>
                  <a:lnTo>
                    <a:pt x="133" y="147"/>
                  </a:lnTo>
                  <a:lnTo>
                    <a:pt x="141" y="148"/>
                  </a:lnTo>
                  <a:lnTo>
                    <a:pt x="150" y="149"/>
                  </a:lnTo>
                  <a:lnTo>
                    <a:pt x="158" y="149"/>
                  </a:lnTo>
                  <a:lnTo>
                    <a:pt x="167" y="151"/>
                  </a:lnTo>
                  <a:lnTo>
                    <a:pt x="176" y="152"/>
                  </a:lnTo>
                  <a:lnTo>
                    <a:pt x="185" y="152"/>
                  </a:lnTo>
                  <a:lnTo>
                    <a:pt x="195" y="153"/>
                  </a:lnTo>
                  <a:lnTo>
                    <a:pt x="204" y="153"/>
                  </a:lnTo>
                  <a:lnTo>
                    <a:pt x="213" y="155"/>
                  </a:lnTo>
                  <a:lnTo>
                    <a:pt x="222" y="155"/>
                  </a:lnTo>
                  <a:lnTo>
                    <a:pt x="232" y="156"/>
                  </a:lnTo>
                  <a:lnTo>
                    <a:pt x="241" y="156"/>
                  </a:lnTo>
                  <a:lnTo>
                    <a:pt x="251" y="156"/>
                  </a:lnTo>
                  <a:lnTo>
                    <a:pt x="260" y="156"/>
                  </a:lnTo>
                  <a:lnTo>
                    <a:pt x="270" y="157"/>
                  </a:lnTo>
                  <a:lnTo>
                    <a:pt x="279" y="157"/>
                  </a:lnTo>
                  <a:lnTo>
                    <a:pt x="289" y="159"/>
                  </a:lnTo>
                  <a:lnTo>
                    <a:pt x="299" y="157"/>
                  </a:lnTo>
                  <a:lnTo>
                    <a:pt x="308" y="157"/>
                  </a:lnTo>
                  <a:lnTo>
                    <a:pt x="318" y="156"/>
                  </a:lnTo>
                  <a:lnTo>
                    <a:pt x="328" y="156"/>
                  </a:lnTo>
                  <a:lnTo>
                    <a:pt x="337" y="156"/>
                  </a:lnTo>
                  <a:lnTo>
                    <a:pt x="347" y="156"/>
                  </a:lnTo>
                  <a:lnTo>
                    <a:pt x="356" y="155"/>
                  </a:lnTo>
                  <a:lnTo>
                    <a:pt x="366" y="155"/>
                  </a:lnTo>
                  <a:lnTo>
                    <a:pt x="376" y="153"/>
                  </a:lnTo>
                  <a:lnTo>
                    <a:pt x="385" y="153"/>
                  </a:lnTo>
                  <a:lnTo>
                    <a:pt x="394" y="152"/>
                  </a:lnTo>
                  <a:lnTo>
                    <a:pt x="404" y="152"/>
                  </a:lnTo>
                  <a:lnTo>
                    <a:pt x="413" y="149"/>
                  </a:lnTo>
                  <a:lnTo>
                    <a:pt x="423" y="149"/>
                  </a:lnTo>
                  <a:lnTo>
                    <a:pt x="432" y="148"/>
                  </a:lnTo>
                  <a:lnTo>
                    <a:pt x="442" y="148"/>
                  </a:lnTo>
                  <a:lnTo>
                    <a:pt x="451" y="145"/>
                  </a:lnTo>
                  <a:lnTo>
                    <a:pt x="461" y="144"/>
                  </a:lnTo>
                  <a:lnTo>
                    <a:pt x="470" y="143"/>
                  </a:lnTo>
                  <a:lnTo>
                    <a:pt x="480" y="141"/>
                  </a:lnTo>
                  <a:lnTo>
                    <a:pt x="489" y="139"/>
                  </a:lnTo>
                  <a:lnTo>
                    <a:pt x="498" y="137"/>
                  </a:lnTo>
                  <a:lnTo>
                    <a:pt x="507" y="136"/>
                  </a:lnTo>
                  <a:lnTo>
                    <a:pt x="516" y="135"/>
                  </a:lnTo>
                  <a:lnTo>
                    <a:pt x="524" y="132"/>
                  </a:lnTo>
                  <a:lnTo>
                    <a:pt x="533" y="129"/>
                  </a:lnTo>
                  <a:lnTo>
                    <a:pt x="542" y="128"/>
                  </a:lnTo>
                  <a:lnTo>
                    <a:pt x="551" y="125"/>
                  </a:lnTo>
                  <a:lnTo>
                    <a:pt x="559" y="123"/>
                  </a:lnTo>
                  <a:lnTo>
                    <a:pt x="567" y="121"/>
                  </a:lnTo>
                  <a:lnTo>
                    <a:pt x="576" y="119"/>
                  </a:lnTo>
                  <a:lnTo>
                    <a:pt x="584" y="116"/>
                  </a:lnTo>
                  <a:lnTo>
                    <a:pt x="586" y="123"/>
                  </a:lnTo>
                  <a:lnTo>
                    <a:pt x="589" y="129"/>
                  </a:lnTo>
                  <a:lnTo>
                    <a:pt x="583" y="132"/>
                  </a:lnTo>
                  <a:lnTo>
                    <a:pt x="577" y="133"/>
                  </a:lnTo>
                  <a:lnTo>
                    <a:pt x="571" y="136"/>
                  </a:lnTo>
                  <a:lnTo>
                    <a:pt x="564" y="139"/>
                  </a:lnTo>
                  <a:lnTo>
                    <a:pt x="558" y="140"/>
                  </a:lnTo>
                  <a:lnTo>
                    <a:pt x="551" y="143"/>
                  </a:lnTo>
                  <a:lnTo>
                    <a:pt x="544" y="145"/>
                  </a:lnTo>
                  <a:lnTo>
                    <a:pt x="538" y="148"/>
                  </a:lnTo>
                  <a:lnTo>
                    <a:pt x="530" y="149"/>
                  </a:lnTo>
                  <a:lnTo>
                    <a:pt x="523" y="152"/>
                  </a:lnTo>
                  <a:lnTo>
                    <a:pt x="515" y="153"/>
                  </a:lnTo>
                  <a:lnTo>
                    <a:pt x="508" y="156"/>
                  </a:lnTo>
                  <a:lnTo>
                    <a:pt x="499" y="157"/>
                  </a:lnTo>
                  <a:lnTo>
                    <a:pt x="491" y="160"/>
                  </a:lnTo>
                  <a:lnTo>
                    <a:pt x="483" y="161"/>
                  </a:lnTo>
                  <a:lnTo>
                    <a:pt x="475" y="164"/>
                  </a:lnTo>
                  <a:lnTo>
                    <a:pt x="465" y="164"/>
                  </a:lnTo>
                  <a:lnTo>
                    <a:pt x="456" y="167"/>
                  </a:lnTo>
                  <a:lnTo>
                    <a:pt x="447" y="167"/>
                  </a:lnTo>
                  <a:lnTo>
                    <a:pt x="439" y="169"/>
                  </a:lnTo>
                  <a:lnTo>
                    <a:pt x="429" y="171"/>
                  </a:lnTo>
                  <a:lnTo>
                    <a:pt x="421" y="172"/>
                  </a:lnTo>
                  <a:lnTo>
                    <a:pt x="411" y="173"/>
                  </a:lnTo>
                  <a:lnTo>
                    <a:pt x="402" y="175"/>
                  </a:lnTo>
                  <a:lnTo>
                    <a:pt x="392" y="175"/>
                  </a:lnTo>
                  <a:lnTo>
                    <a:pt x="383" y="176"/>
                  </a:lnTo>
                  <a:lnTo>
                    <a:pt x="373" y="177"/>
                  </a:lnTo>
                  <a:lnTo>
                    <a:pt x="363" y="179"/>
                  </a:lnTo>
                  <a:lnTo>
                    <a:pt x="353" y="179"/>
                  </a:lnTo>
                  <a:lnTo>
                    <a:pt x="343" y="180"/>
                  </a:lnTo>
                  <a:lnTo>
                    <a:pt x="333" y="180"/>
                  </a:lnTo>
                  <a:lnTo>
                    <a:pt x="324" y="181"/>
                  </a:lnTo>
                  <a:lnTo>
                    <a:pt x="313" y="181"/>
                  </a:lnTo>
                  <a:lnTo>
                    <a:pt x="303" y="181"/>
                  </a:lnTo>
                  <a:lnTo>
                    <a:pt x="292" y="181"/>
                  </a:lnTo>
                  <a:lnTo>
                    <a:pt x="282" y="181"/>
                  </a:lnTo>
                  <a:lnTo>
                    <a:pt x="272" y="180"/>
                  </a:lnTo>
                  <a:lnTo>
                    <a:pt x="261" y="180"/>
                  </a:lnTo>
                  <a:lnTo>
                    <a:pt x="250" y="180"/>
                  </a:lnTo>
                  <a:lnTo>
                    <a:pt x="240" y="180"/>
                  </a:lnTo>
                  <a:lnTo>
                    <a:pt x="230" y="180"/>
                  </a:lnTo>
                  <a:lnTo>
                    <a:pt x="219" y="179"/>
                  </a:lnTo>
                  <a:lnTo>
                    <a:pt x="209" y="179"/>
                  </a:lnTo>
                  <a:lnTo>
                    <a:pt x="199" y="179"/>
                  </a:lnTo>
                  <a:lnTo>
                    <a:pt x="188" y="177"/>
                  </a:lnTo>
                  <a:lnTo>
                    <a:pt x="178" y="176"/>
                  </a:lnTo>
                  <a:lnTo>
                    <a:pt x="168" y="175"/>
                  </a:lnTo>
                  <a:lnTo>
                    <a:pt x="158" y="173"/>
                  </a:lnTo>
                  <a:lnTo>
                    <a:pt x="147" y="172"/>
                  </a:lnTo>
                  <a:lnTo>
                    <a:pt x="136" y="171"/>
                  </a:lnTo>
                  <a:lnTo>
                    <a:pt x="126" y="168"/>
                  </a:lnTo>
                  <a:lnTo>
                    <a:pt x="116" y="167"/>
                  </a:lnTo>
                  <a:lnTo>
                    <a:pt x="106" y="165"/>
                  </a:lnTo>
                  <a:lnTo>
                    <a:pt x="96" y="163"/>
                  </a:lnTo>
                  <a:lnTo>
                    <a:pt x="86" y="160"/>
                  </a:lnTo>
                  <a:lnTo>
                    <a:pt x="76" y="159"/>
                  </a:lnTo>
                  <a:lnTo>
                    <a:pt x="66" y="156"/>
                  </a:lnTo>
                  <a:lnTo>
                    <a:pt x="56" y="153"/>
                  </a:lnTo>
                  <a:lnTo>
                    <a:pt x="46" y="149"/>
                  </a:lnTo>
                  <a:lnTo>
                    <a:pt x="37" y="148"/>
                  </a:lnTo>
                  <a:lnTo>
                    <a:pt x="27" y="144"/>
                  </a:lnTo>
                  <a:lnTo>
                    <a:pt x="18" y="141"/>
                  </a:lnTo>
                  <a:lnTo>
                    <a:pt x="8" y="139"/>
                  </a:lnTo>
                  <a:lnTo>
                    <a:pt x="0" y="1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77" name="Freeform 37"/>
            <p:cNvSpPr>
              <a:spLocks/>
            </p:cNvSpPr>
            <p:nvPr/>
          </p:nvSpPr>
          <p:spPr bwMode="auto">
            <a:xfrm>
              <a:off x="4152" y="3356"/>
              <a:ext cx="193" cy="48"/>
            </a:xfrm>
            <a:custGeom>
              <a:avLst/>
              <a:gdLst>
                <a:gd name="T0" fmla="*/ 393 w 580"/>
                <a:gd name="T1" fmla="*/ 0 h 193"/>
                <a:gd name="T2" fmla="*/ 412 w 580"/>
                <a:gd name="T3" fmla="*/ 0 h 193"/>
                <a:gd name="T4" fmla="*/ 431 w 580"/>
                <a:gd name="T5" fmla="*/ 3 h 193"/>
                <a:gd name="T6" fmla="*/ 449 w 580"/>
                <a:gd name="T7" fmla="*/ 4 h 193"/>
                <a:gd name="T8" fmla="*/ 468 w 580"/>
                <a:gd name="T9" fmla="*/ 8 h 193"/>
                <a:gd name="T10" fmla="*/ 492 w 580"/>
                <a:gd name="T11" fmla="*/ 11 h 193"/>
                <a:gd name="T12" fmla="*/ 510 w 580"/>
                <a:gd name="T13" fmla="*/ 15 h 193"/>
                <a:gd name="T14" fmla="*/ 531 w 580"/>
                <a:gd name="T15" fmla="*/ 21 h 193"/>
                <a:gd name="T16" fmla="*/ 555 w 580"/>
                <a:gd name="T17" fmla="*/ 28 h 193"/>
                <a:gd name="T18" fmla="*/ 574 w 580"/>
                <a:gd name="T19" fmla="*/ 41 h 193"/>
                <a:gd name="T20" fmla="*/ 577 w 580"/>
                <a:gd name="T21" fmla="*/ 75 h 193"/>
                <a:gd name="T22" fmla="*/ 579 w 580"/>
                <a:gd name="T23" fmla="*/ 104 h 193"/>
                <a:gd name="T24" fmla="*/ 580 w 580"/>
                <a:gd name="T25" fmla="*/ 143 h 193"/>
                <a:gd name="T26" fmla="*/ 550 w 580"/>
                <a:gd name="T27" fmla="*/ 159 h 193"/>
                <a:gd name="T28" fmla="*/ 513 w 580"/>
                <a:gd name="T29" fmla="*/ 168 h 193"/>
                <a:gd name="T30" fmla="*/ 475 w 580"/>
                <a:gd name="T31" fmla="*/ 176 h 193"/>
                <a:gd name="T32" fmla="*/ 435 w 580"/>
                <a:gd name="T33" fmla="*/ 181 h 193"/>
                <a:gd name="T34" fmla="*/ 395 w 580"/>
                <a:gd name="T35" fmla="*/ 185 h 193"/>
                <a:gd name="T36" fmla="*/ 353 w 580"/>
                <a:gd name="T37" fmla="*/ 188 h 193"/>
                <a:gd name="T38" fmla="*/ 312 w 580"/>
                <a:gd name="T39" fmla="*/ 191 h 193"/>
                <a:gd name="T40" fmla="*/ 271 w 580"/>
                <a:gd name="T41" fmla="*/ 191 h 193"/>
                <a:gd name="T42" fmla="*/ 230 w 580"/>
                <a:gd name="T43" fmla="*/ 191 h 193"/>
                <a:gd name="T44" fmla="*/ 191 w 580"/>
                <a:gd name="T45" fmla="*/ 192 h 193"/>
                <a:gd name="T46" fmla="*/ 157 w 580"/>
                <a:gd name="T47" fmla="*/ 192 h 193"/>
                <a:gd name="T48" fmla="*/ 136 w 580"/>
                <a:gd name="T49" fmla="*/ 188 h 193"/>
                <a:gd name="T50" fmla="*/ 114 w 580"/>
                <a:gd name="T51" fmla="*/ 188 h 193"/>
                <a:gd name="T52" fmla="*/ 89 w 580"/>
                <a:gd name="T53" fmla="*/ 185 h 193"/>
                <a:gd name="T54" fmla="*/ 61 w 580"/>
                <a:gd name="T55" fmla="*/ 180 h 193"/>
                <a:gd name="T56" fmla="*/ 32 w 580"/>
                <a:gd name="T57" fmla="*/ 172 h 193"/>
                <a:gd name="T58" fmla="*/ 11 w 580"/>
                <a:gd name="T59" fmla="*/ 155 h 193"/>
                <a:gd name="T60" fmla="*/ 0 w 580"/>
                <a:gd name="T61" fmla="*/ 127 h 193"/>
                <a:gd name="T62" fmla="*/ 9 w 580"/>
                <a:gd name="T63" fmla="*/ 84 h 193"/>
                <a:gd name="T64" fmla="*/ 13 w 580"/>
                <a:gd name="T65" fmla="*/ 113 h 193"/>
                <a:gd name="T66" fmla="*/ 27 w 580"/>
                <a:gd name="T67" fmla="*/ 140 h 193"/>
                <a:gd name="T68" fmla="*/ 50 w 580"/>
                <a:gd name="T69" fmla="*/ 155 h 193"/>
                <a:gd name="T70" fmla="*/ 79 w 580"/>
                <a:gd name="T71" fmla="*/ 161 h 193"/>
                <a:gd name="T72" fmla="*/ 108 w 580"/>
                <a:gd name="T73" fmla="*/ 165 h 193"/>
                <a:gd name="T74" fmla="*/ 143 w 580"/>
                <a:gd name="T75" fmla="*/ 168 h 193"/>
                <a:gd name="T76" fmla="*/ 185 w 580"/>
                <a:gd name="T77" fmla="*/ 169 h 193"/>
                <a:gd name="T78" fmla="*/ 227 w 580"/>
                <a:gd name="T79" fmla="*/ 172 h 193"/>
                <a:gd name="T80" fmla="*/ 269 w 580"/>
                <a:gd name="T81" fmla="*/ 173 h 193"/>
                <a:gd name="T82" fmla="*/ 313 w 580"/>
                <a:gd name="T83" fmla="*/ 173 h 193"/>
                <a:gd name="T84" fmla="*/ 355 w 580"/>
                <a:gd name="T85" fmla="*/ 173 h 193"/>
                <a:gd name="T86" fmla="*/ 397 w 580"/>
                <a:gd name="T87" fmla="*/ 169 h 193"/>
                <a:gd name="T88" fmla="*/ 438 w 580"/>
                <a:gd name="T89" fmla="*/ 165 h 193"/>
                <a:gd name="T90" fmla="*/ 479 w 580"/>
                <a:gd name="T91" fmla="*/ 159 h 193"/>
                <a:gd name="T92" fmla="*/ 519 w 580"/>
                <a:gd name="T93" fmla="*/ 148 h 193"/>
                <a:gd name="T94" fmla="*/ 559 w 580"/>
                <a:gd name="T95" fmla="*/ 135 h 193"/>
                <a:gd name="T96" fmla="*/ 567 w 580"/>
                <a:gd name="T97" fmla="*/ 111 h 193"/>
                <a:gd name="T98" fmla="*/ 567 w 580"/>
                <a:gd name="T99" fmla="*/ 83 h 193"/>
                <a:gd name="T100" fmla="*/ 562 w 580"/>
                <a:gd name="T101" fmla="*/ 53 h 193"/>
                <a:gd name="T102" fmla="*/ 541 w 580"/>
                <a:gd name="T103" fmla="*/ 41 h 193"/>
                <a:gd name="T104" fmla="*/ 516 w 580"/>
                <a:gd name="T105" fmla="*/ 36 h 193"/>
                <a:gd name="T106" fmla="*/ 496 w 580"/>
                <a:gd name="T107" fmla="*/ 32 h 193"/>
                <a:gd name="T108" fmla="*/ 476 w 580"/>
                <a:gd name="T109" fmla="*/ 29 h 193"/>
                <a:gd name="T110" fmla="*/ 455 w 580"/>
                <a:gd name="T111" fmla="*/ 25 h 193"/>
                <a:gd name="T112" fmla="*/ 434 w 580"/>
                <a:gd name="T113" fmla="*/ 23 h 193"/>
                <a:gd name="T114" fmla="*/ 412 w 580"/>
                <a:gd name="T115" fmla="*/ 21 h 193"/>
                <a:gd name="T116" fmla="*/ 385 w 580"/>
                <a:gd name="T117" fmla="*/ 19 h 1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80"/>
                <a:gd name="T178" fmla="*/ 0 h 193"/>
                <a:gd name="T179" fmla="*/ 580 w 580"/>
                <a:gd name="T180" fmla="*/ 193 h 1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80" h="193">
                  <a:moveTo>
                    <a:pt x="378" y="0"/>
                  </a:moveTo>
                  <a:lnTo>
                    <a:pt x="381" y="0"/>
                  </a:lnTo>
                  <a:lnTo>
                    <a:pt x="385" y="0"/>
                  </a:lnTo>
                  <a:lnTo>
                    <a:pt x="387" y="0"/>
                  </a:lnTo>
                  <a:lnTo>
                    <a:pt x="391" y="0"/>
                  </a:lnTo>
                  <a:lnTo>
                    <a:pt x="393" y="0"/>
                  </a:lnTo>
                  <a:lnTo>
                    <a:pt x="397" y="0"/>
                  </a:lnTo>
                  <a:lnTo>
                    <a:pt x="400" y="0"/>
                  </a:lnTo>
                  <a:lnTo>
                    <a:pt x="403" y="0"/>
                  </a:lnTo>
                  <a:lnTo>
                    <a:pt x="406" y="0"/>
                  </a:lnTo>
                  <a:lnTo>
                    <a:pt x="409" y="0"/>
                  </a:lnTo>
                  <a:lnTo>
                    <a:pt x="412" y="0"/>
                  </a:lnTo>
                  <a:lnTo>
                    <a:pt x="415" y="1"/>
                  </a:lnTo>
                  <a:lnTo>
                    <a:pt x="418" y="1"/>
                  </a:lnTo>
                  <a:lnTo>
                    <a:pt x="421" y="1"/>
                  </a:lnTo>
                  <a:lnTo>
                    <a:pt x="425" y="1"/>
                  </a:lnTo>
                  <a:lnTo>
                    <a:pt x="428" y="3"/>
                  </a:lnTo>
                  <a:lnTo>
                    <a:pt x="431" y="3"/>
                  </a:lnTo>
                  <a:lnTo>
                    <a:pt x="434" y="3"/>
                  </a:lnTo>
                  <a:lnTo>
                    <a:pt x="437" y="3"/>
                  </a:lnTo>
                  <a:lnTo>
                    <a:pt x="440" y="4"/>
                  </a:lnTo>
                  <a:lnTo>
                    <a:pt x="443" y="4"/>
                  </a:lnTo>
                  <a:lnTo>
                    <a:pt x="446" y="4"/>
                  </a:lnTo>
                  <a:lnTo>
                    <a:pt x="449" y="4"/>
                  </a:lnTo>
                  <a:lnTo>
                    <a:pt x="452" y="5"/>
                  </a:lnTo>
                  <a:lnTo>
                    <a:pt x="455" y="5"/>
                  </a:lnTo>
                  <a:lnTo>
                    <a:pt x="459" y="5"/>
                  </a:lnTo>
                  <a:lnTo>
                    <a:pt x="461" y="7"/>
                  </a:lnTo>
                  <a:lnTo>
                    <a:pt x="465" y="8"/>
                  </a:lnTo>
                  <a:lnTo>
                    <a:pt x="468" y="8"/>
                  </a:lnTo>
                  <a:lnTo>
                    <a:pt x="471" y="8"/>
                  </a:lnTo>
                  <a:lnTo>
                    <a:pt x="474" y="9"/>
                  </a:lnTo>
                  <a:lnTo>
                    <a:pt x="478" y="9"/>
                  </a:lnTo>
                  <a:lnTo>
                    <a:pt x="483" y="9"/>
                  </a:lnTo>
                  <a:lnTo>
                    <a:pt x="489" y="11"/>
                  </a:lnTo>
                  <a:lnTo>
                    <a:pt x="492" y="11"/>
                  </a:lnTo>
                  <a:lnTo>
                    <a:pt x="495" y="12"/>
                  </a:lnTo>
                  <a:lnTo>
                    <a:pt x="498" y="12"/>
                  </a:lnTo>
                  <a:lnTo>
                    <a:pt x="501" y="13"/>
                  </a:lnTo>
                  <a:lnTo>
                    <a:pt x="504" y="13"/>
                  </a:lnTo>
                  <a:lnTo>
                    <a:pt x="507" y="15"/>
                  </a:lnTo>
                  <a:lnTo>
                    <a:pt x="510" y="15"/>
                  </a:lnTo>
                  <a:lnTo>
                    <a:pt x="514" y="16"/>
                  </a:lnTo>
                  <a:lnTo>
                    <a:pt x="516" y="16"/>
                  </a:lnTo>
                  <a:lnTo>
                    <a:pt x="519" y="17"/>
                  </a:lnTo>
                  <a:lnTo>
                    <a:pt x="523" y="17"/>
                  </a:lnTo>
                  <a:lnTo>
                    <a:pt x="526" y="19"/>
                  </a:lnTo>
                  <a:lnTo>
                    <a:pt x="531" y="21"/>
                  </a:lnTo>
                  <a:lnTo>
                    <a:pt x="538" y="23"/>
                  </a:lnTo>
                  <a:lnTo>
                    <a:pt x="540" y="23"/>
                  </a:lnTo>
                  <a:lnTo>
                    <a:pt x="543" y="24"/>
                  </a:lnTo>
                  <a:lnTo>
                    <a:pt x="546" y="24"/>
                  </a:lnTo>
                  <a:lnTo>
                    <a:pt x="550" y="25"/>
                  </a:lnTo>
                  <a:lnTo>
                    <a:pt x="555" y="28"/>
                  </a:lnTo>
                  <a:lnTo>
                    <a:pt x="562" y="31"/>
                  </a:lnTo>
                  <a:lnTo>
                    <a:pt x="564" y="31"/>
                  </a:lnTo>
                  <a:lnTo>
                    <a:pt x="567" y="32"/>
                  </a:lnTo>
                  <a:lnTo>
                    <a:pt x="570" y="33"/>
                  </a:lnTo>
                  <a:lnTo>
                    <a:pt x="574" y="35"/>
                  </a:lnTo>
                  <a:lnTo>
                    <a:pt x="574" y="41"/>
                  </a:lnTo>
                  <a:lnTo>
                    <a:pt x="574" y="48"/>
                  </a:lnTo>
                  <a:lnTo>
                    <a:pt x="575" y="55"/>
                  </a:lnTo>
                  <a:lnTo>
                    <a:pt x="576" y="63"/>
                  </a:lnTo>
                  <a:lnTo>
                    <a:pt x="576" y="67"/>
                  </a:lnTo>
                  <a:lnTo>
                    <a:pt x="576" y="71"/>
                  </a:lnTo>
                  <a:lnTo>
                    <a:pt x="577" y="75"/>
                  </a:lnTo>
                  <a:lnTo>
                    <a:pt x="577" y="80"/>
                  </a:lnTo>
                  <a:lnTo>
                    <a:pt x="577" y="83"/>
                  </a:lnTo>
                  <a:lnTo>
                    <a:pt x="578" y="88"/>
                  </a:lnTo>
                  <a:lnTo>
                    <a:pt x="578" y="92"/>
                  </a:lnTo>
                  <a:lnTo>
                    <a:pt x="579" y="96"/>
                  </a:lnTo>
                  <a:lnTo>
                    <a:pt x="579" y="104"/>
                  </a:lnTo>
                  <a:lnTo>
                    <a:pt x="579" y="112"/>
                  </a:lnTo>
                  <a:lnTo>
                    <a:pt x="580" y="120"/>
                  </a:lnTo>
                  <a:lnTo>
                    <a:pt x="580" y="127"/>
                  </a:lnTo>
                  <a:lnTo>
                    <a:pt x="580" y="133"/>
                  </a:lnTo>
                  <a:lnTo>
                    <a:pt x="580" y="139"/>
                  </a:lnTo>
                  <a:lnTo>
                    <a:pt x="580" y="143"/>
                  </a:lnTo>
                  <a:lnTo>
                    <a:pt x="580" y="148"/>
                  </a:lnTo>
                  <a:lnTo>
                    <a:pt x="574" y="149"/>
                  </a:lnTo>
                  <a:lnTo>
                    <a:pt x="568" y="152"/>
                  </a:lnTo>
                  <a:lnTo>
                    <a:pt x="562" y="155"/>
                  </a:lnTo>
                  <a:lnTo>
                    <a:pt x="556" y="156"/>
                  </a:lnTo>
                  <a:lnTo>
                    <a:pt x="550" y="159"/>
                  </a:lnTo>
                  <a:lnTo>
                    <a:pt x="544" y="160"/>
                  </a:lnTo>
                  <a:lnTo>
                    <a:pt x="538" y="161"/>
                  </a:lnTo>
                  <a:lnTo>
                    <a:pt x="532" y="164"/>
                  </a:lnTo>
                  <a:lnTo>
                    <a:pt x="525" y="165"/>
                  </a:lnTo>
                  <a:lnTo>
                    <a:pt x="519" y="167"/>
                  </a:lnTo>
                  <a:lnTo>
                    <a:pt x="513" y="168"/>
                  </a:lnTo>
                  <a:lnTo>
                    <a:pt x="507" y="169"/>
                  </a:lnTo>
                  <a:lnTo>
                    <a:pt x="500" y="171"/>
                  </a:lnTo>
                  <a:lnTo>
                    <a:pt x="494" y="173"/>
                  </a:lnTo>
                  <a:lnTo>
                    <a:pt x="488" y="173"/>
                  </a:lnTo>
                  <a:lnTo>
                    <a:pt x="481" y="176"/>
                  </a:lnTo>
                  <a:lnTo>
                    <a:pt x="475" y="176"/>
                  </a:lnTo>
                  <a:lnTo>
                    <a:pt x="468" y="177"/>
                  </a:lnTo>
                  <a:lnTo>
                    <a:pt x="461" y="179"/>
                  </a:lnTo>
                  <a:lnTo>
                    <a:pt x="455" y="180"/>
                  </a:lnTo>
                  <a:lnTo>
                    <a:pt x="448" y="180"/>
                  </a:lnTo>
                  <a:lnTo>
                    <a:pt x="441" y="181"/>
                  </a:lnTo>
                  <a:lnTo>
                    <a:pt x="435" y="181"/>
                  </a:lnTo>
                  <a:lnTo>
                    <a:pt x="429" y="183"/>
                  </a:lnTo>
                  <a:lnTo>
                    <a:pt x="421" y="183"/>
                  </a:lnTo>
                  <a:lnTo>
                    <a:pt x="415" y="183"/>
                  </a:lnTo>
                  <a:lnTo>
                    <a:pt x="408" y="184"/>
                  </a:lnTo>
                  <a:lnTo>
                    <a:pt x="401" y="185"/>
                  </a:lnTo>
                  <a:lnTo>
                    <a:pt x="395" y="185"/>
                  </a:lnTo>
                  <a:lnTo>
                    <a:pt x="388" y="187"/>
                  </a:lnTo>
                  <a:lnTo>
                    <a:pt x="381" y="187"/>
                  </a:lnTo>
                  <a:lnTo>
                    <a:pt x="375" y="188"/>
                  </a:lnTo>
                  <a:lnTo>
                    <a:pt x="367" y="188"/>
                  </a:lnTo>
                  <a:lnTo>
                    <a:pt x="360" y="188"/>
                  </a:lnTo>
                  <a:lnTo>
                    <a:pt x="353" y="188"/>
                  </a:lnTo>
                  <a:lnTo>
                    <a:pt x="347" y="188"/>
                  </a:lnTo>
                  <a:lnTo>
                    <a:pt x="340" y="188"/>
                  </a:lnTo>
                  <a:lnTo>
                    <a:pt x="332" y="189"/>
                  </a:lnTo>
                  <a:lnTo>
                    <a:pt x="326" y="189"/>
                  </a:lnTo>
                  <a:lnTo>
                    <a:pt x="319" y="191"/>
                  </a:lnTo>
                  <a:lnTo>
                    <a:pt x="312" y="191"/>
                  </a:lnTo>
                  <a:lnTo>
                    <a:pt x="305" y="191"/>
                  </a:lnTo>
                  <a:lnTo>
                    <a:pt x="298" y="191"/>
                  </a:lnTo>
                  <a:lnTo>
                    <a:pt x="292" y="191"/>
                  </a:lnTo>
                  <a:lnTo>
                    <a:pt x="285" y="191"/>
                  </a:lnTo>
                  <a:lnTo>
                    <a:pt x="278" y="191"/>
                  </a:lnTo>
                  <a:lnTo>
                    <a:pt x="271" y="191"/>
                  </a:lnTo>
                  <a:lnTo>
                    <a:pt x="264" y="191"/>
                  </a:lnTo>
                  <a:lnTo>
                    <a:pt x="257" y="191"/>
                  </a:lnTo>
                  <a:lnTo>
                    <a:pt x="250" y="191"/>
                  </a:lnTo>
                  <a:lnTo>
                    <a:pt x="243" y="191"/>
                  </a:lnTo>
                  <a:lnTo>
                    <a:pt x="237" y="191"/>
                  </a:lnTo>
                  <a:lnTo>
                    <a:pt x="230" y="191"/>
                  </a:lnTo>
                  <a:lnTo>
                    <a:pt x="223" y="191"/>
                  </a:lnTo>
                  <a:lnTo>
                    <a:pt x="217" y="191"/>
                  </a:lnTo>
                  <a:lnTo>
                    <a:pt x="211" y="192"/>
                  </a:lnTo>
                  <a:lnTo>
                    <a:pt x="204" y="192"/>
                  </a:lnTo>
                  <a:lnTo>
                    <a:pt x="197" y="192"/>
                  </a:lnTo>
                  <a:lnTo>
                    <a:pt x="191" y="192"/>
                  </a:lnTo>
                  <a:lnTo>
                    <a:pt x="185" y="192"/>
                  </a:lnTo>
                  <a:lnTo>
                    <a:pt x="178" y="192"/>
                  </a:lnTo>
                  <a:lnTo>
                    <a:pt x="172" y="192"/>
                  </a:lnTo>
                  <a:lnTo>
                    <a:pt x="166" y="192"/>
                  </a:lnTo>
                  <a:lnTo>
                    <a:pt x="161" y="193"/>
                  </a:lnTo>
                  <a:lnTo>
                    <a:pt x="157" y="192"/>
                  </a:lnTo>
                  <a:lnTo>
                    <a:pt x="153" y="191"/>
                  </a:lnTo>
                  <a:lnTo>
                    <a:pt x="150" y="191"/>
                  </a:lnTo>
                  <a:lnTo>
                    <a:pt x="147" y="191"/>
                  </a:lnTo>
                  <a:lnTo>
                    <a:pt x="143" y="189"/>
                  </a:lnTo>
                  <a:lnTo>
                    <a:pt x="140" y="188"/>
                  </a:lnTo>
                  <a:lnTo>
                    <a:pt x="136" y="188"/>
                  </a:lnTo>
                  <a:lnTo>
                    <a:pt x="132" y="188"/>
                  </a:lnTo>
                  <a:lnTo>
                    <a:pt x="128" y="188"/>
                  </a:lnTo>
                  <a:lnTo>
                    <a:pt x="125" y="188"/>
                  </a:lnTo>
                  <a:lnTo>
                    <a:pt x="121" y="188"/>
                  </a:lnTo>
                  <a:lnTo>
                    <a:pt x="118" y="188"/>
                  </a:lnTo>
                  <a:lnTo>
                    <a:pt x="114" y="188"/>
                  </a:lnTo>
                  <a:lnTo>
                    <a:pt x="110" y="188"/>
                  </a:lnTo>
                  <a:lnTo>
                    <a:pt x="107" y="188"/>
                  </a:lnTo>
                  <a:lnTo>
                    <a:pt x="103" y="188"/>
                  </a:lnTo>
                  <a:lnTo>
                    <a:pt x="99" y="187"/>
                  </a:lnTo>
                  <a:lnTo>
                    <a:pt x="94" y="187"/>
                  </a:lnTo>
                  <a:lnTo>
                    <a:pt x="89" y="185"/>
                  </a:lnTo>
                  <a:lnTo>
                    <a:pt x="85" y="185"/>
                  </a:lnTo>
                  <a:lnTo>
                    <a:pt x="80" y="183"/>
                  </a:lnTo>
                  <a:lnTo>
                    <a:pt x="75" y="183"/>
                  </a:lnTo>
                  <a:lnTo>
                    <a:pt x="70" y="181"/>
                  </a:lnTo>
                  <a:lnTo>
                    <a:pt x="66" y="181"/>
                  </a:lnTo>
                  <a:lnTo>
                    <a:pt x="61" y="180"/>
                  </a:lnTo>
                  <a:lnTo>
                    <a:pt x="56" y="179"/>
                  </a:lnTo>
                  <a:lnTo>
                    <a:pt x="51" y="177"/>
                  </a:lnTo>
                  <a:lnTo>
                    <a:pt x="46" y="176"/>
                  </a:lnTo>
                  <a:lnTo>
                    <a:pt x="41" y="175"/>
                  </a:lnTo>
                  <a:lnTo>
                    <a:pt x="37" y="173"/>
                  </a:lnTo>
                  <a:lnTo>
                    <a:pt x="32" y="172"/>
                  </a:lnTo>
                  <a:lnTo>
                    <a:pt x="29" y="169"/>
                  </a:lnTo>
                  <a:lnTo>
                    <a:pt x="24" y="167"/>
                  </a:lnTo>
                  <a:lnTo>
                    <a:pt x="21" y="165"/>
                  </a:lnTo>
                  <a:lnTo>
                    <a:pt x="17" y="161"/>
                  </a:lnTo>
                  <a:lnTo>
                    <a:pt x="14" y="159"/>
                  </a:lnTo>
                  <a:lnTo>
                    <a:pt x="11" y="155"/>
                  </a:lnTo>
                  <a:lnTo>
                    <a:pt x="8" y="151"/>
                  </a:lnTo>
                  <a:lnTo>
                    <a:pt x="6" y="147"/>
                  </a:lnTo>
                  <a:lnTo>
                    <a:pt x="4" y="143"/>
                  </a:lnTo>
                  <a:lnTo>
                    <a:pt x="2" y="137"/>
                  </a:lnTo>
                  <a:lnTo>
                    <a:pt x="1" y="132"/>
                  </a:lnTo>
                  <a:lnTo>
                    <a:pt x="0" y="127"/>
                  </a:lnTo>
                  <a:lnTo>
                    <a:pt x="0" y="120"/>
                  </a:lnTo>
                  <a:lnTo>
                    <a:pt x="0" y="113"/>
                  </a:lnTo>
                  <a:lnTo>
                    <a:pt x="1" y="107"/>
                  </a:lnTo>
                  <a:lnTo>
                    <a:pt x="2" y="99"/>
                  </a:lnTo>
                  <a:lnTo>
                    <a:pt x="4" y="91"/>
                  </a:lnTo>
                  <a:lnTo>
                    <a:pt x="9" y="84"/>
                  </a:lnTo>
                  <a:lnTo>
                    <a:pt x="16" y="79"/>
                  </a:lnTo>
                  <a:lnTo>
                    <a:pt x="14" y="87"/>
                  </a:lnTo>
                  <a:lnTo>
                    <a:pt x="13" y="95"/>
                  </a:lnTo>
                  <a:lnTo>
                    <a:pt x="13" y="101"/>
                  </a:lnTo>
                  <a:lnTo>
                    <a:pt x="13" y="108"/>
                  </a:lnTo>
                  <a:lnTo>
                    <a:pt x="13" y="113"/>
                  </a:lnTo>
                  <a:lnTo>
                    <a:pt x="15" y="119"/>
                  </a:lnTo>
                  <a:lnTo>
                    <a:pt x="17" y="124"/>
                  </a:lnTo>
                  <a:lnTo>
                    <a:pt x="19" y="129"/>
                  </a:lnTo>
                  <a:lnTo>
                    <a:pt x="21" y="133"/>
                  </a:lnTo>
                  <a:lnTo>
                    <a:pt x="23" y="137"/>
                  </a:lnTo>
                  <a:lnTo>
                    <a:pt x="27" y="140"/>
                  </a:lnTo>
                  <a:lnTo>
                    <a:pt x="30" y="144"/>
                  </a:lnTo>
                  <a:lnTo>
                    <a:pt x="33" y="147"/>
                  </a:lnTo>
                  <a:lnTo>
                    <a:pt x="37" y="149"/>
                  </a:lnTo>
                  <a:lnTo>
                    <a:pt x="41" y="152"/>
                  </a:lnTo>
                  <a:lnTo>
                    <a:pt x="46" y="155"/>
                  </a:lnTo>
                  <a:lnTo>
                    <a:pt x="50" y="155"/>
                  </a:lnTo>
                  <a:lnTo>
                    <a:pt x="54" y="156"/>
                  </a:lnTo>
                  <a:lnTo>
                    <a:pt x="59" y="159"/>
                  </a:lnTo>
                  <a:lnTo>
                    <a:pt x="64" y="160"/>
                  </a:lnTo>
                  <a:lnTo>
                    <a:pt x="69" y="160"/>
                  </a:lnTo>
                  <a:lnTo>
                    <a:pt x="74" y="161"/>
                  </a:lnTo>
                  <a:lnTo>
                    <a:pt x="79" y="161"/>
                  </a:lnTo>
                  <a:lnTo>
                    <a:pt x="84" y="163"/>
                  </a:lnTo>
                  <a:lnTo>
                    <a:pt x="88" y="163"/>
                  </a:lnTo>
                  <a:lnTo>
                    <a:pt x="93" y="164"/>
                  </a:lnTo>
                  <a:lnTo>
                    <a:pt x="98" y="164"/>
                  </a:lnTo>
                  <a:lnTo>
                    <a:pt x="103" y="165"/>
                  </a:lnTo>
                  <a:lnTo>
                    <a:pt x="108" y="165"/>
                  </a:lnTo>
                  <a:lnTo>
                    <a:pt x="113" y="165"/>
                  </a:lnTo>
                  <a:lnTo>
                    <a:pt x="117" y="167"/>
                  </a:lnTo>
                  <a:lnTo>
                    <a:pt x="122" y="168"/>
                  </a:lnTo>
                  <a:lnTo>
                    <a:pt x="129" y="168"/>
                  </a:lnTo>
                  <a:lnTo>
                    <a:pt x="136" y="168"/>
                  </a:lnTo>
                  <a:lnTo>
                    <a:pt x="143" y="168"/>
                  </a:lnTo>
                  <a:lnTo>
                    <a:pt x="150" y="168"/>
                  </a:lnTo>
                  <a:lnTo>
                    <a:pt x="157" y="168"/>
                  </a:lnTo>
                  <a:lnTo>
                    <a:pt x="163" y="168"/>
                  </a:lnTo>
                  <a:lnTo>
                    <a:pt x="171" y="168"/>
                  </a:lnTo>
                  <a:lnTo>
                    <a:pt x="178" y="169"/>
                  </a:lnTo>
                  <a:lnTo>
                    <a:pt x="185" y="169"/>
                  </a:lnTo>
                  <a:lnTo>
                    <a:pt x="192" y="169"/>
                  </a:lnTo>
                  <a:lnTo>
                    <a:pt x="199" y="169"/>
                  </a:lnTo>
                  <a:lnTo>
                    <a:pt x="206" y="171"/>
                  </a:lnTo>
                  <a:lnTo>
                    <a:pt x="213" y="171"/>
                  </a:lnTo>
                  <a:lnTo>
                    <a:pt x="220" y="171"/>
                  </a:lnTo>
                  <a:lnTo>
                    <a:pt x="227" y="172"/>
                  </a:lnTo>
                  <a:lnTo>
                    <a:pt x="235" y="172"/>
                  </a:lnTo>
                  <a:lnTo>
                    <a:pt x="241" y="172"/>
                  </a:lnTo>
                  <a:lnTo>
                    <a:pt x="248" y="172"/>
                  </a:lnTo>
                  <a:lnTo>
                    <a:pt x="255" y="172"/>
                  </a:lnTo>
                  <a:lnTo>
                    <a:pt x="262" y="173"/>
                  </a:lnTo>
                  <a:lnTo>
                    <a:pt x="269" y="173"/>
                  </a:lnTo>
                  <a:lnTo>
                    <a:pt x="277" y="173"/>
                  </a:lnTo>
                  <a:lnTo>
                    <a:pt x="285" y="173"/>
                  </a:lnTo>
                  <a:lnTo>
                    <a:pt x="292" y="173"/>
                  </a:lnTo>
                  <a:lnTo>
                    <a:pt x="298" y="173"/>
                  </a:lnTo>
                  <a:lnTo>
                    <a:pt x="306" y="173"/>
                  </a:lnTo>
                  <a:lnTo>
                    <a:pt x="313" y="173"/>
                  </a:lnTo>
                  <a:lnTo>
                    <a:pt x="320" y="173"/>
                  </a:lnTo>
                  <a:lnTo>
                    <a:pt x="327" y="173"/>
                  </a:lnTo>
                  <a:lnTo>
                    <a:pt x="334" y="173"/>
                  </a:lnTo>
                  <a:lnTo>
                    <a:pt x="341" y="173"/>
                  </a:lnTo>
                  <a:lnTo>
                    <a:pt x="348" y="173"/>
                  </a:lnTo>
                  <a:lnTo>
                    <a:pt x="355" y="173"/>
                  </a:lnTo>
                  <a:lnTo>
                    <a:pt x="362" y="172"/>
                  </a:lnTo>
                  <a:lnTo>
                    <a:pt x="369" y="172"/>
                  </a:lnTo>
                  <a:lnTo>
                    <a:pt x="376" y="172"/>
                  </a:lnTo>
                  <a:lnTo>
                    <a:pt x="383" y="171"/>
                  </a:lnTo>
                  <a:lnTo>
                    <a:pt x="390" y="171"/>
                  </a:lnTo>
                  <a:lnTo>
                    <a:pt x="397" y="169"/>
                  </a:lnTo>
                  <a:lnTo>
                    <a:pt x="404" y="169"/>
                  </a:lnTo>
                  <a:lnTo>
                    <a:pt x="411" y="168"/>
                  </a:lnTo>
                  <a:lnTo>
                    <a:pt x="417" y="168"/>
                  </a:lnTo>
                  <a:lnTo>
                    <a:pt x="424" y="167"/>
                  </a:lnTo>
                  <a:lnTo>
                    <a:pt x="431" y="167"/>
                  </a:lnTo>
                  <a:lnTo>
                    <a:pt x="438" y="165"/>
                  </a:lnTo>
                  <a:lnTo>
                    <a:pt x="445" y="165"/>
                  </a:lnTo>
                  <a:lnTo>
                    <a:pt x="452" y="164"/>
                  </a:lnTo>
                  <a:lnTo>
                    <a:pt x="459" y="163"/>
                  </a:lnTo>
                  <a:lnTo>
                    <a:pt x="466" y="161"/>
                  </a:lnTo>
                  <a:lnTo>
                    <a:pt x="473" y="160"/>
                  </a:lnTo>
                  <a:lnTo>
                    <a:pt x="479" y="159"/>
                  </a:lnTo>
                  <a:lnTo>
                    <a:pt x="486" y="157"/>
                  </a:lnTo>
                  <a:lnTo>
                    <a:pt x="493" y="155"/>
                  </a:lnTo>
                  <a:lnTo>
                    <a:pt x="499" y="153"/>
                  </a:lnTo>
                  <a:lnTo>
                    <a:pt x="506" y="152"/>
                  </a:lnTo>
                  <a:lnTo>
                    <a:pt x="513" y="151"/>
                  </a:lnTo>
                  <a:lnTo>
                    <a:pt x="519" y="148"/>
                  </a:lnTo>
                  <a:lnTo>
                    <a:pt x="526" y="147"/>
                  </a:lnTo>
                  <a:lnTo>
                    <a:pt x="533" y="144"/>
                  </a:lnTo>
                  <a:lnTo>
                    <a:pt x="539" y="141"/>
                  </a:lnTo>
                  <a:lnTo>
                    <a:pt x="546" y="140"/>
                  </a:lnTo>
                  <a:lnTo>
                    <a:pt x="553" y="137"/>
                  </a:lnTo>
                  <a:lnTo>
                    <a:pt x="559" y="135"/>
                  </a:lnTo>
                  <a:lnTo>
                    <a:pt x="566" y="133"/>
                  </a:lnTo>
                  <a:lnTo>
                    <a:pt x="566" y="128"/>
                  </a:lnTo>
                  <a:lnTo>
                    <a:pt x="567" y="123"/>
                  </a:lnTo>
                  <a:lnTo>
                    <a:pt x="567" y="119"/>
                  </a:lnTo>
                  <a:lnTo>
                    <a:pt x="567" y="115"/>
                  </a:lnTo>
                  <a:lnTo>
                    <a:pt x="567" y="111"/>
                  </a:lnTo>
                  <a:lnTo>
                    <a:pt x="567" y="107"/>
                  </a:lnTo>
                  <a:lnTo>
                    <a:pt x="567" y="103"/>
                  </a:lnTo>
                  <a:lnTo>
                    <a:pt x="568" y="100"/>
                  </a:lnTo>
                  <a:lnTo>
                    <a:pt x="567" y="93"/>
                  </a:lnTo>
                  <a:lnTo>
                    <a:pt x="567" y="88"/>
                  </a:lnTo>
                  <a:lnTo>
                    <a:pt x="567" y="83"/>
                  </a:lnTo>
                  <a:lnTo>
                    <a:pt x="566" y="77"/>
                  </a:lnTo>
                  <a:lnTo>
                    <a:pt x="565" y="72"/>
                  </a:lnTo>
                  <a:lnTo>
                    <a:pt x="564" y="68"/>
                  </a:lnTo>
                  <a:lnTo>
                    <a:pt x="563" y="64"/>
                  </a:lnTo>
                  <a:lnTo>
                    <a:pt x="563" y="60"/>
                  </a:lnTo>
                  <a:lnTo>
                    <a:pt x="562" y="53"/>
                  </a:lnTo>
                  <a:lnTo>
                    <a:pt x="561" y="48"/>
                  </a:lnTo>
                  <a:lnTo>
                    <a:pt x="558" y="45"/>
                  </a:lnTo>
                  <a:lnTo>
                    <a:pt x="554" y="44"/>
                  </a:lnTo>
                  <a:lnTo>
                    <a:pt x="550" y="43"/>
                  </a:lnTo>
                  <a:lnTo>
                    <a:pt x="546" y="43"/>
                  </a:lnTo>
                  <a:lnTo>
                    <a:pt x="541" y="41"/>
                  </a:lnTo>
                  <a:lnTo>
                    <a:pt x="537" y="40"/>
                  </a:lnTo>
                  <a:lnTo>
                    <a:pt x="531" y="39"/>
                  </a:lnTo>
                  <a:lnTo>
                    <a:pt x="526" y="37"/>
                  </a:lnTo>
                  <a:lnTo>
                    <a:pt x="523" y="37"/>
                  </a:lnTo>
                  <a:lnTo>
                    <a:pt x="519" y="36"/>
                  </a:lnTo>
                  <a:lnTo>
                    <a:pt x="516" y="36"/>
                  </a:lnTo>
                  <a:lnTo>
                    <a:pt x="513" y="36"/>
                  </a:lnTo>
                  <a:lnTo>
                    <a:pt x="510" y="35"/>
                  </a:lnTo>
                  <a:lnTo>
                    <a:pt x="506" y="35"/>
                  </a:lnTo>
                  <a:lnTo>
                    <a:pt x="503" y="33"/>
                  </a:lnTo>
                  <a:lnTo>
                    <a:pt x="500" y="33"/>
                  </a:lnTo>
                  <a:lnTo>
                    <a:pt x="496" y="32"/>
                  </a:lnTo>
                  <a:lnTo>
                    <a:pt x="493" y="32"/>
                  </a:lnTo>
                  <a:lnTo>
                    <a:pt x="490" y="31"/>
                  </a:lnTo>
                  <a:lnTo>
                    <a:pt x="486" y="31"/>
                  </a:lnTo>
                  <a:lnTo>
                    <a:pt x="483" y="31"/>
                  </a:lnTo>
                  <a:lnTo>
                    <a:pt x="480" y="29"/>
                  </a:lnTo>
                  <a:lnTo>
                    <a:pt x="476" y="29"/>
                  </a:lnTo>
                  <a:lnTo>
                    <a:pt x="473" y="29"/>
                  </a:lnTo>
                  <a:lnTo>
                    <a:pt x="469" y="28"/>
                  </a:lnTo>
                  <a:lnTo>
                    <a:pt x="465" y="28"/>
                  </a:lnTo>
                  <a:lnTo>
                    <a:pt x="462" y="27"/>
                  </a:lnTo>
                  <a:lnTo>
                    <a:pt x="459" y="27"/>
                  </a:lnTo>
                  <a:lnTo>
                    <a:pt x="455" y="25"/>
                  </a:lnTo>
                  <a:lnTo>
                    <a:pt x="451" y="25"/>
                  </a:lnTo>
                  <a:lnTo>
                    <a:pt x="448" y="24"/>
                  </a:lnTo>
                  <a:lnTo>
                    <a:pt x="445" y="24"/>
                  </a:lnTo>
                  <a:lnTo>
                    <a:pt x="441" y="24"/>
                  </a:lnTo>
                  <a:lnTo>
                    <a:pt x="437" y="23"/>
                  </a:lnTo>
                  <a:lnTo>
                    <a:pt x="434" y="23"/>
                  </a:lnTo>
                  <a:lnTo>
                    <a:pt x="431" y="23"/>
                  </a:lnTo>
                  <a:lnTo>
                    <a:pt x="427" y="23"/>
                  </a:lnTo>
                  <a:lnTo>
                    <a:pt x="424" y="21"/>
                  </a:lnTo>
                  <a:lnTo>
                    <a:pt x="421" y="21"/>
                  </a:lnTo>
                  <a:lnTo>
                    <a:pt x="419" y="21"/>
                  </a:lnTo>
                  <a:lnTo>
                    <a:pt x="412" y="21"/>
                  </a:lnTo>
                  <a:lnTo>
                    <a:pt x="407" y="20"/>
                  </a:lnTo>
                  <a:lnTo>
                    <a:pt x="402" y="19"/>
                  </a:lnTo>
                  <a:lnTo>
                    <a:pt x="397" y="19"/>
                  </a:lnTo>
                  <a:lnTo>
                    <a:pt x="392" y="19"/>
                  </a:lnTo>
                  <a:lnTo>
                    <a:pt x="389" y="19"/>
                  </a:lnTo>
                  <a:lnTo>
                    <a:pt x="385" y="19"/>
                  </a:lnTo>
                  <a:lnTo>
                    <a:pt x="383" y="19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78" name="Freeform 38"/>
            <p:cNvSpPr>
              <a:spLocks/>
            </p:cNvSpPr>
            <p:nvPr/>
          </p:nvSpPr>
          <p:spPr bwMode="auto">
            <a:xfrm>
              <a:off x="4102" y="3391"/>
              <a:ext cx="211" cy="159"/>
            </a:xfrm>
            <a:custGeom>
              <a:avLst/>
              <a:gdLst>
                <a:gd name="T0" fmla="*/ 155 w 634"/>
                <a:gd name="T1" fmla="*/ 21 h 637"/>
                <a:gd name="T2" fmla="*/ 115 w 634"/>
                <a:gd name="T3" fmla="*/ 29 h 637"/>
                <a:gd name="T4" fmla="*/ 71 w 634"/>
                <a:gd name="T5" fmla="*/ 43 h 637"/>
                <a:gd name="T6" fmla="*/ 86 w 634"/>
                <a:gd name="T7" fmla="*/ 143 h 637"/>
                <a:gd name="T8" fmla="*/ 53 w 634"/>
                <a:gd name="T9" fmla="*/ 233 h 637"/>
                <a:gd name="T10" fmla="*/ 19 w 634"/>
                <a:gd name="T11" fmla="*/ 249 h 637"/>
                <a:gd name="T12" fmla="*/ 15 w 634"/>
                <a:gd name="T13" fmla="*/ 303 h 637"/>
                <a:gd name="T14" fmla="*/ 15 w 634"/>
                <a:gd name="T15" fmla="*/ 343 h 637"/>
                <a:gd name="T16" fmla="*/ 17 w 634"/>
                <a:gd name="T17" fmla="*/ 385 h 637"/>
                <a:gd name="T18" fmla="*/ 19 w 634"/>
                <a:gd name="T19" fmla="*/ 428 h 637"/>
                <a:gd name="T20" fmla="*/ 22 w 634"/>
                <a:gd name="T21" fmla="*/ 472 h 637"/>
                <a:gd name="T22" fmla="*/ 25 w 634"/>
                <a:gd name="T23" fmla="*/ 512 h 637"/>
                <a:gd name="T24" fmla="*/ 73 w 634"/>
                <a:gd name="T25" fmla="*/ 604 h 637"/>
                <a:gd name="T26" fmla="*/ 142 w 634"/>
                <a:gd name="T27" fmla="*/ 616 h 637"/>
                <a:gd name="T28" fmla="*/ 223 w 634"/>
                <a:gd name="T29" fmla="*/ 620 h 637"/>
                <a:gd name="T30" fmla="*/ 308 w 634"/>
                <a:gd name="T31" fmla="*/ 617 h 637"/>
                <a:gd name="T32" fmla="*/ 392 w 634"/>
                <a:gd name="T33" fmla="*/ 611 h 637"/>
                <a:gd name="T34" fmla="*/ 465 w 634"/>
                <a:gd name="T35" fmla="*/ 603 h 637"/>
                <a:gd name="T36" fmla="*/ 520 w 634"/>
                <a:gd name="T37" fmla="*/ 595 h 637"/>
                <a:gd name="T38" fmla="*/ 543 w 634"/>
                <a:gd name="T39" fmla="*/ 563 h 637"/>
                <a:gd name="T40" fmla="*/ 532 w 634"/>
                <a:gd name="T41" fmla="*/ 524 h 637"/>
                <a:gd name="T42" fmla="*/ 517 w 634"/>
                <a:gd name="T43" fmla="*/ 375 h 637"/>
                <a:gd name="T44" fmla="*/ 510 w 634"/>
                <a:gd name="T45" fmla="*/ 329 h 637"/>
                <a:gd name="T46" fmla="*/ 522 w 634"/>
                <a:gd name="T47" fmla="*/ 287 h 637"/>
                <a:gd name="T48" fmla="*/ 519 w 634"/>
                <a:gd name="T49" fmla="*/ 245 h 637"/>
                <a:gd name="T50" fmla="*/ 542 w 634"/>
                <a:gd name="T51" fmla="*/ 219 h 637"/>
                <a:gd name="T52" fmla="*/ 574 w 634"/>
                <a:gd name="T53" fmla="*/ 204 h 637"/>
                <a:gd name="T54" fmla="*/ 614 w 634"/>
                <a:gd name="T55" fmla="*/ 124 h 637"/>
                <a:gd name="T56" fmla="*/ 580 w 634"/>
                <a:gd name="T57" fmla="*/ 121 h 637"/>
                <a:gd name="T58" fmla="*/ 579 w 634"/>
                <a:gd name="T59" fmla="*/ 95 h 637"/>
                <a:gd name="T60" fmla="*/ 577 w 634"/>
                <a:gd name="T61" fmla="*/ 45 h 637"/>
                <a:gd name="T62" fmla="*/ 593 w 634"/>
                <a:gd name="T63" fmla="*/ 39 h 637"/>
                <a:gd name="T64" fmla="*/ 595 w 634"/>
                <a:gd name="T65" fmla="*/ 88 h 637"/>
                <a:gd name="T66" fmla="*/ 628 w 634"/>
                <a:gd name="T67" fmla="*/ 144 h 637"/>
                <a:gd name="T68" fmla="*/ 619 w 634"/>
                <a:gd name="T69" fmla="*/ 203 h 637"/>
                <a:gd name="T70" fmla="*/ 587 w 634"/>
                <a:gd name="T71" fmla="*/ 219 h 637"/>
                <a:gd name="T72" fmla="*/ 550 w 634"/>
                <a:gd name="T73" fmla="*/ 232 h 637"/>
                <a:gd name="T74" fmla="*/ 530 w 634"/>
                <a:gd name="T75" fmla="*/ 333 h 637"/>
                <a:gd name="T76" fmla="*/ 532 w 634"/>
                <a:gd name="T77" fmla="*/ 385 h 637"/>
                <a:gd name="T78" fmla="*/ 552 w 634"/>
                <a:gd name="T79" fmla="*/ 513 h 637"/>
                <a:gd name="T80" fmla="*/ 556 w 634"/>
                <a:gd name="T81" fmla="*/ 561 h 637"/>
                <a:gd name="T82" fmla="*/ 544 w 634"/>
                <a:gd name="T83" fmla="*/ 603 h 637"/>
                <a:gd name="T84" fmla="*/ 493 w 634"/>
                <a:gd name="T85" fmla="*/ 613 h 637"/>
                <a:gd name="T86" fmla="*/ 423 w 634"/>
                <a:gd name="T87" fmla="*/ 623 h 637"/>
                <a:gd name="T88" fmla="*/ 340 w 634"/>
                <a:gd name="T89" fmla="*/ 631 h 637"/>
                <a:gd name="T90" fmla="*/ 254 w 634"/>
                <a:gd name="T91" fmla="*/ 636 h 637"/>
                <a:gd name="T92" fmla="*/ 170 w 634"/>
                <a:gd name="T93" fmla="*/ 636 h 637"/>
                <a:gd name="T94" fmla="*/ 95 w 634"/>
                <a:gd name="T95" fmla="*/ 625 h 637"/>
                <a:gd name="T96" fmla="*/ 37 w 634"/>
                <a:gd name="T97" fmla="*/ 604 h 637"/>
                <a:gd name="T98" fmla="*/ 28 w 634"/>
                <a:gd name="T99" fmla="*/ 564 h 637"/>
                <a:gd name="T100" fmla="*/ 12 w 634"/>
                <a:gd name="T101" fmla="*/ 517 h 637"/>
                <a:gd name="T102" fmla="*/ 9 w 634"/>
                <a:gd name="T103" fmla="*/ 464 h 637"/>
                <a:gd name="T104" fmla="*/ 5 w 634"/>
                <a:gd name="T105" fmla="*/ 413 h 637"/>
                <a:gd name="T106" fmla="*/ 1 w 634"/>
                <a:gd name="T107" fmla="*/ 365 h 637"/>
                <a:gd name="T108" fmla="*/ 0 w 634"/>
                <a:gd name="T109" fmla="*/ 320 h 637"/>
                <a:gd name="T110" fmla="*/ 1 w 634"/>
                <a:gd name="T111" fmla="*/ 281 h 637"/>
                <a:gd name="T112" fmla="*/ 10 w 634"/>
                <a:gd name="T113" fmla="*/ 232 h 637"/>
                <a:gd name="T114" fmla="*/ 39 w 634"/>
                <a:gd name="T115" fmla="*/ 216 h 637"/>
                <a:gd name="T116" fmla="*/ 72 w 634"/>
                <a:gd name="T117" fmla="*/ 157 h 637"/>
                <a:gd name="T118" fmla="*/ 44 w 634"/>
                <a:gd name="T119" fmla="*/ 32 h 637"/>
                <a:gd name="T120" fmla="*/ 89 w 634"/>
                <a:gd name="T121" fmla="*/ 16 h 637"/>
                <a:gd name="T122" fmla="*/ 132 w 634"/>
                <a:gd name="T123" fmla="*/ 1 h 6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34"/>
                <a:gd name="T187" fmla="*/ 0 h 637"/>
                <a:gd name="T188" fmla="*/ 634 w 634"/>
                <a:gd name="T189" fmla="*/ 637 h 63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34" h="637">
                  <a:moveTo>
                    <a:pt x="158" y="0"/>
                  </a:moveTo>
                  <a:lnTo>
                    <a:pt x="181" y="21"/>
                  </a:lnTo>
                  <a:lnTo>
                    <a:pt x="177" y="20"/>
                  </a:lnTo>
                  <a:lnTo>
                    <a:pt x="174" y="20"/>
                  </a:lnTo>
                  <a:lnTo>
                    <a:pt x="170" y="20"/>
                  </a:lnTo>
                  <a:lnTo>
                    <a:pt x="167" y="20"/>
                  </a:lnTo>
                  <a:lnTo>
                    <a:pt x="163" y="20"/>
                  </a:lnTo>
                  <a:lnTo>
                    <a:pt x="159" y="20"/>
                  </a:lnTo>
                  <a:lnTo>
                    <a:pt x="155" y="21"/>
                  </a:lnTo>
                  <a:lnTo>
                    <a:pt x="151" y="21"/>
                  </a:lnTo>
                  <a:lnTo>
                    <a:pt x="147" y="21"/>
                  </a:lnTo>
                  <a:lnTo>
                    <a:pt x="142" y="23"/>
                  </a:lnTo>
                  <a:lnTo>
                    <a:pt x="138" y="23"/>
                  </a:lnTo>
                  <a:lnTo>
                    <a:pt x="133" y="25"/>
                  </a:lnTo>
                  <a:lnTo>
                    <a:pt x="128" y="25"/>
                  </a:lnTo>
                  <a:lnTo>
                    <a:pt x="124" y="27"/>
                  </a:lnTo>
                  <a:lnTo>
                    <a:pt x="119" y="28"/>
                  </a:lnTo>
                  <a:lnTo>
                    <a:pt x="115" y="29"/>
                  </a:lnTo>
                  <a:lnTo>
                    <a:pt x="110" y="31"/>
                  </a:lnTo>
                  <a:lnTo>
                    <a:pt x="105" y="32"/>
                  </a:lnTo>
                  <a:lnTo>
                    <a:pt x="100" y="33"/>
                  </a:lnTo>
                  <a:lnTo>
                    <a:pt x="95" y="35"/>
                  </a:lnTo>
                  <a:lnTo>
                    <a:pt x="90" y="36"/>
                  </a:lnTo>
                  <a:lnTo>
                    <a:pt x="85" y="39"/>
                  </a:lnTo>
                  <a:lnTo>
                    <a:pt x="80" y="40"/>
                  </a:lnTo>
                  <a:lnTo>
                    <a:pt x="76" y="41"/>
                  </a:lnTo>
                  <a:lnTo>
                    <a:pt x="71" y="43"/>
                  </a:lnTo>
                  <a:lnTo>
                    <a:pt x="66" y="45"/>
                  </a:lnTo>
                  <a:lnTo>
                    <a:pt x="61" y="47"/>
                  </a:lnTo>
                  <a:lnTo>
                    <a:pt x="56" y="49"/>
                  </a:lnTo>
                  <a:lnTo>
                    <a:pt x="51" y="51"/>
                  </a:lnTo>
                  <a:lnTo>
                    <a:pt x="46" y="53"/>
                  </a:lnTo>
                  <a:lnTo>
                    <a:pt x="41" y="55"/>
                  </a:lnTo>
                  <a:lnTo>
                    <a:pt x="37" y="57"/>
                  </a:lnTo>
                  <a:lnTo>
                    <a:pt x="40" y="128"/>
                  </a:lnTo>
                  <a:lnTo>
                    <a:pt x="86" y="143"/>
                  </a:lnTo>
                  <a:lnTo>
                    <a:pt x="85" y="233"/>
                  </a:lnTo>
                  <a:lnTo>
                    <a:pt x="80" y="232"/>
                  </a:lnTo>
                  <a:lnTo>
                    <a:pt x="77" y="231"/>
                  </a:lnTo>
                  <a:lnTo>
                    <a:pt x="73" y="231"/>
                  </a:lnTo>
                  <a:lnTo>
                    <a:pt x="69" y="231"/>
                  </a:lnTo>
                  <a:lnTo>
                    <a:pt x="64" y="231"/>
                  </a:lnTo>
                  <a:lnTo>
                    <a:pt x="60" y="231"/>
                  </a:lnTo>
                  <a:lnTo>
                    <a:pt x="56" y="232"/>
                  </a:lnTo>
                  <a:lnTo>
                    <a:pt x="53" y="233"/>
                  </a:lnTo>
                  <a:lnTo>
                    <a:pt x="48" y="233"/>
                  </a:lnTo>
                  <a:lnTo>
                    <a:pt x="44" y="235"/>
                  </a:lnTo>
                  <a:lnTo>
                    <a:pt x="40" y="236"/>
                  </a:lnTo>
                  <a:lnTo>
                    <a:pt x="36" y="237"/>
                  </a:lnTo>
                  <a:lnTo>
                    <a:pt x="32" y="239"/>
                  </a:lnTo>
                  <a:lnTo>
                    <a:pt x="29" y="241"/>
                  </a:lnTo>
                  <a:lnTo>
                    <a:pt x="24" y="243"/>
                  </a:lnTo>
                  <a:lnTo>
                    <a:pt x="21" y="244"/>
                  </a:lnTo>
                  <a:lnTo>
                    <a:pt x="19" y="249"/>
                  </a:lnTo>
                  <a:lnTo>
                    <a:pt x="18" y="255"/>
                  </a:lnTo>
                  <a:lnTo>
                    <a:pt x="17" y="260"/>
                  </a:lnTo>
                  <a:lnTo>
                    <a:pt x="17" y="267"/>
                  </a:lnTo>
                  <a:lnTo>
                    <a:pt x="16" y="273"/>
                  </a:lnTo>
                  <a:lnTo>
                    <a:pt x="15" y="280"/>
                  </a:lnTo>
                  <a:lnTo>
                    <a:pt x="15" y="288"/>
                  </a:lnTo>
                  <a:lnTo>
                    <a:pt x="15" y="296"/>
                  </a:lnTo>
                  <a:lnTo>
                    <a:pt x="15" y="300"/>
                  </a:lnTo>
                  <a:lnTo>
                    <a:pt x="15" y="303"/>
                  </a:lnTo>
                  <a:lnTo>
                    <a:pt x="15" y="308"/>
                  </a:lnTo>
                  <a:lnTo>
                    <a:pt x="15" y="312"/>
                  </a:lnTo>
                  <a:lnTo>
                    <a:pt x="15" y="316"/>
                  </a:lnTo>
                  <a:lnTo>
                    <a:pt x="15" y="321"/>
                  </a:lnTo>
                  <a:lnTo>
                    <a:pt x="15" y="325"/>
                  </a:lnTo>
                  <a:lnTo>
                    <a:pt x="15" y="329"/>
                  </a:lnTo>
                  <a:lnTo>
                    <a:pt x="15" y="335"/>
                  </a:lnTo>
                  <a:lnTo>
                    <a:pt x="15" y="339"/>
                  </a:lnTo>
                  <a:lnTo>
                    <a:pt x="15" y="343"/>
                  </a:lnTo>
                  <a:lnTo>
                    <a:pt x="15" y="348"/>
                  </a:lnTo>
                  <a:lnTo>
                    <a:pt x="15" y="352"/>
                  </a:lnTo>
                  <a:lnTo>
                    <a:pt x="16" y="357"/>
                  </a:lnTo>
                  <a:lnTo>
                    <a:pt x="16" y="361"/>
                  </a:lnTo>
                  <a:lnTo>
                    <a:pt x="16" y="367"/>
                  </a:lnTo>
                  <a:lnTo>
                    <a:pt x="16" y="372"/>
                  </a:lnTo>
                  <a:lnTo>
                    <a:pt x="16" y="376"/>
                  </a:lnTo>
                  <a:lnTo>
                    <a:pt x="16" y="380"/>
                  </a:lnTo>
                  <a:lnTo>
                    <a:pt x="17" y="385"/>
                  </a:lnTo>
                  <a:lnTo>
                    <a:pt x="17" y="391"/>
                  </a:lnTo>
                  <a:lnTo>
                    <a:pt x="18" y="395"/>
                  </a:lnTo>
                  <a:lnTo>
                    <a:pt x="18" y="400"/>
                  </a:lnTo>
                  <a:lnTo>
                    <a:pt x="18" y="405"/>
                  </a:lnTo>
                  <a:lnTo>
                    <a:pt x="18" y="409"/>
                  </a:lnTo>
                  <a:lnTo>
                    <a:pt x="19" y="415"/>
                  </a:lnTo>
                  <a:lnTo>
                    <a:pt x="19" y="419"/>
                  </a:lnTo>
                  <a:lnTo>
                    <a:pt x="19" y="424"/>
                  </a:lnTo>
                  <a:lnTo>
                    <a:pt x="19" y="428"/>
                  </a:lnTo>
                  <a:lnTo>
                    <a:pt x="20" y="433"/>
                  </a:lnTo>
                  <a:lnTo>
                    <a:pt x="20" y="439"/>
                  </a:lnTo>
                  <a:lnTo>
                    <a:pt x="21" y="444"/>
                  </a:lnTo>
                  <a:lnTo>
                    <a:pt x="21" y="448"/>
                  </a:lnTo>
                  <a:lnTo>
                    <a:pt x="21" y="453"/>
                  </a:lnTo>
                  <a:lnTo>
                    <a:pt x="21" y="457"/>
                  </a:lnTo>
                  <a:lnTo>
                    <a:pt x="22" y="463"/>
                  </a:lnTo>
                  <a:lnTo>
                    <a:pt x="22" y="467"/>
                  </a:lnTo>
                  <a:lnTo>
                    <a:pt x="22" y="472"/>
                  </a:lnTo>
                  <a:lnTo>
                    <a:pt x="23" y="476"/>
                  </a:lnTo>
                  <a:lnTo>
                    <a:pt x="23" y="481"/>
                  </a:lnTo>
                  <a:lnTo>
                    <a:pt x="23" y="485"/>
                  </a:lnTo>
                  <a:lnTo>
                    <a:pt x="24" y="489"/>
                  </a:lnTo>
                  <a:lnTo>
                    <a:pt x="24" y="493"/>
                  </a:lnTo>
                  <a:lnTo>
                    <a:pt x="24" y="499"/>
                  </a:lnTo>
                  <a:lnTo>
                    <a:pt x="24" y="503"/>
                  </a:lnTo>
                  <a:lnTo>
                    <a:pt x="25" y="507"/>
                  </a:lnTo>
                  <a:lnTo>
                    <a:pt x="25" y="512"/>
                  </a:lnTo>
                  <a:lnTo>
                    <a:pt x="26" y="516"/>
                  </a:lnTo>
                  <a:lnTo>
                    <a:pt x="44" y="540"/>
                  </a:lnTo>
                  <a:lnTo>
                    <a:pt x="40" y="591"/>
                  </a:lnTo>
                  <a:lnTo>
                    <a:pt x="44" y="593"/>
                  </a:lnTo>
                  <a:lnTo>
                    <a:pt x="49" y="596"/>
                  </a:lnTo>
                  <a:lnTo>
                    <a:pt x="55" y="597"/>
                  </a:lnTo>
                  <a:lnTo>
                    <a:pt x="61" y="600"/>
                  </a:lnTo>
                  <a:lnTo>
                    <a:pt x="67" y="601"/>
                  </a:lnTo>
                  <a:lnTo>
                    <a:pt x="73" y="604"/>
                  </a:lnTo>
                  <a:lnTo>
                    <a:pt x="80" y="605"/>
                  </a:lnTo>
                  <a:lnTo>
                    <a:pt x="87" y="608"/>
                  </a:lnTo>
                  <a:lnTo>
                    <a:pt x="94" y="608"/>
                  </a:lnTo>
                  <a:lnTo>
                    <a:pt x="102" y="609"/>
                  </a:lnTo>
                  <a:lnTo>
                    <a:pt x="109" y="611"/>
                  </a:lnTo>
                  <a:lnTo>
                    <a:pt x="117" y="613"/>
                  </a:lnTo>
                  <a:lnTo>
                    <a:pt x="125" y="613"/>
                  </a:lnTo>
                  <a:lnTo>
                    <a:pt x="133" y="615"/>
                  </a:lnTo>
                  <a:lnTo>
                    <a:pt x="142" y="616"/>
                  </a:lnTo>
                  <a:lnTo>
                    <a:pt x="151" y="617"/>
                  </a:lnTo>
                  <a:lnTo>
                    <a:pt x="159" y="617"/>
                  </a:lnTo>
                  <a:lnTo>
                    <a:pt x="167" y="617"/>
                  </a:lnTo>
                  <a:lnTo>
                    <a:pt x="176" y="617"/>
                  </a:lnTo>
                  <a:lnTo>
                    <a:pt x="186" y="619"/>
                  </a:lnTo>
                  <a:lnTo>
                    <a:pt x="194" y="619"/>
                  </a:lnTo>
                  <a:lnTo>
                    <a:pt x="204" y="620"/>
                  </a:lnTo>
                  <a:lnTo>
                    <a:pt x="213" y="620"/>
                  </a:lnTo>
                  <a:lnTo>
                    <a:pt x="223" y="620"/>
                  </a:lnTo>
                  <a:lnTo>
                    <a:pt x="232" y="620"/>
                  </a:lnTo>
                  <a:lnTo>
                    <a:pt x="241" y="620"/>
                  </a:lnTo>
                  <a:lnTo>
                    <a:pt x="251" y="620"/>
                  </a:lnTo>
                  <a:lnTo>
                    <a:pt x="261" y="620"/>
                  </a:lnTo>
                  <a:lnTo>
                    <a:pt x="270" y="619"/>
                  </a:lnTo>
                  <a:lnTo>
                    <a:pt x="280" y="619"/>
                  </a:lnTo>
                  <a:lnTo>
                    <a:pt x="290" y="619"/>
                  </a:lnTo>
                  <a:lnTo>
                    <a:pt x="300" y="619"/>
                  </a:lnTo>
                  <a:lnTo>
                    <a:pt x="308" y="617"/>
                  </a:lnTo>
                  <a:lnTo>
                    <a:pt x="318" y="617"/>
                  </a:lnTo>
                  <a:lnTo>
                    <a:pt x="327" y="616"/>
                  </a:lnTo>
                  <a:lnTo>
                    <a:pt x="337" y="616"/>
                  </a:lnTo>
                  <a:lnTo>
                    <a:pt x="346" y="615"/>
                  </a:lnTo>
                  <a:lnTo>
                    <a:pt x="356" y="615"/>
                  </a:lnTo>
                  <a:lnTo>
                    <a:pt x="365" y="613"/>
                  </a:lnTo>
                  <a:lnTo>
                    <a:pt x="374" y="613"/>
                  </a:lnTo>
                  <a:lnTo>
                    <a:pt x="383" y="611"/>
                  </a:lnTo>
                  <a:lnTo>
                    <a:pt x="392" y="611"/>
                  </a:lnTo>
                  <a:lnTo>
                    <a:pt x="400" y="609"/>
                  </a:lnTo>
                  <a:lnTo>
                    <a:pt x="409" y="609"/>
                  </a:lnTo>
                  <a:lnTo>
                    <a:pt x="417" y="608"/>
                  </a:lnTo>
                  <a:lnTo>
                    <a:pt x="427" y="608"/>
                  </a:lnTo>
                  <a:lnTo>
                    <a:pt x="435" y="607"/>
                  </a:lnTo>
                  <a:lnTo>
                    <a:pt x="443" y="607"/>
                  </a:lnTo>
                  <a:lnTo>
                    <a:pt x="451" y="604"/>
                  </a:lnTo>
                  <a:lnTo>
                    <a:pt x="458" y="604"/>
                  </a:lnTo>
                  <a:lnTo>
                    <a:pt x="465" y="603"/>
                  </a:lnTo>
                  <a:lnTo>
                    <a:pt x="472" y="603"/>
                  </a:lnTo>
                  <a:lnTo>
                    <a:pt x="479" y="601"/>
                  </a:lnTo>
                  <a:lnTo>
                    <a:pt x="486" y="600"/>
                  </a:lnTo>
                  <a:lnTo>
                    <a:pt x="492" y="599"/>
                  </a:lnTo>
                  <a:lnTo>
                    <a:pt x="498" y="599"/>
                  </a:lnTo>
                  <a:lnTo>
                    <a:pt x="504" y="597"/>
                  </a:lnTo>
                  <a:lnTo>
                    <a:pt x="510" y="596"/>
                  </a:lnTo>
                  <a:lnTo>
                    <a:pt x="515" y="596"/>
                  </a:lnTo>
                  <a:lnTo>
                    <a:pt x="520" y="595"/>
                  </a:lnTo>
                  <a:lnTo>
                    <a:pt x="524" y="595"/>
                  </a:lnTo>
                  <a:lnTo>
                    <a:pt x="528" y="593"/>
                  </a:lnTo>
                  <a:lnTo>
                    <a:pt x="532" y="593"/>
                  </a:lnTo>
                  <a:lnTo>
                    <a:pt x="536" y="593"/>
                  </a:lnTo>
                  <a:lnTo>
                    <a:pt x="538" y="587"/>
                  </a:lnTo>
                  <a:lnTo>
                    <a:pt x="540" y="581"/>
                  </a:lnTo>
                  <a:lnTo>
                    <a:pt x="541" y="575"/>
                  </a:lnTo>
                  <a:lnTo>
                    <a:pt x="543" y="569"/>
                  </a:lnTo>
                  <a:lnTo>
                    <a:pt x="543" y="563"/>
                  </a:lnTo>
                  <a:lnTo>
                    <a:pt x="544" y="557"/>
                  </a:lnTo>
                  <a:lnTo>
                    <a:pt x="544" y="551"/>
                  </a:lnTo>
                  <a:lnTo>
                    <a:pt x="544" y="547"/>
                  </a:lnTo>
                  <a:lnTo>
                    <a:pt x="543" y="541"/>
                  </a:lnTo>
                  <a:lnTo>
                    <a:pt x="542" y="537"/>
                  </a:lnTo>
                  <a:lnTo>
                    <a:pt x="540" y="532"/>
                  </a:lnTo>
                  <a:lnTo>
                    <a:pt x="538" y="529"/>
                  </a:lnTo>
                  <a:lnTo>
                    <a:pt x="535" y="525"/>
                  </a:lnTo>
                  <a:lnTo>
                    <a:pt x="532" y="524"/>
                  </a:lnTo>
                  <a:lnTo>
                    <a:pt x="528" y="521"/>
                  </a:lnTo>
                  <a:lnTo>
                    <a:pt x="525" y="521"/>
                  </a:lnTo>
                  <a:lnTo>
                    <a:pt x="528" y="412"/>
                  </a:lnTo>
                  <a:lnTo>
                    <a:pt x="526" y="404"/>
                  </a:lnTo>
                  <a:lnTo>
                    <a:pt x="524" y="397"/>
                  </a:lnTo>
                  <a:lnTo>
                    <a:pt x="522" y="392"/>
                  </a:lnTo>
                  <a:lnTo>
                    <a:pt x="521" y="385"/>
                  </a:lnTo>
                  <a:lnTo>
                    <a:pt x="519" y="380"/>
                  </a:lnTo>
                  <a:lnTo>
                    <a:pt x="517" y="375"/>
                  </a:lnTo>
                  <a:lnTo>
                    <a:pt x="516" y="369"/>
                  </a:lnTo>
                  <a:lnTo>
                    <a:pt x="515" y="365"/>
                  </a:lnTo>
                  <a:lnTo>
                    <a:pt x="513" y="359"/>
                  </a:lnTo>
                  <a:lnTo>
                    <a:pt x="512" y="353"/>
                  </a:lnTo>
                  <a:lnTo>
                    <a:pt x="511" y="348"/>
                  </a:lnTo>
                  <a:lnTo>
                    <a:pt x="511" y="344"/>
                  </a:lnTo>
                  <a:lnTo>
                    <a:pt x="510" y="339"/>
                  </a:lnTo>
                  <a:lnTo>
                    <a:pt x="510" y="335"/>
                  </a:lnTo>
                  <a:lnTo>
                    <a:pt x="510" y="329"/>
                  </a:lnTo>
                  <a:lnTo>
                    <a:pt x="511" y="324"/>
                  </a:lnTo>
                  <a:lnTo>
                    <a:pt x="525" y="316"/>
                  </a:lnTo>
                  <a:lnTo>
                    <a:pt x="524" y="312"/>
                  </a:lnTo>
                  <a:lnTo>
                    <a:pt x="524" y="308"/>
                  </a:lnTo>
                  <a:lnTo>
                    <a:pt x="524" y="304"/>
                  </a:lnTo>
                  <a:lnTo>
                    <a:pt x="524" y="300"/>
                  </a:lnTo>
                  <a:lnTo>
                    <a:pt x="523" y="295"/>
                  </a:lnTo>
                  <a:lnTo>
                    <a:pt x="523" y="291"/>
                  </a:lnTo>
                  <a:lnTo>
                    <a:pt x="522" y="287"/>
                  </a:lnTo>
                  <a:lnTo>
                    <a:pt x="522" y="281"/>
                  </a:lnTo>
                  <a:lnTo>
                    <a:pt x="521" y="276"/>
                  </a:lnTo>
                  <a:lnTo>
                    <a:pt x="521" y="271"/>
                  </a:lnTo>
                  <a:lnTo>
                    <a:pt x="520" y="267"/>
                  </a:lnTo>
                  <a:lnTo>
                    <a:pt x="520" y="263"/>
                  </a:lnTo>
                  <a:lnTo>
                    <a:pt x="520" y="257"/>
                  </a:lnTo>
                  <a:lnTo>
                    <a:pt x="519" y="253"/>
                  </a:lnTo>
                  <a:lnTo>
                    <a:pt x="519" y="249"/>
                  </a:lnTo>
                  <a:lnTo>
                    <a:pt x="519" y="245"/>
                  </a:lnTo>
                  <a:lnTo>
                    <a:pt x="518" y="241"/>
                  </a:lnTo>
                  <a:lnTo>
                    <a:pt x="520" y="237"/>
                  </a:lnTo>
                  <a:lnTo>
                    <a:pt x="522" y="233"/>
                  </a:lnTo>
                  <a:lnTo>
                    <a:pt x="526" y="231"/>
                  </a:lnTo>
                  <a:lnTo>
                    <a:pt x="529" y="227"/>
                  </a:lnTo>
                  <a:lnTo>
                    <a:pt x="534" y="224"/>
                  </a:lnTo>
                  <a:lnTo>
                    <a:pt x="536" y="221"/>
                  </a:lnTo>
                  <a:lnTo>
                    <a:pt x="539" y="220"/>
                  </a:lnTo>
                  <a:lnTo>
                    <a:pt x="542" y="219"/>
                  </a:lnTo>
                  <a:lnTo>
                    <a:pt x="546" y="217"/>
                  </a:lnTo>
                  <a:lnTo>
                    <a:pt x="548" y="216"/>
                  </a:lnTo>
                  <a:lnTo>
                    <a:pt x="552" y="215"/>
                  </a:lnTo>
                  <a:lnTo>
                    <a:pt x="555" y="212"/>
                  </a:lnTo>
                  <a:lnTo>
                    <a:pt x="559" y="211"/>
                  </a:lnTo>
                  <a:lnTo>
                    <a:pt x="562" y="209"/>
                  </a:lnTo>
                  <a:lnTo>
                    <a:pt x="566" y="208"/>
                  </a:lnTo>
                  <a:lnTo>
                    <a:pt x="570" y="205"/>
                  </a:lnTo>
                  <a:lnTo>
                    <a:pt x="574" y="204"/>
                  </a:lnTo>
                  <a:lnTo>
                    <a:pt x="577" y="203"/>
                  </a:lnTo>
                  <a:lnTo>
                    <a:pt x="581" y="201"/>
                  </a:lnTo>
                  <a:lnTo>
                    <a:pt x="585" y="199"/>
                  </a:lnTo>
                  <a:lnTo>
                    <a:pt x="589" y="197"/>
                  </a:lnTo>
                  <a:lnTo>
                    <a:pt x="593" y="196"/>
                  </a:lnTo>
                  <a:lnTo>
                    <a:pt x="597" y="195"/>
                  </a:lnTo>
                  <a:lnTo>
                    <a:pt x="601" y="193"/>
                  </a:lnTo>
                  <a:lnTo>
                    <a:pt x="605" y="192"/>
                  </a:lnTo>
                  <a:lnTo>
                    <a:pt x="614" y="124"/>
                  </a:lnTo>
                  <a:lnTo>
                    <a:pt x="610" y="124"/>
                  </a:lnTo>
                  <a:lnTo>
                    <a:pt x="607" y="124"/>
                  </a:lnTo>
                  <a:lnTo>
                    <a:pt x="604" y="123"/>
                  </a:lnTo>
                  <a:lnTo>
                    <a:pt x="602" y="123"/>
                  </a:lnTo>
                  <a:lnTo>
                    <a:pt x="597" y="121"/>
                  </a:lnTo>
                  <a:lnTo>
                    <a:pt x="593" y="121"/>
                  </a:lnTo>
                  <a:lnTo>
                    <a:pt x="588" y="121"/>
                  </a:lnTo>
                  <a:lnTo>
                    <a:pt x="583" y="121"/>
                  </a:lnTo>
                  <a:lnTo>
                    <a:pt x="580" y="121"/>
                  </a:lnTo>
                  <a:lnTo>
                    <a:pt x="577" y="121"/>
                  </a:lnTo>
                  <a:lnTo>
                    <a:pt x="574" y="123"/>
                  </a:lnTo>
                  <a:lnTo>
                    <a:pt x="570" y="124"/>
                  </a:lnTo>
                  <a:lnTo>
                    <a:pt x="572" y="120"/>
                  </a:lnTo>
                  <a:lnTo>
                    <a:pt x="574" y="115"/>
                  </a:lnTo>
                  <a:lnTo>
                    <a:pt x="576" y="111"/>
                  </a:lnTo>
                  <a:lnTo>
                    <a:pt x="577" y="107"/>
                  </a:lnTo>
                  <a:lnTo>
                    <a:pt x="578" y="100"/>
                  </a:lnTo>
                  <a:lnTo>
                    <a:pt x="579" y="95"/>
                  </a:lnTo>
                  <a:lnTo>
                    <a:pt x="580" y="89"/>
                  </a:lnTo>
                  <a:lnTo>
                    <a:pt x="581" y="84"/>
                  </a:lnTo>
                  <a:lnTo>
                    <a:pt x="580" y="77"/>
                  </a:lnTo>
                  <a:lnTo>
                    <a:pt x="580" y="72"/>
                  </a:lnTo>
                  <a:lnTo>
                    <a:pt x="580" y="65"/>
                  </a:lnTo>
                  <a:lnTo>
                    <a:pt x="580" y="60"/>
                  </a:lnTo>
                  <a:lnTo>
                    <a:pt x="579" y="55"/>
                  </a:lnTo>
                  <a:lnTo>
                    <a:pt x="578" y="51"/>
                  </a:lnTo>
                  <a:lnTo>
                    <a:pt x="577" y="45"/>
                  </a:lnTo>
                  <a:lnTo>
                    <a:pt x="576" y="41"/>
                  </a:lnTo>
                  <a:lnTo>
                    <a:pt x="575" y="39"/>
                  </a:lnTo>
                  <a:lnTo>
                    <a:pt x="576" y="36"/>
                  </a:lnTo>
                  <a:lnTo>
                    <a:pt x="579" y="33"/>
                  </a:lnTo>
                  <a:lnTo>
                    <a:pt x="582" y="33"/>
                  </a:lnTo>
                  <a:lnTo>
                    <a:pt x="585" y="33"/>
                  </a:lnTo>
                  <a:lnTo>
                    <a:pt x="589" y="33"/>
                  </a:lnTo>
                  <a:lnTo>
                    <a:pt x="591" y="35"/>
                  </a:lnTo>
                  <a:lnTo>
                    <a:pt x="593" y="39"/>
                  </a:lnTo>
                  <a:lnTo>
                    <a:pt x="594" y="43"/>
                  </a:lnTo>
                  <a:lnTo>
                    <a:pt x="595" y="48"/>
                  </a:lnTo>
                  <a:lnTo>
                    <a:pt x="595" y="52"/>
                  </a:lnTo>
                  <a:lnTo>
                    <a:pt x="596" y="57"/>
                  </a:lnTo>
                  <a:lnTo>
                    <a:pt x="596" y="64"/>
                  </a:lnTo>
                  <a:lnTo>
                    <a:pt x="597" y="72"/>
                  </a:lnTo>
                  <a:lnTo>
                    <a:pt x="596" y="79"/>
                  </a:lnTo>
                  <a:lnTo>
                    <a:pt x="596" y="85"/>
                  </a:lnTo>
                  <a:lnTo>
                    <a:pt x="595" y="88"/>
                  </a:lnTo>
                  <a:lnTo>
                    <a:pt x="595" y="92"/>
                  </a:lnTo>
                  <a:lnTo>
                    <a:pt x="595" y="97"/>
                  </a:lnTo>
                  <a:lnTo>
                    <a:pt x="595" y="101"/>
                  </a:lnTo>
                  <a:lnTo>
                    <a:pt x="634" y="108"/>
                  </a:lnTo>
                  <a:lnTo>
                    <a:pt x="633" y="115"/>
                  </a:lnTo>
                  <a:lnTo>
                    <a:pt x="631" y="121"/>
                  </a:lnTo>
                  <a:lnTo>
                    <a:pt x="630" y="128"/>
                  </a:lnTo>
                  <a:lnTo>
                    <a:pt x="630" y="136"/>
                  </a:lnTo>
                  <a:lnTo>
                    <a:pt x="628" y="144"/>
                  </a:lnTo>
                  <a:lnTo>
                    <a:pt x="627" y="151"/>
                  </a:lnTo>
                  <a:lnTo>
                    <a:pt x="626" y="159"/>
                  </a:lnTo>
                  <a:lnTo>
                    <a:pt x="625" y="165"/>
                  </a:lnTo>
                  <a:lnTo>
                    <a:pt x="624" y="172"/>
                  </a:lnTo>
                  <a:lnTo>
                    <a:pt x="623" y="179"/>
                  </a:lnTo>
                  <a:lnTo>
                    <a:pt x="621" y="185"/>
                  </a:lnTo>
                  <a:lnTo>
                    <a:pt x="621" y="192"/>
                  </a:lnTo>
                  <a:lnTo>
                    <a:pt x="620" y="197"/>
                  </a:lnTo>
                  <a:lnTo>
                    <a:pt x="619" y="203"/>
                  </a:lnTo>
                  <a:lnTo>
                    <a:pt x="618" y="207"/>
                  </a:lnTo>
                  <a:lnTo>
                    <a:pt x="618" y="211"/>
                  </a:lnTo>
                  <a:lnTo>
                    <a:pt x="613" y="212"/>
                  </a:lnTo>
                  <a:lnTo>
                    <a:pt x="608" y="213"/>
                  </a:lnTo>
                  <a:lnTo>
                    <a:pt x="602" y="215"/>
                  </a:lnTo>
                  <a:lnTo>
                    <a:pt x="597" y="217"/>
                  </a:lnTo>
                  <a:lnTo>
                    <a:pt x="594" y="217"/>
                  </a:lnTo>
                  <a:lnTo>
                    <a:pt x="591" y="219"/>
                  </a:lnTo>
                  <a:lnTo>
                    <a:pt x="587" y="219"/>
                  </a:lnTo>
                  <a:lnTo>
                    <a:pt x="585" y="221"/>
                  </a:lnTo>
                  <a:lnTo>
                    <a:pt x="579" y="223"/>
                  </a:lnTo>
                  <a:lnTo>
                    <a:pt x="573" y="225"/>
                  </a:lnTo>
                  <a:lnTo>
                    <a:pt x="570" y="225"/>
                  </a:lnTo>
                  <a:lnTo>
                    <a:pt x="566" y="227"/>
                  </a:lnTo>
                  <a:lnTo>
                    <a:pt x="564" y="227"/>
                  </a:lnTo>
                  <a:lnTo>
                    <a:pt x="561" y="228"/>
                  </a:lnTo>
                  <a:lnTo>
                    <a:pt x="555" y="229"/>
                  </a:lnTo>
                  <a:lnTo>
                    <a:pt x="550" y="232"/>
                  </a:lnTo>
                  <a:lnTo>
                    <a:pt x="545" y="233"/>
                  </a:lnTo>
                  <a:lnTo>
                    <a:pt x="542" y="235"/>
                  </a:lnTo>
                  <a:lnTo>
                    <a:pt x="538" y="236"/>
                  </a:lnTo>
                  <a:lnTo>
                    <a:pt x="536" y="239"/>
                  </a:lnTo>
                  <a:lnTo>
                    <a:pt x="543" y="316"/>
                  </a:lnTo>
                  <a:lnTo>
                    <a:pt x="538" y="320"/>
                  </a:lnTo>
                  <a:lnTo>
                    <a:pt x="535" y="324"/>
                  </a:lnTo>
                  <a:lnTo>
                    <a:pt x="531" y="329"/>
                  </a:lnTo>
                  <a:lnTo>
                    <a:pt x="530" y="333"/>
                  </a:lnTo>
                  <a:lnTo>
                    <a:pt x="527" y="337"/>
                  </a:lnTo>
                  <a:lnTo>
                    <a:pt x="526" y="343"/>
                  </a:lnTo>
                  <a:lnTo>
                    <a:pt x="526" y="348"/>
                  </a:lnTo>
                  <a:lnTo>
                    <a:pt x="526" y="355"/>
                  </a:lnTo>
                  <a:lnTo>
                    <a:pt x="526" y="360"/>
                  </a:lnTo>
                  <a:lnTo>
                    <a:pt x="527" y="365"/>
                  </a:lnTo>
                  <a:lnTo>
                    <a:pt x="528" y="372"/>
                  </a:lnTo>
                  <a:lnTo>
                    <a:pt x="531" y="379"/>
                  </a:lnTo>
                  <a:lnTo>
                    <a:pt x="532" y="385"/>
                  </a:lnTo>
                  <a:lnTo>
                    <a:pt x="536" y="393"/>
                  </a:lnTo>
                  <a:lnTo>
                    <a:pt x="537" y="397"/>
                  </a:lnTo>
                  <a:lnTo>
                    <a:pt x="538" y="401"/>
                  </a:lnTo>
                  <a:lnTo>
                    <a:pt x="540" y="405"/>
                  </a:lnTo>
                  <a:lnTo>
                    <a:pt x="542" y="411"/>
                  </a:lnTo>
                  <a:lnTo>
                    <a:pt x="539" y="504"/>
                  </a:lnTo>
                  <a:lnTo>
                    <a:pt x="544" y="505"/>
                  </a:lnTo>
                  <a:lnTo>
                    <a:pt x="548" y="509"/>
                  </a:lnTo>
                  <a:lnTo>
                    <a:pt x="552" y="513"/>
                  </a:lnTo>
                  <a:lnTo>
                    <a:pt x="555" y="520"/>
                  </a:lnTo>
                  <a:lnTo>
                    <a:pt x="556" y="527"/>
                  </a:lnTo>
                  <a:lnTo>
                    <a:pt x="557" y="536"/>
                  </a:lnTo>
                  <a:lnTo>
                    <a:pt x="557" y="540"/>
                  </a:lnTo>
                  <a:lnTo>
                    <a:pt x="557" y="544"/>
                  </a:lnTo>
                  <a:lnTo>
                    <a:pt x="557" y="549"/>
                  </a:lnTo>
                  <a:lnTo>
                    <a:pt x="558" y="553"/>
                  </a:lnTo>
                  <a:lnTo>
                    <a:pt x="557" y="557"/>
                  </a:lnTo>
                  <a:lnTo>
                    <a:pt x="556" y="561"/>
                  </a:lnTo>
                  <a:lnTo>
                    <a:pt x="556" y="565"/>
                  </a:lnTo>
                  <a:lnTo>
                    <a:pt x="555" y="571"/>
                  </a:lnTo>
                  <a:lnTo>
                    <a:pt x="554" y="575"/>
                  </a:lnTo>
                  <a:lnTo>
                    <a:pt x="553" y="579"/>
                  </a:lnTo>
                  <a:lnTo>
                    <a:pt x="552" y="583"/>
                  </a:lnTo>
                  <a:lnTo>
                    <a:pt x="552" y="587"/>
                  </a:lnTo>
                  <a:lnTo>
                    <a:pt x="549" y="593"/>
                  </a:lnTo>
                  <a:lnTo>
                    <a:pt x="547" y="599"/>
                  </a:lnTo>
                  <a:lnTo>
                    <a:pt x="544" y="603"/>
                  </a:lnTo>
                  <a:lnTo>
                    <a:pt x="542" y="607"/>
                  </a:lnTo>
                  <a:lnTo>
                    <a:pt x="536" y="607"/>
                  </a:lnTo>
                  <a:lnTo>
                    <a:pt x="531" y="608"/>
                  </a:lnTo>
                  <a:lnTo>
                    <a:pt x="525" y="608"/>
                  </a:lnTo>
                  <a:lnTo>
                    <a:pt x="520" y="609"/>
                  </a:lnTo>
                  <a:lnTo>
                    <a:pt x="513" y="609"/>
                  </a:lnTo>
                  <a:lnTo>
                    <a:pt x="507" y="611"/>
                  </a:lnTo>
                  <a:lnTo>
                    <a:pt x="500" y="612"/>
                  </a:lnTo>
                  <a:lnTo>
                    <a:pt x="493" y="613"/>
                  </a:lnTo>
                  <a:lnTo>
                    <a:pt x="486" y="613"/>
                  </a:lnTo>
                  <a:lnTo>
                    <a:pt x="478" y="615"/>
                  </a:lnTo>
                  <a:lnTo>
                    <a:pt x="471" y="616"/>
                  </a:lnTo>
                  <a:lnTo>
                    <a:pt x="464" y="617"/>
                  </a:lnTo>
                  <a:lnTo>
                    <a:pt x="456" y="617"/>
                  </a:lnTo>
                  <a:lnTo>
                    <a:pt x="448" y="620"/>
                  </a:lnTo>
                  <a:lnTo>
                    <a:pt x="440" y="620"/>
                  </a:lnTo>
                  <a:lnTo>
                    <a:pt x="432" y="621"/>
                  </a:lnTo>
                  <a:lnTo>
                    <a:pt x="423" y="623"/>
                  </a:lnTo>
                  <a:lnTo>
                    <a:pt x="413" y="623"/>
                  </a:lnTo>
                  <a:lnTo>
                    <a:pt x="404" y="624"/>
                  </a:lnTo>
                  <a:lnTo>
                    <a:pt x="396" y="625"/>
                  </a:lnTo>
                  <a:lnTo>
                    <a:pt x="386" y="627"/>
                  </a:lnTo>
                  <a:lnTo>
                    <a:pt x="377" y="628"/>
                  </a:lnTo>
                  <a:lnTo>
                    <a:pt x="368" y="628"/>
                  </a:lnTo>
                  <a:lnTo>
                    <a:pt x="359" y="629"/>
                  </a:lnTo>
                  <a:lnTo>
                    <a:pt x="350" y="629"/>
                  </a:lnTo>
                  <a:lnTo>
                    <a:pt x="340" y="631"/>
                  </a:lnTo>
                  <a:lnTo>
                    <a:pt x="331" y="631"/>
                  </a:lnTo>
                  <a:lnTo>
                    <a:pt x="321" y="633"/>
                  </a:lnTo>
                  <a:lnTo>
                    <a:pt x="312" y="633"/>
                  </a:lnTo>
                  <a:lnTo>
                    <a:pt x="302" y="635"/>
                  </a:lnTo>
                  <a:lnTo>
                    <a:pt x="293" y="635"/>
                  </a:lnTo>
                  <a:lnTo>
                    <a:pt x="283" y="636"/>
                  </a:lnTo>
                  <a:lnTo>
                    <a:pt x="273" y="636"/>
                  </a:lnTo>
                  <a:lnTo>
                    <a:pt x="263" y="636"/>
                  </a:lnTo>
                  <a:lnTo>
                    <a:pt x="254" y="636"/>
                  </a:lnTo>
                  <a:lnTo>
                    <a:pt x="244" y="637"/>
                  </a:lnTo>
                  <a:lnTo>
                    <a:pt x="234" y="637"/>
                  </a:lnTo>
                  <a:lnTo>
                    <a:pt x="225" y="637"/>
                  </a:lnTo>
                  <a:lnTo>
                    <a:pt x="216" y="637"/>
                  </a:lnTo>
                  <a:lnTo>
                    <a:pt x="207" y="637"/>
                  </a:lnTo>
                  <a:lnTo>
                    <a:pt x="197" y="636"/>
                  </a:lnTo>
                  <a:lnTo>
                    <a:pt x="188" y="636"/>
                  </a:lnTo>
                  <a:lnTo>
                    <a:pt x="178" y="636"/>
                  </a:lnTo>
                  <a:lnTo>
                    <a:pt x="170" y="636"/>
                  </a:lnTo>
                  <a:lnTo>
                    <a:pt x="161" y="635"/>
                  </a:lnTo>
                  <a:lnTo>
                    <a:pt x="152" y="635"/>
                  </a:lnTo>
                  <a:lnTo>
                    <a:pt x="144" y="633"/>
                  </a:lnTo>
                  <a:lnTo>
                    <a:pt x="136" y="633"/>
                  </a:lnTo>
                  <a:lnTo>
                    <a:pt x="127" y="631"/>
                  </a:lnTo>
                  <a:lnTo>
                    <a:pt x="119" y="629"/>
                  </a:lnTo>
                  <a:lnTo>
                    <a:pt x="110" y="628"/>
                  </a:lnTo>
                  <a:lnTo>
                    <a:pt x="103" y="628"/>
                  </a:lnTo>
                  <a:lnTo>
                    <a:pt x="95" y="625"/>
                  </a:lnTo>
                  <a:lnTo>
                    <a:pt x="88" y="624"/>
                  </a:lnTo>
                  <a:lnTo>
                    <a:pt x="80" y="621"/>
                  </a:lnTo>
                  <a:lnTo>
                    <a:pt x="74" y="620"/>
                  </a:lnTo>
                  <a:lnTo>
                    <a:pt x="67" y="617"/>
                  </a:lnTo>
                  <a:lnTo>
                    <a:pt x="60" y="615"/>
                  </a:lnTo>
                  <a:lnTo>
                    <a:pt x="54" y="613"/>
                  </a:lnTo>
                  <a:lnTo>
                    <a:pt x="48" y="611"/>
                  </a:lnTo>
                  <a:lnTo>
                    <a:pt x="42" y="608"/>
                  </a:lnTo>
                  <a:lnTo>
                    <a:pt x="37" y="604"/>
                  </a:lnTo>
                  <a:lnTo>
                    <a:pt x="32" y="601"/>
                  </a:lnTo>
                  <a:lnTo>
                    <a:pt x="28" y="599"/>
                  </a:lnTo>
                  <a:lnTo>
                    <a:pt x="28" y="592"/>
                  </a:lnTo>
                  <a:lnTo>
                    <a:pt x="28" y="584"/>
                  </a:lnTo>
                  <a:lnTo>
                    <a:pt x="28" y="580"/>
                  </a:lnTo>
                  <a:lnTo>
                    <a:pt x="28" y="576"/>
                  </a:lnTo>
                  <a:lnTo>
                    <a:pt x="28" y="572"/>
                  </a:lnTo>
                  <a:lnTo>
                    <a:pt x="28" y="568"/>
                  </a:lnTo>
                  <a:lnTo>
                    <a:pt x="28" y="564"/>
                  </a:lnTo>
                  <a:lnTo>
                    <a:pt x="28" y="559"/>
                  </a:lnTo>
                  <a:lnTo>
                    <a:pt x="28" y="556"/>
                  </a:lnTo>
                  <a:lnTo>
                    <a:pt x="28" y="552"/>
                  </a:lnTo>
                  <a:lnTo>
                    <a:pt x="28" y="544"/>
                  </a:lnTo>
                  <a:lnTo>
                    <a:pt x="28" y="539"/>
                  </a:lnTo>
                  <a:lnTo>
                    <a:pt x="14" y="536"/>
                  </a:lnTo>
                  <a:lnTo>
                    <a:pt x="13" y="529"/>
                  </a:lnTo>
                  <a:lnTo>
                    <a:pt x="13" y="523"/>
                  </a:lnTo>
                  <a:lnTo>
                    <a:pt x="12" y="517"/>
                  </a:lnTo>
                  <a:lnTo>
                    <a:pt x="12" y="512"/>
                  </a:lnTo>
                  <a:lnTo>
                    <a:pt x="11" y="505"/>
                  </a:lnTo>
                  <a:lnTo>
                    <a:pt x="11" y="499"/>
                  </a:lnTo>
                  <a:lnTo>
                    <a:pt x="10" y="493"/>
                  </a:lnTo>
                  <a:lnTo>
                    <a:pt x="10" y="488"/>
                  </a:lnTo>
                  <a:lnTo>
                    <a:pt x="10" y="481"/>
                  </a:lnTo>
                  <a:lnTo>
                    <a:pt x="9" y="476"/>
                  </a:lnTo>
                  <a:lnTo>
                    <a:pt x="9" y="469"/>
                  </a:lnTo>
                  <a:lnTo>
                    <a:pt x="9" y="464"/>
                  </a:lnTo>
                  <a:lnTo>
                    <a:pt x="8" y="459"/>
                  </a:lnTo>
                  <a:lnTo>
                    <a:pt x="8" y="453"/>
                  </a:lnTo>
                  <a:lnTo>
                    <a:pt x="7" y="447"/>
                  </a:lnTo>
                  <a:lnTo>
                    <a:pt x="7" y="441"/>
                  </a:lnTo>
                  <a:lnTo>
                    <a:pt x="6" y="436"/>
                  </a:lnTo>
                  <a:lnTo>
                    <a:pt x="6" y="431"/>
                  </a:lnTo>
                  <a:lnTo>
                    <a:pt x="5" y="425"/>
                  </a:lnTo>
                  <a:lnTo>
                    <a:pt x="5" y="420"/>
                  </a:lnTo>
                  <a:lnTo>
                    <a:pt x="5" y="413"/>
                  </a:lnTo>
                  <a:lnTo>
                    <a:pt x="4" y="408"/>
                  </a:lnTo>
                  <a:lnTo>
                    <a:pt x="4" y="403"/>
                  </a:lnTo>
                  <a:lnTo>
                    <a:pt x="4" y="397"/>
                  </a:lnTo>
                  <a:lnTo>
                    <a:pt x="3" y="392"/>
                  </a:lnTo>
                  <a:lnTo>
                    <a:pt x="3" y="387"/>
                  </a:lnTo>
                  <a:lnTo>
                    <a:pt x="2" y="381"/>
                  </a:lnTo>
                  <a:lnTo>
                    <a:pt x="2" y="376"/>
                  </a:lnTo>
                  <a:lnTo>
                    <a:pt x="1" y="371"/>
                  </a:lnTo>
                  <a:lnTo>
                    <a:pt x="1" y="365"/>
                  </a:lnTo>
                  <a:lnTo>
                    <a:pt x="1" y="360"/>
                  </a:lnTo>
                  <a:lnTo>
                    <a:pt x="1" y="356"/>
                  </a:lnTo>
                  <a:lnTo>
                    <a:pt x="1" y="349"/>
                  </a:lnTo>
                  <a:lnTo>
                    <a:pt x="1" y="344"/>
                  </a:lnTo>
                  <a:lnTo>
                    <a:pt x="0" y="340"/>
                  </a:lnTo>
                  <a:lnTo>
                    <a:pt x="0" y="335"/>
                  </a:lnTo>
                  <a:lnTo>
                    <a:pt x="0" y="329"/>
                  </a:lnTo>
                  <a:lnTo>
                    <a:pt x="0" y="324"/>
                  </a:lnTo>
                  <a:lnTo>
                    <a:pt x="0" y="320"/>
                  </a:lnTo>
                  <a:lnTo>
                    <a:pt x="0" y="316"/>
                  </a:lnTo>
                  <a:lnTo>
                    <a:pt x="0" y="311"/>
                  </a:lnTo>
                  <a:lnTo>
                    <a:pt x="0" y="307"/>
                  </a:lnTo>
                  <a:lnTo>
                    <a:pt x="0" y="303"/>
                  </a:lnTo>
                  <a:lnTo>
                    <a:pt x="0" y="297"/>
                  </a:lnTo>
                  <a:lnTo>
                    <a:pt x="0" y="293"/>
                  </a:lnTo>
                  <a:lnTo>
                    <a:pt x="0" y="289"/>
                  </a:lnTo>
                  <a:lnTo>
                    <a:pt x="1" y="284"/>
                  </a:lnTo>
                  <a:lnTo>
                    <a:pt x="1" y="281"/>
                  </a:lnTo>
                  <a:lnTo>
                    <a:pt x="1" y="276"/>
                  </a:lnTo>
                  <a:lnTo>
                    <a:pt x="1" y="272"/>
                  </a:lnTo>
                  <a:lnTo>
                    <a:pt x="2" y="268"/>
                  </a:lnTo>
                  <a:lnTo>
                    <a:pt x="3" y="264"/>
                  </a:lnTo>
                  <a:lnTo>
                    <a:pt x="4" y="257"/>
                  </a:lnTo>
                  <a:lnTo>
                    <a:pt x="5" y="251"/>
                  </a:lnTo>
                  <a:lnTo>
                    <a:pt x="6" y="244"/>
                  </a:lnTo>
                  <a:lnTo>
                    <a:pt x="8" y="237"/>
                  </a:lnTo>
                  <a:lnTo>
                    <a:pt x="10" y="232"/>
                  </a:lnTo>
                  <a:lnTo>
                    <a:pt x="13" y="228"/>
                  </a:lnTo>
                  <a:lnTo>
                    <a:pt x="16" y="224"/>
                  </a:lnTo>
                  <a:lnTo>
                    <a:pt x="19" y="223"/>
                  </a:lnTo>
                  <a:lnTo>
                    <a:pt x="22" y="221"/>
                  </a:lnTo>
                  <a:lnTo>
                    <a:pt x="25" y="219"/>
                  </a:lnTo>
                  <a:lnTo>
                    <a:pt x="29" y="217"/>
                  </a:lnTo>
                  <a:lnTo>
                    <a:pt x="32" y="217"/>
                  </a:lnTo>
                  <a:lnTo>
                    <a:pt x="35" y="216"/>
                  </a:lnTo>
                  <a:lnTo>
                    <a:pt x="39" y="216"/>
                  </a:lnTo>
                  <a:lnTo>
                    <a:pt x="42" y="215"/>
                  </a:lnTo>
                  <a:lnTo>
                    <a:pt x="45" y="215"/>
                  </a:lnTo>
                  <a:lnTo>
                    <a:pt x="49" y="213"/>
                  </a:lnTo>
                  <a:lnTo>
                    <a:pt x="53" y="213"/>
                  </a:lnTo>
                  <a:lnTo>
                    <a:pt x="56" y="212"/>
                  </a:lnTo>
                  <a:lnTo>
                    <a:pt x="60" y="212"/>
                  </a:lnTo>
                  <a:lnTo>
                    <a:pt x="64" y="211"/>
                  </a:lnTo>
                  <a:lnTo>
                    <a:pt x="69" y="211"/>
                  </a:lnTo>
                  <a:lnTo>
                    <a:pt x="72" y="157"/>
                  </a:lnTo>
                  <a:lnTo>
                    <a:pt x="26" y="149"/>
                  </a:lnTo>
                  <a:lnTo>
                    <a:pt x="21" y="45"/>
                  </a:lnTo>
                  <a:lnTo>
                    <a:pt x="23" y="43"/>
                  </a:lnTo>
                  <a:lnTo>
                    <a:pt x="26" y="41"/>
                  </a:lnTo>
                  <a:lnTo>
                    <a:pt x="29" y="40"/>
                  </a:lnTo>
                  <a:lnTo>
                    <a:pt x="33" y="39"/>
                  </a:lnTo>
                  <a:lnTo>
                    <a:pt x="36" y="36"/>
                  </a:lnTo>
                  <a:lnTo>
                    <a:pt x="40" y="35"/>
                  </a:lnTo>
                  <a:lnTo>
                    <a:pt x="44" y="32"/>
                  </a:lnTo>
                  <a:lnTo>
                    <a:pt x="49" y="31"/>
                  </a:lnTo>
                  <a:lnTo>
                    <a:pt x="53" y="28"/>
                  </a:lnTo>
                  <a:lnTo>
                    <a:pt x="58" y="27"/>
                  </a:lnTo>
                  <a:lnTo>
                    <a:pt x="63" y="24"/>
                  </a:lnTo>
                  <a:lnTo>
                    <a:pt x="68" y="23"/>
                  </a:lnTo>
                  <a:lnTo>
                    <a:pt x="73" y="20"/>
                  </a:lnTo>
                  <a:lnTo>
                    <a:pt x="78" y="19"/>
                  </a:lnTo>
                  <a:lnTo>
                    <a:pt x="83" y="17"/>
                  </a:lnTo>
                  <a:lnTo>
                    <a:pt x="89" y="16"/>
                  </a:lnTo>
                  <a:lnTo>
                    <a:pt x="94" y="13"/>
                  </a:lnTo>
                  <a:lnTo>
                    <a:pt x="99" y="12"/>
                  </a:lnTo>
                  <a:lnTo>
                    <a:pt x="104" y="9"/>
                  </a:lnTo>
                  <a:lnTo>
                    <a:pt x="109" y="8"/>
                  </a:lnTo>
                  <a:lnTo>
                    <a:pt x="113" y="7"/>
                  </a:lnTo>
                  <a:lnTo>
                    <a:pt x="118" y="5"/>
                  </a:lnTo>
                  <a:lnTo>
                    <a:pt x="123" y="4"/>
                  </a:lnTo>
                  <a:lnTo>
                    <a:pt x="128" y="3"/>
                  </a:lnTo>
                  <a:lnTo>
                    <a:pt x="132" y="1"/>
                  </a:lnTo>
                  <a:lnTo>
                    <a:pt x="136" y="1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54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79" name="Freeform 39"/>
            <p:cNvSpPr>
              <a:spLocks/>
            </p:cNvSpPr>
            <p:nvPr/>
          </p:nvSpPr>
          <p:spPr bwMode="auto">
            <a:xfrm>
              <a:off x="4124" y="3416"/>
              <a:ext cx="173" cy="18"/>
            </a:xfrm>
            <a:custGeom>
              <a:avLst/>
              <a:gdLst>
                <a:gd name="T0" fmla="*/ 518 w 521"/>
                <a:gd name="T1" fmla="*/ 4 h 71"/>
                <a:gd name="T2" fmla="*/ 515 w 521"/>
                <a:gd name="T3" fmla="*/ 14 h 71"/>
                <a:gd name="T4" fmla="*/ 499 w 521"/>
                <a:gd name="T5" fmla="*/ 26 h 71"/>
                <a:gd name="T6" fmla="*/ 480 w 521"/>
                <a:gd name="T7" fmla="*/ 36 h 71"/>
                <a:gd name="T8" fmla="*/ 458 w 521"/>
                <a:gd name="T9" fmla="*/ 44 h 71"/>
                <a:gd name="T10" fmla="*/ 435 w 521"/>
                <a:gd name="T11" fmla="*/ 51 h 71"/>
                <a:gd name="T12" fmla="*/ 410 w 521"/>
                <a:gd name="T13" fmla="*/ 58 h 71"/>
                <a:gd name="T14" fmla="*/ 383 w 521"/>
                <a:gd name="T15" fmla="*/ 62 h 71"/>
                <a:gd name="T16" fmla="*/ 354 w 521"/>
                <a:gd name="T17" fmla="*/ 66 h 71"/>
                <a:gd name="T18" fmla="*/ 326 w 521"/>
                <a:gd name="T19" fmla="*/ 68 h 71"/>
                <a:gd name="T20" fmla="*/ 296 w 521"/>
                <a:gd name="T21" fmla="*/ 70 h 71"/>
                <a:gd name="T22" fmla="*/ 267 w 521"/>
                <a:gd name="T23" fmla="*/ 70 h 71"/>
                <a:gd name="T24" fmla="*/ 237 w 521"/>
                <a:gd name="T25" fmla="*/ 70 h 71"/>
                <a:gd name="T26" fmla="*/ 207 w 521"/>
                <a:gd name="T27" fmla="*/ 70 h 71"/>
                <a:gd name="T28" fmla="*/ 179 w 521"/>
                <a:gd name="T29" fmla="*/ 68 h 71"/>
                <a:gd name="T30" fmla="*/ 150 w 521"/>
                <a:gd name="T31" fmla="*/ 66 h 71"/>
                <a:gd name="T32" fmla="*/ 123 w 521"/>
                <a:gd name="T33" fmla="*/ 66 h 71"/>
                <a:gd name="T34" fmla="*/ 97 w 521"/>
                <a:gd name="T35" fmla="*/ 63 h 71"/>
                <a:gd name="T36" fmla="*/ 73 w 521"/>
                <a:gd name="T37" fmla="*/ 62 h 71"/>
                <a:gd name="T38" fmla="*/ 51 w 521"/>
                <a:gd name="T39" fmla="*/ 59 h 71"/>
                <a:gd name="T40" fmla="*/ 31 w 521"/>
                <a:gd name="T41" fmla="*/ 58 h 71"/>
                <a:gd name="T42" fmla="*/ 14 w 521"/>
                <a:gd name="T43" fmla="*/ 58 h 71"/>
                <a:gd name="T44" fmla="*/ 0 w 521"/>
                <a:gd name="T45" fmla="*/ 58 h 71"/>
                <a:gd name="T46" fmla="*/ 18 w 521"/>
                <a:gd name="T47" fmla="*/ 40 h 71"/>
                <a:gd name="T48" fmla="*/ 41 w 521"/>
                <a:gd name="T49" fmla="*/ 42 h 71"/>
                <a:gd name="T50" fmla="*/ 65 w 521"/>
                <a:gd name="T51" fmla="*/ 44 h 71"/>
                <a:gd name="T52" fmla="*/ 87 w 521"/>
                <a:gd name="T53" fmla="*/ 46 h 71"/>
                <a:gd name="T54" fmla="*/ 111 w 521"/>
                <a:gd name="T55" fmla="*/ 48 h 71"/>
                <a:gd name="T56" fmla="*/ 136 w 521"/>
                <a:gd name="T57" fmla="*/ 50 h 71"/>
                <a:gd name="T58" fmla="*/ 160 w 521"/>
                <a:gd name="T59" fmla="*/ 51 h 71"/>
                <a:gd name="T60" fmla="*/ 185 w 521"/>
                <a:gd name="T61" fmla="*/ 52 h 71"/>
                <a:gd name="T62" fmla="*/ 209 w 521"/>
                <a:gd name="T63" fmla="*/ 52 h 71"/>
                <a:gd name="T64" fmla="*/ 234 w 521"/>
                <a:gd name="T65" fmla="*/ 54 h 71"/>
                <a:gd name="T66" fmla="*/ 259 w 521"/>
                <a:gd name="T67" fmla="*/ 55 h 71"/>
                <a:gd name="T68" fmla="*/ 282 w 521"/>
                <a:gd name="T69" fmla="*/ 52 h 71"/>
                <a:gd name="T70" fmla="*/ 307 w 521"/>
                <a:gd name="T71" fmla="*/ 51 h 71"/>
                <a:gd name="T72" fmla="*/ 331 w 521"/>
                <a:gd name="T73" fmla="*/ 50 h 71"/>
                <a:gd name="T74" fmla="*/ 357 w 521"/>
                <a:gd name="T75" fmla="*/ 46 h 71"/>
                <a:gd name="T76" fmla="*/ 382 w 521"/>
                <a:gd name="T77" fmla="*/ 42 h 71"/>
                <a:gd name="T78" fmla="*/ 406 w 521"/>
                <a:gd name="T79" fmla="*/ 38 h 71"/>
                <a:gd name="T80" fmla="*/ 430 w 521"/>
                <a:gd name="T81" fmla="*/ 31 h 71"/>
                <a:gd name="T82" fmla="*/ 454 w 521"/>
                <a:gd name="T83" fmla="*/ 24 h 71"/>
                <a:gd name="T84" fmla="*/ 477 w 521"/>
                <a:gd name="T85" fmla="*/ 16 h 71"/>
                <a:gd name="T86" fmla="*/ 501 w 521"/>
                <a:gd name="T87" fmla="*/ 7 h 71"/>
                <a:gd name="T88" fmla="*/ 517 w 521"/>
                <a:gd name="T89" fmla="*/ 0 h 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1"/>
                <a:gd name="T136" fmla="*/ 0 h 71"/>
                <a:gd name="T137" fmla="*/ 521 w 521"/>
                <a:gd name="T138" fmla="*/ 71 h 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1" h="71">
                  <a:moveTo>
                    <a:pt x="517" y="0"/>
                  </a:moveTo>
                  <a:lnTo>
                    <a:pt x="517" y="0"/>
                  </a:lnTo>
                  <a:lnTo>
                    <a:pt x="518" y="4"/>
                  </a:lnTo>
                  <a:lnTo>
                    <a:pt x="519" y="7"/>
                  </a:lnTo>
                  <a:lnTo>
                    <a:pt x="521" y="11"/>
                  </a:lnTo>
                  <a:lnTo>
                    <a:pt x="515" y="14"/>
                  </a:lnTo>
                  <a:lnTo>
                    <a:pt x="510" y="19"/>
                  </a:lnTo>
                  <a:lnTo>
                    <a:pt x="505" y="23"/>
                  </a:lnTo>
                  <a:lnTo>
                    <a:pt x="499" y="26"/>
                  </a:lnTo>
                  <a:lnTo>
                    <a:pt x="493" y="30"/>
                  </a:lnTo>
                  <a:lnTo>
                    <a:pt x="486" y="32"/>
                  </a:lnTo>
                  <a:lnTo>
                    <a:pt x="480" y="36"/>
                  </a:lnTo>
                  <a:lnTo>
                    <a:pt x="473" y="39"/>
                  </a:lnTo>
                  <a:lnTo>
                    <a:pt x="465" y="42"/>
                  </a:lnTo>
                  <a:lnTo>
                    <a:pt x="458" y="44"/>
                  </a:lnTo>
                  <a:lnTo>
                    <a:pt x="450" y="47"/>
                  </a:lnTo>
                  <a:lnTo>
                    <a:pt x="443" y="50"/>
                  </a:lnTo>
                  <a:lnTo>
                    <a:pt x="435" y="51"/>
                  </a:lnTo>
                  <a:lnTo>
                    <a:pt x="426" y="54"/>
                  </a:lnTo>
                  <a:lnTo>
                    <a:pt x="418" y="56"/>
                  </a:lnTo>
                  <a:lnTo>
                    <a:pt x="410" y="58"/>
                  </a:lnTo>
                  <a:lnTo>
                    <a:pt x="401" y="59"/>
                  </a:lnTo>
                  <a:lnTo>
                    <a:pt x="392" y="60"/>
                  </a:lnTo>
                  <a:lnTo>
                    <a:pt x="383" y="62"/>
                  </a:lnTo>
                  <a:lnTo>
                    <a:pt x="374" y="63"/>
                  </a:lnTo>
                  <a:lnTo>
                    <a:pt x="365" y="64"/>
                  </a:lnTo>
                  <a:lnTo>
                    <a:pt x="354" y="66"/>
                  </a:lnTo>
                  <a:lnTo>
                    <a:pt x="345" y="66"/>
                  </a:lnTo>
                  <a:lnTo>
                    <a:pt x="336" y="68"/>
                  </a:lnTo>
                  <a:lnTo>
                    <a:pt x="326" y="68"/>
                  </a:lnTo>
                  <a:lnTo>
                    <a:pt x="316" y="68"/>
                  </a:lnTo>
                  <a:lnTo>
                    <a:pt x="306" y="68"/>
                  </a:lnTo>
                  <a:lnTo>
                    <a:pt x="296" y="70"/>
                  </a:lnTo>
                  <a:lnTo>
                    <a:pt x="286" y="70"/>
                  </a:lnTo>
                  <a:lnTo>
                    <a:pt x="277" y="70"/>
                  </a:lnTo>
                  <a:lnTo>
                    <a:pt x="267" y="70"/>
                  </a:lnTo>
                  <a:lnTo>
                    <a:pt x="257" y="71"/>
                  </a:lnTo>
                  <a:lnTo>
                    <a:pt x="247" y="70"/>
                  </a:lnTo>
                  <a:lnTo>
                    <a:pt x="237" y="70"/>
                  </a:lnTo>
                  <a:lnTo>
                    <a:pt x="227" y="70"/>
                  </a:lnTo>
                  <a:lnTo>
                    <a:pt x="217" y="70"/>
                  </a:lnTo>
                  <a:lnTo>
                    <a:pt x="207" y="70"/>
                  </a:lnTo>
                  <a:lnTo>
                    <a:pt x="198" y="70"/>
                  </a:lnTo>
                  <a:lnTo>
                    <a:pt x="188" y="68"/>
                  </a:lnTo>
                  <a:lnTo>
                    <a:pt x="179" y="68"/>
                  </a:lnTo>
                  <a:lnTo>
                    <a:pt x="169" y="68"/>
                  </a:lnTo>
                  <a:lnTo>
                    <a:pt x="160" y="67"/>
                  </a:lnTo>
                  <a:lnTo>
                    <a:pt x="150" y="66"/>
                  </a:lnTo>
                  <a:lnTo>
                    <a:pt x="141" y="66"/>
                  </a:lnTo>
                  <a:lnTo>
                    <a:pt x="132" y="66"/>
                  </a:lnTo>
                  <a:lnTo>
                    <a:pt x="123" y="66"/>
                  </a:lnTo>
                  <a:lnTo>
                    <a:pt x="115" y="64"/>
                  </a:lnTo>
                  <a:lnTo>
                    <a:pt x="106" y="64"/>
                  </a:lnTo>
                  <a:lnTo>
                    <a:pt x="97" y="63"/>
                  </a:lnTo>
                  <a:lnTo>
                    <a:pt x="89" y="63"/>
                  </a:lnTo>
                  <a:lnTo>
                    <a:pt x="81" y="62"/>
                  </a:lnTo>
                  <a:lnTo>
                    <a:pt x="73" y="62"/>
                  </a:lnTo>
                  <a:lnTo>
                    <a:pt x="66" y="62"/>
                  </a:lnTo>
                  <a:lnTo>
                    <a:pt x="58" y="60"/>
                  </a:lnTo>
                  <a:lnTo>
                    <a:pt x="51" y="59"/>
                  </a:lnTo>
                  <a:lnTo>
                    <a:pt x="44" y="59"/>
                  </a:lnTo>
                  <a:lnTo>
                    <a:pt x="38" y="59"/>
                  </a:lnTo>
                  <a:lnTo>
                    <a:pt x="31" y="58"/>
                  </a:lnTo>
                  <a:lnTo>
                    <a:pt x="25" y="58"/>
                  </a:lnTo>
                  <a:lnTo>
                    <a:pt x="19" y="58"/>
                  </a:lnTo>
                  <a:lnTo>
                    <a:pt x="14" y="58"/>
                  </a:lnTo>
                  <a:lnTo>
                    <a:pt x="9" y="58"/>
                  </a:lnTo>
                  <a:lnTo>
                    <a:pt x="4" y="58"/>
                  </a:lnTo>
                  <a:lnTo>
                    <a:pt x="0" y="58"/>
                  </a:lnTo>
                  <a:lnTo>
                    <a:pt x="3" y="39"/>
                  </a:lnTo>
                  <a:lnTo>
                    <a:pt x="10" y="39"/>
                  </a:lnTo>
                  <a:lnTo>
                    <a:pt x="18" y="40"/>
                  </a:lnTo>
                  <a:lnTo>
                    <a:pt x="25" y="42"/>
                  </a:lnTo>
                  <a:lnTo>
                    <a:pt x="33" y="42"/>
                  </a:lnTo>
                  <a:lnTo>
                    <a:pt x="41" y="42"/>
                  </a:lnTo>
                  <a:lnTo>
                    <a:pt x="48" y="43"/>
                  </a:lnTo>
                  <a:lnTo>
                    <a:pt x="56" y="43"/>
                  </a:lnTo>
                  <a:lnTo>
                    <a:pt x="65" y="44"/>
                  </a:lnTo>
                  <a:lnTo>
                    <a:pt x="72" y="44"/>
                  </a:lnTo>
                  <a:lnTo>
                    <a:pt x="80" y="44"/>
                  </a:lnTo>
                  <a:lnTo>
                    <a:pt x="87" y="46"/>
                  </a:lnTo>
                  <a:lnTo>
                    <a:pt x="96" y="46"/>
                  </a:lnTo>
                  <a:lnTo>
                    <a:pt x="103" y="46"/>
                  </a:lnTo>
                  <a:lnTo>
                    <a:pt x="111" y="48"/>
                  </a:lnTo>
                  <a:lnTo>
                    <a:pt x="120" y="48"/>
                  </a:lnTo>
                  <a:lnTo>
                    <a:pt x="128" y="50"/>
                  </a:lnTo>
                  <a:lnTo>
                    <a:pt x="136" y="50"/>
                  </a:lnTo>
                  <a:lnTo>
                    <a:pt x="144" y="50"/>
                  </a:lnTo>
                  <a:lnTo>
                    <a:pt x="152" y="50"/>
                  </a:lnTo>
                  <a:lnTo>
                    <a:pt x="160" y="51"/>
                  </a:lnTo>
                  <a:lnTo>
                    <a:pt x="168" y="51"/>
                  </a:lnTo>
                  <a:lnTo>
                    <a:pt x="176" y="51"/>
                  </a:lnTo>
                  <a:lnTo>
                    <a:pt x="185" y="52"/>
                  </a:lnTo>
                  <a:lnTo>
                    <a:pt x="193" y="52"/>
                  </a:lnTo>
                  <a:lnTo>
                    <a:pt x="201" y="52"/>
                  </a:lnTo>
                  <a:lnTo>
                    <a:pt x="209" y="52"/>
                  </a:lnTo>
                  <a:lnTo>
                    <a:pt x="217" y="52"/>
                  </a:lnTo>
                  <a:lnTo>
                    <a:pt x="225" y="54"/>
                  </a:lnTo>
                  <a:lnTo>
                    <a:pt x="234" y="54"/>
                  </a:lnTo>
                  <a:lnTo>
                    <a:pt x="242" y="54"/>
                  </a:lnTo>
                  <a:lnTo>
                    <a:pt x="250" y="54"/>
                  </a:lnTo>
                  <a:lnTo>
                    <a:pt x="259" y="55"/>
                  </a:lnTo>
                  <a:lnTo>
                    <a:pt x="266" y="54"/>
                  </a:lnTo>
                  <a:lnTo>
                    <a:pt x="275" y="54"/>
                  </a:lnTo>
                  <a:lnTo>
                    <a:pt x="282" y="52"/>
                  </a:lnTo>
                  <a:lnTo>
                    <a:pt x="291" y="52"/>
                  </a:lnTo>
                  <a:lnTo>
                    <a:pt x="299" y="52"/>
                  </a:lnTo>
                  <a:lnTo>
                    <a:pt x="307" y="51"/>
                  </a:lnTo>
                  <a:lnTo>
                    <a:pt x="315" y="51"/>
                  </a:lnTo>
                  <a:lnTo>
                    <a:pt x="324" y="51"/>
                  </a:lnTo>
                  <a:lnTo>
                    <a:pt x="331" y="50"/>
                  </a:lnTo>
                  <a:lnTo>
                    <a:pt x="340" y="48"/>
                  </a:lnTo>
                  <a:lnTo>
                    <a:pt x="348" y="47"/>
                  </a:lnTo>
                  <a:lnTo>
                    <a:pt x="357" y="46"/>
                  </a:lnTo>
                  <a:lnTo>
                    <a:pt x="365" y="44"/>
                  </a:lnTo>
                  <a:lnTo>
                    <a:pt x="374" y="43"/>
                  </a:lnTo>
                  <a:lnTo>
                    <a:pt x="382" y="42"/>
                  </a:lnTo>
                  <a:lnTo>
                    <a:pt x="390" y="42"/>
                  </a:lnTo>
                  <a:lnTo>
                    <a:pt x="398" y="39"/>
                  </a:lnTo>
                  <a:lnTo>
                    <a:pt x="406" y="38"/>
                  </a:lnTo>
                  <a:lnTo>
                    <a:pt x="414" y="35"/>
                  </a:lnTo>
                  <a:lnTo>
                    <a:pt x="422" y="34"/>
                  </a:lnTo>
                  <a:lnTo>
                    <a:pt x="430" y="31"/>
                  </a:lnTo>
                  <a:lnTo>
                    <a:pt x="438" y="30"/>
                  </a:lnTo>
                  <a:lnTo>
                    <a:pt x="446" y="27"/>
                  </a:lnTo>
                  <a:lnTo>
                    <a:pt x="454" y="24"/>
                  </a:lnTo>
                  <a:lnTo>
                    <a:pt x="462" y="22"/>
                  </a:lnTo>
                  <a:lnTo>
                    <a:pt x="470" y="19"/>
                  </a:lnTo>
                  <a:lnTo>
                    <a:pt x="477" y="16"/>
                  </a:lnTo>
                  <a:lnTo>
                    <a:pt x="485" y="14"/>
                  </a:lnTo>
                  <a:lnTo>
                    <a:pt x="493" y="10"/>
                  </a:lnTo>
                  <a:lnTo>
                    <a:pt x="501" y="7"/>
                  </a:lnTo>
                  <a:lnTo>
                    <a:pt x="509" y="3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80" name="Freeform 40"/>
            <p:cNvSpPr>
              <a:spLocks/>
            </p:cNvSpPr>
            <p:nvPr/>
          </p:nvSpPr>
          <p:spPr bwMode="auto">
            <a:xfrm>
              <a:off x="4117" y="3441"/>
              <a:ext cx="179" cy="15"/>
            </a:xfrm>
            <a:custGeom>
              <a:avLst/>
              <a:gdLst>
                <a:gd name="T0" fmla="*/ 530 w 535"/>
                <a:gd name="T1" fmla="*/ 5 h 59"/>
                <a:gd name="T2" fmla="*/ 528 w 535"/>
                <a:gd name="T3" fmla="*/ 19 h 59"/>
                <a:gd name="T4" fmla="*/ 507 w 535"/>
                <a:gd name="T5" fmla="*/ 28 h 59"/>
                <a:gd name="T6" fmla="*/ 484 w 535"/>
                <a:gd name="T7" fmla="*/ 36 h 59"/>
                <a:gd name="T8" fmla="*/ 460 w 535"/>
                <a:gd name="T9" fmla="*/ 43 h 59"/>
                <a:gd name="T10" fmla="*/ 434 w 535"/>
                <a:gd name="T11" fmla="*/ 48 h 59"/>
                <a:gd name="T12" fmla="*/ 408 w 535"/>
                <a:gd name="T13" fmla="*/ 52 h 59"/>
                <a:gd name="T14" fmla="*/ 380 w 535"/>
                <a:gd name="T15" fmla="*/ 55 h 59"/>
                <a:gd name="T16" fmla="*/ 351 w 535"/>
                <a:gd name="T17" fmla="*/ 57 h 59"/>
                <a:gd name="T18" fmla="*/ 322 w 535"/>
                <a:gd name="T19" fmla="*/ 59 h 59"/>
                <a:gd name="T20" fmla="*/ 294 w 535"/>
                <a:gd name="T21" fmla="*/ 59 h 59"/>
                <a:gd name="T22" fmla="*/ 265 w 535"/>
                <a:gd name="T23" fmla="*/ 59 h 59"/>
                <a:gd name="T24" fmla="*/ 235 w 535"/>
                <a:gd name="T25" fmla="*/ 57 h 59"/>
                <a:gd name="T26" fmla="*/ 206 w 535"/>
                <a:gd name="T27" fmla="*/ 55 h 59"/>
                <a:gd name="T28" fmla="*/ 179 w 535"/>
                <a:gd name="T29" fmla="*/ 53 h 59"/>
                <a:gd name="T30" fmla="*/ 151 w 535"/>
                <a:gd name="T31" fmla="*/ 51 h 59"/>
                <a:gd name="T32" fmla="*/ 125 w 535"/>
                <a:gd name="T33" fmla="*/ 48 h 59"/>
                <a:gd name="T34" fmla="*/ 100 w 535"/>
                <a:gd name="T35" fmla="*/ 45 h 59"/>
                <a:gd name="T36" fmla="*/ 76 w 535"/>
                <a:gd name="T37" fmla="*/ 43 h 59"/>
                <a:gd name="T38" fmla="*/ 55 w 535"/>
                <a:gd name="T39" fmla="*/ 39 h 59"/>
                <a:gd name="T40" fmla="*/ 34 w 535"/>
                <a:gd name="T41" fmla="*/ 37 h 59"/>
                <a:gd name="T42" fmla="*/ 16 w 535"/>
                <a:gd name="T43" fmla="*/ 36 h 59"/>
                <a:gd name="T44" fmla="*/ 1 w 535"/>
                <a:gd name="T45" fmla="*/ 35 h 59"/>
                <a:gd name="T46" fmla="*/ 3 w 535"/>
                <a:gd name="T47" fmla="*/ 27 h 59"/>
                <a:gd name="T48" fmla="*/ 12 w 535"/>
                <a:gd name="T49" fmla="*/ 16 h 59"/>
                <a:gd name="T50" fmla="*/ 20 w 535"/>
                <a:gd name="T51" fmla="*/ 11 h 59"/>
                <a:gd name="T52" fmla="*/ 36 w 535"/>
                <a:gd name="T53" fmla="*/ 13 h 59"/>
                <a:gd name="T54" fmla="*/ 53 w 535"/>
                <a:gd name="T55" fmla="*/ 16 h 59"/>
                <a:gd name="T56" fmla="*/ 72 w 535"/>
                <a:gd name="T57" fmla="*/ 19 h 59"/>
                <a:gd name="T58" fmla="*/ 92 w 535"/>
                <a:gd name="T59" fmla="*/ 23 h 59"/>
                <a:gd name="T60" fmla="*/ 115 w 535"/>
                <a:gd name="T61" fmla="*/ 25 h 59"/>
                <a:gd name="T62" fmla="*/ 137 w 535"/>
                <a:gd name="T63" fmla="*/ 28 h 59"/>
                <a:gd name="T64" fmla="*/ 162 w 535"/>
                <a:gd name="T65" fmla="*/ 31 h 59"/>
                <a:gd name="T66" fmla="*/ 187 w 535"/>
                <a:gd name="T67" fmla="*/ 32 h 59"/>
                <a:gd name="T68" fmla="*/ 212 w 535"/>
                <a:gd name="T69" fmla="*/ 35 h 59"/>
                <a:gd name="T70" fmla="*/ 238 w 535"/>
                <a:gd name="T71" fmla="*/ 37 h 59"/>
                <a:gd name="T72" fmla="*/ 265 w 535"/>
                <a:gd name="T73" fmla="*/ 37 h 59"/>
                <a:gd name="T74" fmla="*/ 291 w 535"/>
                <a:gd name="T75" fmla="*/ 39 h 59"/>
                <a:gd name="T76" fmla="*/ 319 w 535"/>
                <a:gd name="T77" fmla="*/ 39 h 59"/>
                <a:gd name="T78" fmla="*/ 345 w 535"/>
                <a:gd name="T79" fmla="*/ 36 h 59"/>
                <a:gd name="T80" fmla="*/ 372 w 535"/>
                <a:gd name="T81" fmla="*/ 35 h 59"/>
                <a:gd name="T82" fmla="*/ 399 w 535"/>
                <a:gd name="T83" fmla="*/ 32 h 59"/>
                <a:gd name="T84" fmla="*/ 425 w 535"/>
                <a:gd name="T85" fmla="*/ 28 h 59"/>
                <a:gd name="T86" fmla="*/ 450 w 535"/>
                <a:gd name="T87" fmla="*/ 23 h 59"/>
                <a:gd name="T88" fmla="*/ 475 w 535"/>
                <a:gd name="T89" fmla="*/ 16 h 59"/>
                <a:gd name="T90" fmla="*/ 500 w 535"/>
                <a:gd name="T91" fmla="*/ 8 h 59"/>
                <a:gd name="T92" fmla="*/ 523 w 535"/>
                <a:gd name="T93" fmla="*/ 0 h 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35"/>
                <a:gd name="T142" fmla="*/ 0 h 59"/>
                <a:gd name="T143" fmla="*/ 535 w 535"/>
                <a:gd name="T144" fmla="*/ 59 h 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35" h="59">
                  <a:moveTo>
                    <a:pt x="523" y="0"/>
                  </a:moveTo>
                  <a:lnTo>
                    <a:pt x="527" y="1"/>
                  </a:lnTo>
                  <a:lnTo>
                    <a:pt x="530" y="5"/>
                  </a:lnTo>
                  <a:lnTo>
                    <a:pt x="532" y="11"/>
                  </a:lnTo>
                  <a:lnTo>
                    <a:pt x="535" y="16"/>
                  </a:lnTo>
                  <a:lnTo>
                    <a:pt x="528" y="19"/>
                  </a:lnTo>
                  <a:lnTo>
                    <a:pt x="521" y="21"/>
                  </a:lnTo>
                  <a:lnTo>
                    <a:pt x="514" y="24"/>
                  </a:lnTo>
                  <a:lnTo>
                    <a:pt x="507" y="28"/>
                  </a:lnTo>
                  <a:lnTo>
                    <a:pt x="499" y="31"/>
                  </a:lnTo>
                  <a:lnTo>
                    <a:pt x="491" y="33"/>
                  </a:lnTo>
                  <a:lnTo>
                    <a:pt x="484" y="36"/>
                  </a:lnTo>
                  <a:lnTo>
                    <a:pt x="476" y="39"/>
                  </a:lnTo>
                  <a:lnTo>
                    <a:pt x="468" y="40"/>
                  </a:lnTo>
                  <a:lnTo>
                    <a:pt x="460" y="43"/>
                  </a:lnTo>
                  <a:lnTo>
                    <a:pt x="451" y="44"/>
                  </a:lnTo>
                  <a:lnTo>
                    <a:pt x="443" y="47"/>
                  </a:lnTo>
                  <a:lnTo>
                    <a:pt x="434" y="48"/>
                  </a:lnTo>
                  <a:lnTo>
                    <a:pt x="425" y="49"/>
                  </a:lnTo>
                  <a:lnTo>
                    <a:pt x="416" y="51"/>
                  </a:lnTo>
                  <a:lnTo>
                    <a:pt x="408" y="52"/>
                  </a:lnTo>
                  <a:lnTo>
                    <a:pt x="399" y="53"/>
                  </a:lnTo>
                  <a:lnTo>
                    <a:pt x="389" y="55"/>
                  </a:lnTo>
                  <a:lnTo>
                    <a:pt x="380" y="55"/>
                  </a:lnTo>
                  <a:lnTo>
                    <a:pt x="370" y="56"/>
                  </a:lnTo>
                  <a:lnTo>
                    <a:pt x="360" y="56"/>
                  </a:lnTo>
                  <a:lnTo>
                    <a:pt x="351" y="57"/>
                  </a:lnTo>
                  <a:lnTo>
                    <a:pt x="341" y="57"/>
                  </a:lnTo>
                  <a:lnTo>
                    <a:pt x="332" y="59"/>
                  </a:lnTo>
                  <a:lnTo>
                    <a:pt x="322" y="59"/>
                  </a:lnTo>
                  <a:lnTo>
                    <a:pt x="313" y="59"/>
                  </a:lnTo>
                  <a:lnTo>
                    <a:pt x="303" y="59"/>
                  </a:lnTo>
                  <a:lnTo>
                    <a:pt x="294" y="59"/>
                  </a:lnTo>
                  <a:lnTo>
                    <a:pt x="284" y="59"/>
                  </a:lnTo>
                  <a:lnTo>
                    <a:pt x="274" y="59"/>
                  </a:lnTo>
                  <a:lnTo>
                    <a:pt x="265" y="59"/>
                  </a:lnTo>
                  <a:lnTo>
                    <a:pt x="255" y="59"/>
                  </a:lnTo>
                  <a:lnTo>
                    <a:pt x="245" y="57"/>
                  </a:lnTo>
                  <a:lnTo>
                    <a:pt x="235" y="57"/>
                  </a:lnTo>
                  <a:lnTo>
                    <a:pt x="226" y="56"/>
                  </a:lnTo>
                  <a:lnTo>
                    <a:pt x="216" y="56"/>
                  </a:lnTo>
                  <a:lnTo>
                    <a:pt x="206" y="55"/>
                  </a:lnTo>
                  <a:lnTo>
                    <a:pt x="197" y="55"/>
                  </a:lnTo>
                  <a:lnTo>
                    <a:pt x="188" y="53"/>
                  </a:lnTo>
                  <a:lnTo>
                    <a:pt x="179" y="53"/>
                  </a:lnTo>
                  <a:lnTo>
                    <a:pt x="169" y="52"/>
                  </a:lnTo>
                  <a:lnTo>
                    <a:pt x="160" y="51"/>
                  </a:lnTo>
                  <a:lnTo>
                    <a:pt x="151" y="51"/>
                  </a:lnTo>
                  <a:lnTo>
                    <a:pt x="142" y="49"/>
                  </a:lnTo>
                  <a:lnTo>
                    <a:pt x="134" y="48"/>
                  </a:lnTo>
                  <a:lnTo>
                    <a:pt x="125" y="48"/>
                  </a:lnTo>
                  <a:lnTo>
                    <a:pt x="117" y="47"/>
                  </a:lnTo>
                  <a:lnTo>
                    <a:pt x="109" y="47"/>
                  </a:lnTo>
                  <a:lnTo>
                    <a:pt x="100" y="45"/>
                  </a:lnTo>
                  <a:lnTo>
                    <a:pt x="92" y="44"/>
                  </a:lnTo>
                  <a:lnTo>
                    <a:pt x="84" y="43"/>
                  </a:lnTo>
                  <a:lnTo>
                    <a:pt x="76" y="43"/>
                  </a:lnTo>
                  <a:lnTo>
                    <a:pt x="68" y="41"/>
                  </a:lnTo>
                  <a:lnTo>
                    <a:pt x="61" y="41"/>
                  </a:lnTo>
                  <a:lnTo>
                    <a:pt x="55" y="39"/>
                  </a:lnTo>
                  <a:lnTo>
                    <a:pt x="48" y="39"/>
                  </a:lnTo>
                  <a:lnTo>
                    <a:pt x="41" y="37"/>
                  </a:lnTo>
                  <a:lnTo>
                    <a:pt x="34" y="37"/>
                  </a:lnTo>
                  <a:lnTo>
                    <a:pt x="28" y="36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1" y="35"/>
                  </a:lnTo>
                  <a:lnTo>
                    <a:pt x="6" y="35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3" y="27"/>
                  </a:lnTo>
                  <a:lnTo>
                    <a:pt x="7" y="24"/>
                  </a:lnTo>
                  <a:lnTo>
                    <a:pt x="9" y="19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15" y="11"/>
                  </a:lnTo>
                  <a:lnTo>
                    <a:pt x="20" y="11"/>
                  </a:lnTo>
                  <a:lnTo>
                    <a:pt x="25" y="12"/>
                  </a:lnTo>
                  <a:lnTo>
                    <a:pt x="30" y="12"/>
                  </a:lnTo>
                  <a:lnTo>
                    <a:pt x="36" y="13"/>
                  </a:lnTo>
                  <a:lnTo>
                    <a:pt x="41" y="15"/>
                  </a:lnTo>
                  <a:lnTo>
                    <a:pt x="47" y="16"/>
                  </a:lnTo>
                  <a:lnTo>
                    <a:pt x="53" y="16"/>
                  </a:lnTo>
                  <a:lnTo>
                    <a:pt x="60" y="17"/>
                  </a:lnTo>
                  <a:lnTo>
                    <a:pt x="66" y="17"/>
                  </a:lnTo>
                  <a:lnTo>
                    <a:pt x="72" y="19"/>
                  </a:lnTo>
                  <a:lnTo>
                    <a:pt x="79" y="20"/>
                  </a:lnTo>
                  <a:lnTo>
                    <a:pt x="86" y="21"/>
                  </a:lnTo>
                  <a:lnTo>
                    <a:pt x="92" y="23"/>
                  </a:lnTo>
                  <a:lnTo>
                    <a:pt x="100" y="24"/>
                  </a:lnTo>
                  <a:lnTo>
                    <a:pt x="107" y="24"/>
                  </a:lnTo>
                  <a:lnTo>
                    <a:pt x="115" y="25"/>
                  </a:lnTo>
                  <a:lnTo>
                    <a:pt x="122" y="25"/>
                  </a:lnTo>
                  <a:lnTo>
                    <a:pt x="130" y="28"/>
                  </a:lnTo>
                  <a:lnTo>
                    <a:pt x="137" y="28"/>
                  </a:lnTo>
                  <a:lnTo>
                    <a:pt x="146" y="29"/>
                  </a:lnTo>
                  <a:lnTo>
                    <a:pt x="154" y="29"/>
                  </a:lnTo>
                  <a:lnTo>
                    <a:pt x="162" y="31"/>
                  </a:lnTo>
                  <a:lnTo>
                    <a:pt x="170" y="31"/>
                  </a:lnTo>
                  <a:lnTo>
                    <a:pt x="179" y="32"/>
                  </a:lnTo>
                  <a:lnTo>
                    <a:pt x="187" y="32"/>
                  </a:lnTo>
                  <a:lnTo>
                    <a:pt x="195" y="33"/>
                  </a:lnTo>
                  <a:lnTo>
                    <a:pt x="204" y="35"/>
                  </a:lnTo>
                  <a:lnTo>
                    <a:pt x="212" y="35"/>
                  </a:lnTo>
                  <a:lnTo>
                    <a:pt x="220" y="36"/>
                  </a:lnTo>
                  <a:lnTo>
                    <a:pt x="229" y="36"/>
                  </a:lnTo>
                  <a:lnTo>
                    <a:pt x="238" y="37"/>
                  </a:lnTo>
                  <a:lnTo>
                    <a:pt x="248" y="37"/>
                  </a:lnTo>
                  <a:lnTo>
                    <a:pt x="256" y="37"/>
                  </a:lnTo>
                  <a:lnTo>
                    <a:pt x="265" y="37"/>
                  </a:lnTo>
                  <a:lnTo>
                    <a:pt x="274" y="37"/>
                  </a:lnTo>
                  <a:lnTo>
                    <a:pt x="283" y="39"/>
                  </a:lnTo>
                  <a:lnTo>
                    <a:pt x="291" y="39"/>
                  </a:lnTo>
                  <a:lnTo>
                    <a:pt x="300" y="39"/>
                  </a:lnTo>
                  <a:lnTo>
                    <a:pt x="309" y="39"/>
                  </a:lnTo>
                  <a:lnTo>
                    <a:pt x="319" y="39"/>
                  </a:lnTo>
                  <a:lnTo>
                    <a:pt x="327" y="37"/>
                  </a:lnTo>
                  <a:lnTo>
                    <a:pt x="336" y="37"/>
                  </a:lnTo>
                  <a:lnTo>
                    <a:pt x="345" y="36"/>
                  </a:lnTo>
                  <a:lnTo>
                    <a:pt x="354" y="36"/>
                  </a:lnTo>
                  <a:lnTo>
                    <a:pt x="363" y="36"/>
                  </a:lnTo>
                  <a:lnTo>
                    <a:pt x="372" y="35"/>
                  </a:lnTo>
                  <a:lnTo>
                    <a:pt x="381" y="35"/>
                  </a:lnTo>
                  <a:lnTo>
                    <a:pt x="391" y="33"/>
                  </a:lnTo>
                  <a:lnTo>
                    <a:pt x="399" y="32"/>
                  </a:lnTo>
                  <a:lnTo>
                    <a:pt x="408" y="31"/>
                  </a:lnTo>
                  <a:lnTo>
                    <a:pt x="416" y="29"/>
                  </a:lnTo>
                  <a:lnTo>
                    <a:pt x="425" y="28"/>
                  </a:lnTo>
                  <a:lnTo>
                    <a:pt x="434" y="25"/>
                  </a:lnTo>
                  <a:lnTo>
                    <a:pt x="442" y="24"/>
                  </a:lnTo>
                  <a:lnTo>
                    <a:pt x="450" y="23"/>
                  </a:lnTo>
                  <a:lnTo>
                    <a:pt x="459" y="21"/>
                  </a:lnTo>
                  <a:lnTo>
                    <a:pt x="467" y="17"/>
                  </a:lnTo>
                  <a:lnTo>
                    <a:pt x="475" y="16"/>
                  </a:lnTo>
                  <a:lnTo>
                    <a:pt x="484" y="13"/>
                  </a:lnTo>
                  <a:lnTo>
                    <a:pt x="492" y="11"/>
                  </a:lnTo>
                  <a:lnTo>
                    <a:pt x="500" y="8"/>
                  </a:lnTo>
                  <a:lnTo>
                    <a:pt x="508" y="5"/>
                  </a:lnTo>
                  <a:lnTo>
                    <a:pt x="515" y="3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81" name="Freeform 41"/>
            <p:cNvSpPr>
              <a:spLocks/>
            </p:cNvSpPr>
            <p:nvPr/>
          </p:nvSpPr>
          <p:spPr bwMode="auto">
            <a:xfrm>
              <a:off x="4103" y="3468"/>
              <a:ext cx="179" cy="13"/>
            </a:xfrm>
            <a:custGeom>
              <a:avLst/>
              <a:gdLst>
                <a:gd name="T0" fmla="*/ 518 w 535"/>
                <a:gd name="T1" fmla="*/ 29 h 52"/>
                <a:gd name="T2" fmla="*/ 510 w 535"/>
                <a:gd name="T3" fmla="*/ 33 h 52"/>
                <a:gd name="T4" fmla="*/ 496 w 535"/>
                <a:gd name="T5" fmla="*/ 39 h 52"/>
                <a:gd name="T6" fmla="*/ 478 w 535"/>
                <a:gd name="T7" fmla="*/ 41 h 52"/>
                <a:gd name="T8" fmla="*/ 457 w 535"/>
                <a:gd name="T9" fmla="*/ 45 h 52"/>
                <a:gd name="T10" fmla="*/ 435 w 535"/>
                <a:gd name="T11" fmla="*/ 48 h 52"/>
                <a:gd name="T12" fmla="*/ 408 w 535"/>
                <a:gd name="T13" fmla="*/ 48 h 52"/>
                <a:gd name="T14" fmla="*/ 380 w 535"/>
                <a:gd name="T15" fmla="*/ 51 h 52"/>
                <a:gd name="T16" fmla="*/ 351 w 535"/>
                <a:gd name="T17" fmla="*/ 52 h 52"/>
                <a:gd name="T18" fmla="*/ 320 w 535"/>
                <a:gd name="T19" fmla="*/ 52 h 52"/>
                <a:gd name="T20" fmla="*/ 288 w 535"/>
                <a:gd name="T21" fmla="*/ 52 h 52"/>
                <a:gd name="T22" fmla="*/ 257 w 535"/>
                <a:gd name="T23" fmla="*/ 51 h 52"/>
                <a:gd name="T24" fmla="*/ 224 w 535"/>
                <a:gd name="T25" fmla="*/ 49 h 52"/>
                <a:gd name="T26" fmla="*/ 193 w 535"/>
                <a:gd name="T27" fmla="*/ 48 h 52"/>
                <a:gd name="T28" fmla="*/ 161 w 535"/>
                <a:gd name="T29" fmla="*/ 45 h 52"/>
                <a:gd name="T30" fmla="*/ 131 w 535"/>
                <a:gd name="T31" fmla="*/ 44 h 52"/>
                <a:gd name="T32" fmla="*/ 103 w 535"/>
                <a:gd name="T33" fmla="*/ 40 h 52"/>
                <a:gd name="T34" fmla="*/ 77 w 535"/>
                <a:gd name="T35" fmla="*/ 36 h 52"/>
                <a:gd name="T36" fmla="*/ 53 w 535"/>
                <a:gd name="T37" fmla="*/ 33 h 52"/>
                <a:gd name="T38" fmla="*/ 31 w 535"/>
                <a:gd name="T39" fmla="*/ 29 h 52"/>
                <a:gd name="T40" fmla="*/ 14 w 535"/>
                <a:gd name="T41" fmla="*/ 25 h 52"/>
                <a:gd name="T42" fmla="*/ 0 w 535"/>
                <a:gd name="T43" fmla="*/ 21 h 52"/>
                <a:gd name="T44" fmla="*/ 16 w 535"/>
                <a:gd name="T45" fmla="*/ 9 h 52"/>
                <a:gd name="T46" fmla="*/ 33 w 535"/>
                <a:gd name="T47" fmla="*/ 13 h 52"/>
                <a:gd name="T48" fmla="*/ 54 w 535"/>
                <a:gd name="T49" fmla="*/ 17 h 52"/>
                <a:gd name="T50" fmla="*/ 77 w 535"/>
                <a:gd name="T51" fmla="*/ 20 h 52"/>
                <a:gd name="T52" fmla="*/ 102 w 535"/>
                <a:gd name="T53" fmla="*/ 24 h 52"/>
                <a:gd name="T54" fmla="*/ 129 w 535"/>
                <a:gd name="T55" fmla="*/ 27 h 52"/>
                <a:gd name="T56" fmla="*/ 158 w 535"/>
                <a:gd name="T57" fmla="*/ 28 h 52"/>
                <a:gd name="T58" fmla="*/ 188 w 535"/>
                <a:gd name="T59" fmla="*/ 29 h 52"/>
                <a:gd name="T60" fmla="*/ 219 w 535"/>
                <a:gd name="T61" fmla="*/ 31 h 52"/>
                <a:gd name="T62" fmla="*/ 251 w 535"/>
                <a:gd name="T63" fmla="*/ 32 h 52"/>
                <a:gd name="T64" fmla="*/ 283 w 535"/>
                <a:gd name="T65" fmla="*/ 32 h 52"/>
                <a:gd name="T66" fmla="*/ 313 w 535"/>
                <a:gd name="T67" fmla="*/ 31 h 52"/>
                <a:gd name="T68" fmla="*/ 345 w 535"/>
                <a:gd name="T69" fmla="*/ 29 h 52"/>
                <a:gd name="T70" fmla="*/ 375 w 535"/>
                <a:gd name="T71" fmla="*/ 28 h 52"/>
                <a:gd name="T72" fmla="*/ 403 w 535"/>
                <a:gd name="T73" fmla="*/ 27 h 52"/>
                <a:gd name="T74" fmla="*/ 431 w 535"/>
                <a:gd name="T75" fmla="*/ 23 h 52"/>
                <a:gd name="T76" fmla="*/ 456 w 535"/>
                <a:gd name="T77" fmla="*/ 20 h 52"/>
                <a:gd name="T78" fmla="*/ 478 w 535"/>
                <a:gd name="T79" fmla="*/ 16 h 52"/>
                <a:gd name="T80" fmla="*/ 498 w 535"/>
                <a:gd name="T81" fmla="*/ 13 h 52"/>
                <a:gd name="T82" fmla="*/ 515 w 535"/>
                <a:gd name="T83" fmla="*/ 8 h 52"/>
                <a:gd name="T84" fmla="*/ 528 w 535"/>
                <a:gd name="T85" fmla="*/ 3 h 52"/>
                <a:gd name="T86" fmla="*/ 535 w 535"/>
                <a:gd name="T87" fmla="*/ 0 h 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35"/>
                <a:gd name="T133" fmla="*/ 0 h 52"/>
                <a:gd name="T134" fmla="*/ 535 w 535"/>
                <a:gd name="T135" fmla="*/ 52 h 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35" h="52">
                  <a:moveTo>
                    <a:pt x="535" y="0"/>
                  </a:moveTo>
                  <a:lnTo>
                    <a:pt x="521" y="28"/>
                  </a:lnTo>
                  <a:lnTo>
                    <a:pt x="518" y="29"/>
                  </a:lnTo>
                  <a:lnTo>
                    <a:pt x="516" y="31"/>
                  </a:lnTo>
                  <a:lnTo>
                    <a:pt x="513" y="32"/>
                  </a:lnTo>
                  <a:lnTo>
                    <a:pt x="510" y="33"/>
                  </a:lnTo>
                  <a:lnTo>
                    <a:pt x="505" y="35"/>
                  </a:lnTo>
                  <a:lnTo>
                    <a:pt x="501" y="36"/>
                  </a:lnTo>
                  <a:lnTo>
                    <a:pt x="496" y="39"/>
                  </a:lnTo>
                  <a:lnTo>
                    <a:pt x="491" y="40"/>
                  </a:lnTo>
                  <a:lnTo>
                    <a:pt x="485" y="40"/>
                  </a:lnTo>
                  <a:lnTo>
                    <a:pt x="478" y="41"/>
                  </a:lnTo>
                  <a:lnTo>
                    <a:pt x="472" y="43"/>
                  </a:lnTo>
                  <a:lnTo>
                    <a:pt x="465" y="44"/>
                  </a:lnTo>
                  <a:lnTo>
                    <a:pt x="457" y="45"/>
                  </a:lnTo>
                  <a:lnTo>
                    <a:pt x="450" y="45"/>
                  </a:lnTo>
                  <a:lnTo>
                    <a:pt x="442" y="47"/>
                  </a:lnTo>
                  <a:lnTo>
                    <a:pt x="435" y="48"/>
                  </a:lnTo>
                  <a:lnTo>
                    <a:pt x="426" y="48"/>
                  </a:lnTo>
                  <a:lnTo>
                    <a:pt x="418" y="48"/>
                  </a:lnTo>
                  <a:lnTo>
                    <a:pt x="408" y="48"/>
                  </a:lnTo>
                  <a:lnTo>
                    <a:pt x="399" y="49"/>
                  </a:lnTo>
                  <a:lnTo>
                    <a:pt x="390" y="49"/>
                  </a:lnTo>
                  <a:lnTo>
                    <a:pt x="380" y="51"/>
                  </a:lnTo>
                  <a:lnTo>
                    <a:pt x="371" y="51"/>
                  </a:lnTo>
                  <a:lnTo>
                    <a:pt x="361" y="52"/>
                  </a:lnTo>
                  <a:lnTo>
                    <a:pt x="351" y="52"/>
                  </a:lnTo>
                  <a:lnTo>
                    <a:pt x="341" y="52"/>
                  </a:lnTo>
                  <a:lnTo>
                    <a:pt x="330" y="52"/>
                  </a:lnTo>
                  <a:lnTo>
                    <a:pt x="320" y="52"/>
                  </a:lnTo>
                  <a:lnTo>
                    <a:pt x="310" y="52"/>
                  </a:lnTo>
                  <a:lnTo>
                    <a:pt x="299" y="52"/>
                  </a:lnTo>
                  <a:lnTo>
                    <a:pt x="288" y="52"/>
                  </a:lnTo>
                  <a:lnTo>
                    <a:pt x="278" y="52"/>
                  </a:lnTo>
                  <a:lnTo>
                    <a:pt x="267" y="52"/>
                  </a:lnTo>
                  <a:lnTo>
                    <a:pt x="257" y="51"/>
                  </a:lnTo>
                  <a:lnTo>
                    <a:pt x="246" y="51"/>
                  </a:lnTo>
                  <a:lnTo>
                    <a:pt x="235" y="51"/>
                  </a:lnTo>
                  <a:lnTo>
                    <a:pt x="224" y="49"/>
                  </a:lnTo>
                  <a:lnTo>
                    <a:pt x="213" y="49"/>
                  </a:lnTo>
                  <a:lnTo>
                    <a:pt x="203" y="48"/>
                  </a:lnTo>
                  <a:lnTo>
                    <a:pt x="193" y="48"/>
                  </a:lnTo>
                  <a:lnTo>
                    <a:pt x="182" y="47"/>
                  </a:lnTo>
                  <a:lnTo>
                    <a:pt x="171" y="47"/>
                  </a:lnTo>
                  <a:lnTo>
                    <a:pt x="161" y="45"/>
                  </a:lnTo>
                  <a:lnTo>
                    <a:pt x="151" y="45"/>
                  </a:lnTo>
                  <a:lnTo>
                    <a:pt x="141" y="44"/>
                  </a:lnTo>
                  <a:lnTo>
                    <a:pt x="131" y="44"/>
                  </a:lnTo>
                  <a:lnTo>
                    <a:pt x="122" y="43"/>
                  </a:lnTo>
                  <a:lnTo>
                    <a:pt x="113" y="41"/>
                  </a:lnTo>
                  <a:lnTo>
                    <a:pt x="103" y="40"/>
                  </a:lnTo>
                  <a:lnTo>
                    <a:pt x="94" y="39"/>
                  </a:lnTo>
                  <a:lnTo>
                    <a:pt x="85" y="37"/>
                  </a:lnTo>
                  <a:lnTo>
                    <a:pt x="77" y="36"/>
                  </a:lnTo>
                  <a:lnTo>
                    <a:pt x="68" y="35"/>
                  </a:lnTo>
                  <a:lnTo>
                    <a:pt x="60" y="35"/>
                  </a:lnTo>
                  <a:lnTo>
                    <a:pt x="53" y="33"/>
                  </a:lnTo>
                  <a:lnTo>
                    <a:pt x="46" y="32"/>
                  </a:lnTo>
                  <a:lnTo>
                    <a:pt x="38" y="31"/>
                  </a:lnTo>
                  <a:lnTo>
                    <a:pt x="31" y="29"/>
                  </a:lnTo>
                  <a:lnTo>
                    <a:pt x="25" y="28"/>
                  </a:lnTo>
                  <a:lnTo>
                    <a:pt x="20" y="27"/>
                  </a:lnTo>
                  <a:lnTo>
                    <a:pt x="14" y="25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6" y="9"/>
                  </a:lnTo>
                  <a:lnTo>
                    <a:pt x="21" y="9"/>
                  </a:lnTo>
                  <a:lnTo>
                    <a:pt x="28" y="12"/>
                  </a:lnTo>
                  <a:lnTo>
                    <a:pt x="33" y="13"/>
                  </a:lnTo>
                  <a:lnTo>
                    <a:pt x="40" y="15"/>
                  </a:lnTo>
                  <a:lnTo>
                    <a:pt x="46" y="16"/>
                  </a:lnTo>
                  <a:lnTo>
                    <a:pt x="54" y="17"/>
                  </a:lnTo>
                  <a:lnTo>
                    <a:pt x="60" y="19"/>
                  </a:lnTo>
                  <a:lnTo>
                    <a:pt x="68" y="20"/>
                  </a:lnTo>
                  <a:lnTo>
                    <a:pt x="77" y="20"/>
                  </a:lnTo>
                  <a:lnTo>
                    <a:pt x="85" y="21"/>
                  </a:lnTo>
                  <a:lnTo>
                    <a:pt x="93" y="23"/>
                  </a:lnTo>
                  <a:lnTo>
                    <a:pt x="102" y="24"/>
                  </a:lnTo>
                  <a:lnTo>
                    <a:pt x="111" y="25"/>
                  </a:lnTo>
                  <a:lnTo>
                    <a:pt x="120" y="27"/>
                  </a:lnTo>
                  <a:lnTo>
                    <a:pt x="129" y="27"/>
                  </a:lnTo>
                  <a:lnTo>
                    <a:pt x="139" y="27"/>
                  </a:lnTo>
                  <a:lnTo>
                    <a:pt x="148" y="28"/>
                  </a:lnTo>
                  <a:lnTo>
                    <a:pt x="158" y="28"/>
                  </a:lnTo>
                  <a:lnTo>
                    <a:pt x="168" y="28"/>
                  </a:lnTo>
                  <a:lnTo>
                    <a:pt x="178" y="29"/>
                  </a:lnTo>
                  <a:lnTo>
                    <a:pt x="188" y="29"/>
                  </a:lnTo>
                  <a:lnTo>
                    <a:pt x="199" y="31"/>
                  </a:lnTo>
                  <a:lnTo>
                    <a:pt x="209" y="31"/>
                  </a:lnTo>
                  <a:lnTo>
                    <a:pt x="219" y="31"/>
                  </a:lnTo>
                  <a:lnTo>
                    <a:pt x="229" y="31"/>
                  </a:lnTo>
                  <a:lnTo>
                    <a:pt x="240" y="32"/>
                  </a:lnTo>
                  <a:lnTo>
                    <a:pt x="251" y="32"/>
                  </a:lnTo>
                  <a:lnTo>
                    <a:pt x="261" y="32"/>
                  </a:lnTo>
                  <a:lnTo>
                    <a:pt x="272" y="32"/>
                  </a:lnTo>
                  <a:lnTo>
                    <a:pt x="283" y="32"/>
                  </a:lnTo>
                  <a:lnTo>
                    <a:pt x="293" y="32"/>
                  </a:lnTo>
                  <a:lnTo>
                    <a:pt x="303" y="32"/>
                  </a:lnTo>
                  <a:lnTo>
                    <a:pt x="313" y="31"/>
                  </a:lnTo>
                  <a:lnTo>
                    <a:pt x="324" y="31"/>
                  </a:lnTo>
                  <a:lnTo>
                    <a:pt x="334" y="29"/>
                  </a:lnTo>
                  <a:lnTo>
                    <a:pt x="345" y="29"/>
                  </a:lnTo>
                  <a:lnTo>
                    <a:pt x="355" y="29"/>
                  </a:lnTo>
                  <a:lnTo>
                    <a:pt x="365" y="29"/>
                  </a:lnTo>
                  <a:lnTo>
                    <a:pt x="375" y="28"/>
                  </a:lnTo>
                  <a:lnTo>
                    <a:pt x="384" y="28"/>
                  </a:lnTo>
                  <a:lnTo>
                    <a:pt x="393" y="27"/>
                  </a:lnTo>
                  <a:lnTo>
                    <a:pt x="403" y="27"/>
                  </a:lnTo>
                  <a:lnTo>
                    <a:pt x="412" y="25"/>
                  </a:lnTo>
                  <a:lnTo>
                    <a:pt x="422" y="24"/>
                  </a:lnTo>
                  <a:lnTo>
                    <a:pt x="431" y="23"/>
                  </a:lnTo>
                  <a:lnTo>
                    <a:pt x="440" y="23"/>
                  </a:lnTo>
                  <a:lnTo>
                    <a:pt x="448" y="21"/>
                  </a:lnTo>
                  <a:lnTo>
                    <a:pt x="456" y="20"/>
                  </a:lnTo>
                  <a:lnTo>
                    <a:pt x="463" y="19"/>
                  </a:lnTo>
                  <a:lnTo>
                    <a:pt x="471" y="17"/>
                  </a:lnTo>
                  <a:lnTo>
                    <a:pt x="478" y="16"/>
                  </a:lnTo>
                  <a:lnTo>
                    <a:pt x="485" y="15"/>
                  </a:lnTo>
                  <a:lnTo>
                    <a:pt x="492" y="13"/>
                  </a:lnTo>
                  <a:lnTo>
                    <a:pt x="498" y="13"/>
                  </a:lnTo>
                  <a:lnTo>
                    <a:pt x="504" y="11"/>
                  </a:lnTo>
                  <a:lnTo>
                    <a:pt x="510" y="9"/>
                  </a:lnTo>
                  <a:lnTo>
                    <a:pt x="515" y="8"/>
                  </a:lnTo>
                  <a:lnTo>
                    <a:pt x="520" y="7"/>
                  </a:lnTo>
                  <a:lnTo>
                    <a:pt x="523" y="5"/>
                  </a:lnTo>
                  <a:lnTo>
                    <a:pt x="528" y="3"/>
                  </a:lnTo>
                  <a:lnTo>
                    <a:pt x="531" y="1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82" name="Freeform 42"/>
            <p:cNvSpPr>
              <a:spLocks/>
            </p:cNvSpPr>
            <p:nvPr/>
          </p:nvSpPr>
          <p:spPr bwMode="auto">
            <a:xfrm>
              <a:off x="4107" y="3492"/>
              <a:ext cx="173" cy="14"/>
            </a:xfrm>
            <a:custGeom>
              <a:avLst/>
              <a:gdLst>
                <a:gd name="T0" fmla="*/ 510 w 521"/>
                <a:gd name="T1" fmla="*/ 0 h 56"/>
                <a:gd name="T2" fmla="*/ 516 w 521"/>
                <a:gd name="T3" fmla="*/ 0 h 56"/>
                <a:gd name="T4" fmla="*/ 521 w 521"/>
                <a:gd name="T5" fmla="*/ 11 h 56"/>
                <a:gd name="T6" fmla="*/ 486 w 521"/>
                <a:gd name="T7" fmla="*/ 20 h 56"/>
                <a:gd name="T8" fmla="*/ 453 w 521"/>
                <a:gd name="T9" fmla="*/ 28 h 56"/>
                <a:gd name="T10" fmla="*/ 420 w 521"/>
                <a:gd name="T11" fmla="*/ 35 h 56"/>
                <a:gd name="T12" fmla="*/ 387 w 521"/>
                <a:gd name="T13" fmla="*/ 41 h 56"/>
                <a:gd name="T14" fmla="*/ 355 w 521"/>
                <a:gd name="T15" fmla="*/ 47 h 56"/>
                <a:gd name="T16" fmla="*/ 324 w 521"/>
                <a:gd name="T17" fmla="*/ 49 h 56"/>
                <a:gd name="T18" fmla="*/ 294 w 521"/>
                <a:gd name="T19" fmla="*/ 52 h 56"/>
                <a:gd name="T20" fmla="*/ 266 w 521"/>
                <a:gd name="T21" fmla="*/ 55 h 56"/>
                <a:gd name="T22" fmla="*/ 237 w 521"/>
                <a:gd name="T23" fmla="*/ 55 h 56"/>
                <a:gd name="T24" fmla="*/ 209 w 521"/>
                <a:gd name="T25" fmla="*/ 56 h 56"/>
                <a:gd name="T26" fmla="*/ 184 w 521"/>
                <a:gd name="T27" fmla="*/ 56 h 56"/>
                <a:gd name="T28" fmla="*/ 159 w 521"/>
                <a:gd name="T29" fmla="*/ 55 h 56"/>
                <a:gd name="T30" fmla="*/ 135 w 521"/>
                <a:gd name="T31" fmla="*/ 52 h 56"/>
                <a:gd name="T32" fmla="*/ 113 w 521"/>
                <a:gd name="T33" fmla="*/ 49 h 56"/>
                <a:gd name="T34" fmla="*/ 93 w 521"/>
                <a:gd name="T35" fmla="*/ 47 h 56"/>
                <a:gd name="T36" fmla="*/ 74 w 521"/>
                <a:gd name="T37" fmla="*/ 44 h 56"/>
                <a:gd name="T38" fmla="*/ 55 w 521"/>
                <a:gd name="T39" fmla="*/ 40 h 56"/>
                <a:gd name="T40" fmla="*/ 39 w 521"/>
                <a:gd name="T41" fmla="*/ 36 h 56"/>
                <a:gd name="T42" fmla="*/ 25 w 521"/>
                <a:gd name="T43" fmla="*/ 31 h 56"/>
                <a:gd name="T44" fmla="*/ 13 w 521"/>
                <a:gd name="T45" fmla="*/ 28 h 56"/>
                <a:gd name="T46" fmla="*/ 3 w 521"/>
                <a:gd name="T47" fmla="*/ 23 h 56"/>
                <a:gd name="T48" fmla="*/ 6 w 521"/>
                <a:gd name="T49" fmla="*/ 7 h 56"/>
                <a:gd name="T50" fmla="*/ 26 w 521"/>
                <a:gd name="T51" fmla="*/ 11 h 56"/>
                <a:gd name="T52" fmla="*/ 45 w 521"/>
                <a:gd name="T53" fmla="*/ 15 h 56"/>
                <a:gd name="T54" fmla="*/ 65 w 521"/>
                <a:gd name="T55" fmla="*/ 20 h 56"/>
                <a:gd name="T56" fmla="*/ 84 w 521"/>
                <a:gd name="T57" fmla="*/ 23 h 56"/>
                <a:gd name="T58" fmla="*/ 104 w 521"/>
                <a:gd name="T59" fmla="*/ 28 h 56"/>
                <a:gd name="T60" fmla="*/ 123 w 521"/>
                <a:gd name="T61" fmla="*/ 29 h 56"/>
                <a:gd name="T62" fmla="*/ 143 w 521"/>
                <a:gd name="T63" fmla="*/ 33 h 56"/>
                <a:gd name="T64" fmla="*/ 163 w 521"/>
                <a:gd name="T65" fmla="*/ 35 h 56"/>
                <a:gd name="T66" fmla="*/ 184 w 521"/>
                <a:gd name="T67" fmla="*/ 36 h 56"/>
                <a:gd name="T68" fmla="*/ 206 w 521"/>
                <a:gd name="T69" fmla="*/ 36 h 56"/>
                <a:gd name="T70" fmla="*/ 227 w 521"/>
                <a:gd name="T71" fmla="*/ 36 h 56"/>
                <a:gd name="T72" fmla="*/ 249 w 521"/>
                <a:gd name="T73" fmla="*/ 36 h 56"/>
                <a:gd name="T74" fmla="*/ 273 w 521"/>
                <a:gd name="T75" fmla="*/ 36 h 56"/>
                <a:gd name="T76" fmla="*/ 297 w 521"/>
                <a:gd name="T77" fmla="*/ 33 h 56"/>
                <a:gd name="T78" fmla="*/ 323 w 521"/>
                <a:gd name="T79" fmla="*/ 31 h 56"/>
                <a:gd name="T80" fmla="*/ 350 w 521"/>
                <a:gd name="T81" fmla="*/ 28 h 56"/>
                <a:gd name="T82" fmla="*/ 377 w 521"/>
                <a:gd name="T83" fmla="*/ 24 h 56"/>
                <a:gd name="T84" fmla="*/ 406 w 521"/>
                <a:gd name="T85" fmla="*/ 20 h 56"/>
                <a:gd name="T86" fmla="*/ 438 w 521"/>
                <a:gd name="T87" fmla="*/ 13 h 56"/>
                <a:gd name="T88" fmla="*/ 470 w 521"/>
                <a:gd name="T89" fmla="*/ 8 h 56"/>
                <a:gd name="T90" fmla="*/ 504 w 521"/>
                <a:gd name="T91" fmla="*/ 1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21"/>
                <a:gd name="T139" fmla="*/ 0 h 56"/>
                <a:gd name="T140" fmla="*/ 521 w 521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21" h="56">
                  <a:moveTo>
                    <a:pt x="504" y="1"/>
                  </a:moveTo>
                  <a:lnTo>
                    <a:pt x="507" y="0"/>
                  </a:lnTo>
                  <a:lnTo>
                    <a:pt x="510" y="0"/>
                  </a:lnTo>
                  <a:lnTo>
                    <a:pt x="511" y="0"/>
                  </a:lnTo>
                  <a:lnTo>
                    <a:pt x="513" y="0"/>
                  </a:lnTo>
                  <a:lnTo>
                    <a:pt x="516" y="0"/>
                  </a:lnTo>
                  <a:lnTo>
                    <a:pt x="518" y="3"/>
                  </a:lnTo>
                  <a:lnTo>
                    <a:pt x="519" y="7"/>
                  </a:lnTo>
                  <a:lnTo>
                    <a:pt x="521" y="11"/>
                  </a:lnTo>
                  <a:lnTo>
                    <a:pt x="509" y="15"/>
                  </a:lnTo>
                  <a:lnTo>
                    <a:pt x="497" y="17"/>
                  </a:lnTo>
                  <a:lnTo>
                    <a:pt x="486" y="20"/>
                  </a:lnTo>
                  <a:lnTo>
                    <a:pt x="475" y="23"/>
                  </a:lnTo>
                  <a:lnTo>
                    <a:pt x="464" y="25"/>
                  </a:lnTo>
                  <a:lnTo>
                    <a:pt x="453" y="28"/>
                  </a:lnTo>
                  <a:lnTo>
                    <a:pt x="442" y="31"/>
                  </a:lnTo>
                  <a:lnTo>
                    <a:pt x="431" y="33"/>
                  </a:lnTo>
                  <a:lnTo>
                    <a:pt x="420" y="35"/>
                  </a:lnTo>
                  <a:lnTo>
                    <a:pt x="410" y="37"/>
                  </a:lnTo>
                  <a:lnTo>
                    <a:pt x="397" y="40"/>
                  </a:lnTo>
                  <a:lnTo>
                    <a:pt x="387" y="41"/>
                  </a:lnTo>
                  <a:lnTo>
                    <a:pt x="376" y="43"/>
                  </a:lnTo>
                  <a:lnTo>
                    <a:pt x="366" y="44"/>
                  </a:lnTo>
                  <a:lnTo>
                    <a:pt x="355" y="47"/>
                  </a:lnTo>
                  <a:lnTo>
                    <a:pt x="345" y="48"/>
                  </a:lnTo>
                  <a:lnTo>
                    <a:pt x="335" y="49"/>
                  </a:lnTo>
                  <a:lnTo>
                    <a:pt x="324" y="49"/>
                  </a:lnTo>
                  <a:lnTo>
                    <a:pt x="314" y="51"/>
                  </a:lnTo>
                  <a:lnTo>
                    <a:pt x="304" y="52"/>
                  </a:lnTo>
                  <a:lnTo>
                    <a:pt x="294" y="52"/>
                  </a:lnTo>
                  <a:lnTo>
                    <a:pt x="284" y="53"/>
                  </a:lnTo>
                  <a:lnTo>
                    <a:pt x="275" y="53"/>
                  </a:lnTo>
                  <a:lnTo>
                    <a:pt x="266" y="55"/>
                  </a:lnTo>
                  <a:lnTo>
                    <a:pt x="256" y="55"/>
                  </a:lnTo>
                  <a:lnTo>
                    <a:pt x="246" y="55"/>
                  </a:lnTo>
                  <a:lnTo>
                    <a:pt x="237" y="55"/>
                  </a:lnTo>
                  <a:lnTo>
                    <a:pt x="228" y="56"/>
                  </a:lnTo>
                  <a:lnTo>
                    <a:pt x="218" y="56"/>
                  </a:lnTo>
                  <a:lnTo>
                    <a:pt x="209" y="56"/>
                  </a:lnTo>
                  <a:lnTo>
                    <a:pt x="201" y="56"/>
                  </a:lnTo>
                  <a:lnTo>
                    <a:pt x="193" y="56"/>
                  </a:lnTo>
                  <a:lnTo>
                    <a:pt x="184" y="56"/>
                  </a:lnTo>
                  <a:lnTo>
                    <a:pt x="175" y="55"/>
                  </a:lnTo>
                  <a:lnTo>
                    <a:pt x="167" y="55"/>
                  </a:lnTo>
                  <a:lnTo>
                    <a:pt x="159" y="55"/>
                  </a:lnTo>
                  <a:lnTo>
                    <a:pt x="151" y="53"/>
                  </a:lnTo>
                  <a:lnTo>
                    <a:pt x="143" y="53"/>
                  </a:lnTo>
                  <a:lnTo>
                    <a:pt x="135" y="52"/>
                  </a:lnTo>
                  <a:lnTo>
                    <a:pt x="128" y="52"/>
                  </a:lnTo>
                  <a:lnTo>
                    <a:pt x="121" y="51"/>
                  </a:lnTo>
                  <a:lnTo>
                    <a:pt x="113" y="49"/>
                  </a:lnTo>
                  <a:lnTo>
                    <a:pt x="106" y="49"/>
                  </a:lnTo>
                  <a:lnTo>
                    <a:pt x="99" y="48"/>
                  </a:lnTo>
                  <a:lnTo>
                    <a:pt x="93" y="47"/>
                  </a:lnTo>
                  <a:lnTo>
                    <a:pt x="86" y="47"/>
                  </a:lnTo>
                  <a:lnTo>
                    <a:pt x="79" y="45"/>
                  </a:lnTo>
                  <a:lnTo>
                    <a:pt x="74" y="44"/>
                  </a:lnTo>
                  <a:lnTo>
                    <a:pt x="67" y="43"/>
                  </a:lnTo>
                  <a:lnTo>
                    <a:pt x="62" y="41"/>
                  </a:lnTo>
                  <a:lnTo>
                    <a:pt x="55" y="40"/>
                  </a:lnTo>
                  <a:lnTo>
                    <a:pt x="50" y="39"/>
                  </a:lnTo>
                  <a:lnTo>
                    <a:pt x="44" y="37"/>
                  </a:lnTo>
                  <a:lnTo>
                    <a:pt x="39" y="36"/>
                  </a:lnTo>
                  <a:lnTo>
                    <a:pt x="34" y="35"/>
                  </a:lnTo>
                  <a:lnTo>
                    <a:pt x="30" y="33"/>
                  </a:lnTo>
                  <a:lnTo>
                    <a:pt x="25" y="31"/>
                  </a:lnTo>
                  <a:lnTo>
                    <a:pt x="21" y="31"/>
                  </a:lnTo>
                  <a:lnTo>
                    <a:pt x="16" y="28"/>
                  </a:lnTo>
                  <a:lnTo>
                    <a:pt x="13" y="28"/>
                  </a:lnTo>
                  <a:lnTo>
                    <a:pt x="9" y="27"/>
                  </a:lnTo>
                  <a:lnTo>
                    <a:pt x="6" y="24"/>
                  </a:lnTo>
                  <a:lnTo>
                    <a:pt x="3" y="23"/>
                  </a:lnTo>
                  <a:lnTo>
                    <a:pt x="0" y="23"/>
                  </a:lnTo>
                  <a:lnTo>
                    <a:pt x="0" y="5"/>
                  </a:lnTo>
                  <a:lnTo>
                    <a:pt x="6" y="7"/>
                  </a:lnTo>
                  <a:lnTo>
                    <a:pt x="13" y="8"/>
                  </a:lnTo>
                  <a:lnTo>
                    <a:pt x="19" y="9"/>
                  </a:lnTo>
                  <a:lnTo>
                    <a:pt x="26" y="11"/>
                  </a:lnTo>
                  <a:lnTo>
                    <a:pt x="32" y="12"/>
                  </a:lnTo>
                  <a:lnTo>
                    <a:pt x="39" y="15"/>
                  </a:lnTo>
                  <a:lnTo>
                    <a:pt x="45" y="15"/>
                  </a:lnTo>
                  <a:lnTo>
                    <a:pt x="52" y="17"/>
                  </a:lnTo>
                  <a:lnTo>
                    <a:pt x="58" y="17"/>
                  </a:lnTo>
                  <a:lnTo>
                    <a:pt x="65" y="20"/>
                  </a:lnTo>
                  <a:lnTo>
                    <a:pt x="71" y="21"/>
                  </a:lnTo>
                  <a:lnTo>
                    <a:pt x="78" y="23"/>
                  </a:lnTo>
                  <a:lnTo>
                    <a:pt x="84" y="23"/>
                  </a:lnTo>
                  <a:lnTo>
                    <a:pt x="90" y="24"/>
                  </a:lnTo>
                  <a:lnTo>
                    <a:pt x="97" y="27"/>
                  </a:lnTo>
                  <a:lnTo>
                    <a:pt x="104" y="28"/>
                  </a:lnTo>
                  <a:lnTo>
                    <a:pt x="110" y="28"/>
                  </a:lnTo>
                  <a:lnTo>
                    <a:pt x="117" y="29"/>
                  </a:lnTo>
                  <a:lnTo>
                    <a:pt x="123" y="29"/>
                  </a:lnTo>
                  <a:lnTo>
                    <a:pt x="130" y="31"/>
                  </a:lnTo>
                  <a:lnTo>
                    <a:pt x="137" y="31"/>
                  </a:lnTo>
                  <a:lnTo>
                    <a:pt x="143" y="33"/>
                  </a:lnTo>
                  <a:lnTo>
                    <a:pt x="150" y="33"/>
                  </a:lnTo>
                  <a:lnTo>
                    <a:pt x="157" y="35"/>
                  </a:lnTo>
                  <a:lnTo>
                    <a:pt x="163" y="35"/>
                  </a:lnTo>
                  <a:lnTo>
                    <a:pt x="170" y="35"/>
                  </a:lnTo>
                  <a:lnTo>
                    <a:pt x="177" y="35"/>
                  </a:lnTo>
                  <a:lnTo>
                    <a:pt x="184" y="36"/>
                  </a:lnTo>
                  <a:lnTo>
                    <a:pt x="191" y="36"/>
                  </a:lnTo>
                  <a:lnTo>
                    <a:pt x="198" y="36"/>
                  </a:lnTo>
                  <a:lnTo>
                    <a:pt x="206" y="36"/>
                  </a:lnTo>
                  <a:lnTo>
                    <a:pt x="213" y="37"/>
                  </a:lnTo>
                  <a:lnTo>
                    <a:pt x="220" y="36"/>
                  </a:lnTo>
                  <a:lnTo>
                    <a:pt x="227" y="36"/>
                  </a:lnTo>
                  <a:lnTo>
                    <a:pt x="234" y="36"/>
                  </a:lnTo>
                  <a:lnTo>
                    <a:pt x="242" y="36"/>
                  </a:lnTo>
                  <a:lnTo>
                    <a:pt x="249" y="36"/>
                  </a:lnTo>
                  <a:lnTo>
                    <a:pt x="257" y="36"/>
                  </a:lnTo>
                  <a:lnTo>
                    <a:pt x="265" y="36"/>
                  </a:lnTo>
                  <a:lnTo>
                    <a:pt x="273" y="36"/>
                  </a:lnTo>
                  <a:lnTo>
                    <a:pt x="281" y="35"/>
                  </a:lnTo>
                  <a:lnTo>
                    <a:pt x="289" y="35"/>
                  </a:lnTo>
                  <a:lnTo>
                    <a:pt x="297" y="33"/>
                  </a:lnTo>
                  <a:lnTo>
                    <a:pt x="306" y="33"/>
                  </a:lnTo>
                  <a:lnTo>
                    <a:pt x="315" y="32"/>
                  </a:lnTo>
                  <a:lnTo>
                    <a:pt x="323" y="31"/>
                  </a:lnTo>
                  <a:lnTo>
                    <a:pt x="332" y="31"/>
                  </a:lnTo>
                  <a:lnTo>
                    <a:pt x="341" y="29"/>
                  </a:lnTo>
                  <a:lnTo>
                    <a:pt x="350" y="28"/>
                  </a:lnTo>
                  <a:lnTo>
                    <a:pt x="358" y="27"/>
                  </a:lnTo>
                  <a:lnTo>
                    <a:pt x="367" y="25"/>
                  </a:lnTo>
                  <a:lnTo>
                    <a:pt x="377" y="24"/>
                  </a:lnTo>
                  <a:lnTo>
                    <a:pt x="387" y="23"/>
                  </a:lnTo>
                  <a:lnTo>
                    <a:pt x="396" y="21"/>
                  </a:lnTo>
                  <a:lnTo>
                    <a:pt x="406" y="20"/>
                  </a:lnTo>
                  <a:lnTo>
                    <a:pt x="418" y="17"/>
                  </a:lnTo>
                  <a:lnTo>
                    <a:pt x="428" y="16"/>
                  </a:lnTo>
                  <a:lnTo>
                    <a:pt x="438" y="13"/>
                  </a:lnTo>
                  <a:lnTo>
                    <a:pt x="448" y="11"/>
                  </a:lnTo>
                  <a:lnTo>
                    <a:pt x="459" y="9"/>
                  </a:lnTo>
                  <a:lnTo>
                    <a:pt x="470" y="8"/>
                  </a:lnTo>
                  <a:lnTo>
                    <a:pt x="481" y="5"/>
                  </a:lnTo>
                  <a:lnTo>
                    <a:pt x="492" y="3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83" name="Freeform 43"/>
            <p:cNvSpPr>
              <a:spLocks/>
            </p:cNvSpPr>
            <p:nvPr/>
          </p:nvSpPr>
          <p:spPr bwMode="auto">
            <a:xfrm>
              <a:off x="4107" y="3517"/>
              <a:ext cx="174" cy="13"/>
            </a:xfrm>
            <a:custGeom>
              <a:avLst/>
              <a:gdLst>
                <a:gd name="T0" fmla="*/ 512 w 521"/>
                <a:gd name="T1" fmla="*/ 21 h 52"/>
                <a:gd name="T2" fmla="*/ 494 w 521"/>
                <a:gd name="T3" fmla="*/ 25 h 52"/>
                <a:gd name="T4" fmla="*/ 475 w 521"/>
                <a:gd name="T5" fmla="*/ 28 h 52"/>
                <a:gd name="T6" fmla="*/ 455 w 521"/>
                <a:gd name="T7" fmla="*/ 32 h 52"/>
                <a:gd name="T8" fmla="*/ 434 w 521"/>
                <a:gd name="T9" fmla="*/ 35 h 52"/>
                <a:gd name="T10" fmla="*/ 412 w 521"/>
                <a:gd name="T11" fmla="*/ 39 h 52"/>
                <a:gd name="T12" fmla="*/ 390 w 521"/>
                <a:gd name="T13" fmla="*/ 40 h 52"/>
                <a:gd name="T14" fmla="*/ 367 w 521"/>
                <a:gd name="T15" fmla="*/ 43 h 52"/>
                <a:gd name="T16" fmla="*/ 345 w 521"/>
                <a:gd name="T17" fmla="*/ 45 h 52"/>
                <a:gd name="T18" fmla="*/ 323 w 521"/>
                <a:gd name="T19" fmla="*/ 47 h 52"/>
                <a:gd name="T20" fmla="*/ 301 w 521"/>
                <a:gd name="T21" fmla="*/ 48 h 52"/>
                <a:gd name="T22" fmla="*/ 279 w 521"/>
                <a:gd name="T23" fmla="*/ 49 h 52"/>
                <a:gd name="T24" fmla="*/ 258 w 521"/>
                <a:gd name="T25" fmla="*/ 51 h 52"/>
                <a:gd name="T26" fmla="*/ 238 w 521"/>
                <a:gd name="T27" fmla="*/ 51 h 52"/>
                <a:gd name="T28" fmla="*/ 218 w 521"/>
                <a:gd name="T29" fmla="*/ 52 h 52"/>
                <a:gd name="T30" fmla="*/ 200 w 521"/>
                <a:gd name="T31" fmla="*/ 52 h 52"/>
                <a:gd name="T32" fmla="*/ 185 w 521"/>
                <a:gd name="T33" fmla="*/ 52 h 52"/>
                <a:gd name="T34" fmla="*/ 163 w 521"/>
                <a:gd name="T35" fmla="*/ 49 h 52"/>
                <a:gd name="T36" fmla="*/ 151 w 521"/>
                <a:gd name="T37" fmla="*/ 48 h 52"/>
                <a:gd name="T38" fmla="*/ 137 w 521"/>
                <a:gd name="T39" fmla="*/ 45 h 52"/>
                <a:gd name="T40" fmla="*/ 125 w 521"/>
                <a:gd name="T41" fmla="*/ 45 h 52"/>
                <a:gd name="T42" fmla="*/ 111 w 521"/>
                <a:gd name="T43" fmla="*/ 45 h 52"/>
                <a:gd name="T44" fmla="*/ 98 w 521"/>
                <a:gd name="T45" fmla="*/ 45 h 52"/>
                <a:gd name="T46" fmla="*/ 86 w 521"/>
                <a:gd name="T47" fmla="*/ 44 h 52"/>
                <a:gd name="T48" fmla="*/ 73 w 521"/>
                <a:gd name="T49" fmla="*/ 43 h 52"/>
                <a:gd name="T50" fmla="*/ 61 w 521"/>
                <a:gd name="T51" fmla="*/ 41 h 52"/>
                <a:gd name="T52" fmla="*/ 48 w 521"/>
                <a:gd name="T53" fmla="*/ 40 h 52"/>
                <a:gd name="T54" fmla="*/ 36 w 521"/>
                <a:gd name="T55" fmla="*/ 37 h 52"/>
                <a:gd name="T56" fmla="*/ 23 w 521"/>
                <a:gd name="T57" fmla="*/ 35 h 52"/>
                <a:gd name="T58" fmla="*/ 11 w 521"/>
                <a:gd name="T59" fmla="*/ 33 h 52"/>
                <a:gd name="T60" fmla="*/ 0 w 521"/>
                <a:gd name="T61" fmla="*/ 20 h 52"/>
                <a:gd name="T62" fmla="*/ 19 w 521"/>
                <a:gd name="T63" fmla="*/ 17 h 52"/>
                <a:gd name="T64" fmla="*/ 37 w 521"/>
                <a:gd name="T65" fmla="*/ 19 h 52"/>
                <a:gd name="T66" fmla="*/ 56 w 521"/>
                <a:gd name="T67" fmla="*/ 20 h 52"/>
                <a:gd name="T68" fmla="*/ 76 w 521"/>
                <a:gd name="T69" fmla="*/ 24 h 52"/>
                <a:gd name="T70" fmla="*/ 96 w 521"/>
                <a:gd name="T71" fmla="*/ 27 h 52"/>
                <a:gd name="T72" fmla="*/ 116 w 521"/>
                <a:gd name="T73" fmla="*/ 29 h 52"/>
                <a:gd name="T74" fmla="*/ 136 w 521"/>
                <a:gd name="T75" fmla="*/ 31 h 52"/>
                <a:gd name="T76" fmla="*/ 157 w 521"/>
                <a:gd name="T77" fmla="*/ 29 h 52"/>
                <a:gd name="T78" fmla="*/ 180 w 521"/>
                <a:gd name="T79" fmla="*/ 32 h 52"/>
                <a:gd name="T80" fmla="*/ 203 w 521"/>
                <a:gd name="T81" fmla="*/ 32 h 52"/>
                <a:gd name="T82" fmla="*/ 226 w 521"/>
                <a:gd name="T83" fmla="*/ 32 h 52"/>
                <a:gd name="T84" fmla="*/ 248 w 521"/>
                <a:gd name="T85" fmla="*/ 33 h 52"/>
                <a:gd name="T86" fmla="*/ 271 w 521"/>
                <a:gd name="T87" fmla="*/ 32 h 52"/>
                <a:gd name="T88" fmla="*/ 294 w 521"/>
                <a:gd name="T89" fmla="*/ 31 h 52"/>
                <a:gd name="T90" fmla="*/ 316 w 521"/>
                <a:gd name="T91" fmla="*/ 29 h 52"/>
                <a:gd name="T92" fmla="*/ 339 w 521"/>
                <a:gd name="T93" fmla="*/ 28 h 52"/>
                <a:gd name="T94" fmla="*/ 360 w 521"/>
                <a:gd name="T95" fmla="*/ 25 h 52"/>
                <a:gd name="T96" fmla="*/ 383 w 521"/>
                <a:gd name="T97" fmla="*/ 21 h 52"/>
                <a:gd name="T98" fmla="*/ 405 w 521"/>
                <a:gd name="T99" fmla="*/ 19 h 52"/>
                <a:gd name="T100" fmla="*/ 429 w 521"/>
                <a:gd name="T101" fmla="*/ 16 h 52"/>
                <a:gd name="T102" fmla="*/ 451 w 521"/>
                <a:gd name="T103" fmla="*/ 12 h 52"/>
                <a:gd name="T104" fmla="*/ 474 w 521"/>
                <a:gd name="T105" fmla="*/ 8 h 52"/>
                <a:gd name="T106" fmla="*/ 496 w 521"/>
                <a:gd name="T107" fmla="*/ 3 h 52"/>
                <a:gd name="T108" fmla="*/ 519 w 521"/>
                <a:gd name="T109" fmla="*/ 0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21"/>
                <a:gd name="T166" fmla="*/ 0 h 52"/>
                <a:gd name="T167" fmla="*/ 521 w 521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21" h="52">
                  <a:moveTo>
                    <a:pt x="519" y="0"/>
                  </a:moveTo>
                  <a:lnTo>
                    <a:pt x="521" y="20"/>
                  </a:lnTo>
                  <a:lnTo>
                    <a:pt x="516" y="20"/>
                  </a:lnTo>
                  <a:lnTo>
                    <a:pt x="512" y="21"/>
                  </a:lnTo>
                  <a:lnTo>
                    <a:pt x="507" y="21"/>
                  </a:lnTo>
                  <a:lnTo>
                    <a:pt x="503" y="23"/>
                  </a:lnTo>
                  <a:lnTo>
                    <a:pt x="498" y="23"/>
                  </a:lnTo>
                  <a:lnTo>
                    <a:pt x="494" y="25"/>
                  </a:lnTo>
                  <a:lnTo>
                    <a:pt x="489" y="25"/>
                  </a:lnTo>
                  <a:lnTo>
                    <a:pt x="485" y="27"/>
                  </a:lnTo>
                  <a:lnTo>
                    <a:pt x="480" y="27"/>
                  </a:lnTo>
                  <a:lnTo>
                    <a:pt x="475" y="28"/>
                  </a:lnTo>
                  <a:lnTo>
                    <a:pt x="470" y="29"/>
                  </a:lnTo>
                  <a:lnTo>
                    <a:pt x="465" y="31"/>
                  </a:lnTo>
                  <a:lnTo>
                    <a:pt x="460" y="31"/>
                  </a:lnTo>
                  <a:lnTo>
                    <a:pt x="455" y="32"/>
                  </a:lnTo>
                  <a:lnTo>
                    <a:pt x="450" y="33"/>
                  </a:lnTo>
                  <a:lnTo>
                    <a:pt x="445" y="35"/>
                  </a:lnTo>
                  <a:lnTo>
                    <a:pt x="439" y="35"/>
                  </a:lnTo>
                  <a:lnTo>
                    <a:pt x="434" y="35"/>
                  </a:lnTo>
                  <a:lnTo>
                    <a:pt x="428" y="36"/>
                  </a:lnTo>
                  <a:lnTo>
                    <a:pt x="423" y="36"/>
                  </a:lnTo>
                  <a:lnTo>
                    <a:pt x="417" y="36"/>
                  </a:lnTo>
                  <a:lnTo>
                    <a:pt x="412" y="39"/>
                  </a:lnTo>
                  <a:lnTo>
                    <a:pt x="407" y="39"/>
                  </a:lnTo>
                  <a:lnTo>
                    <a:pt x="401" y="40"/>
                  </a:lnTo>
                  <a:lnTo>
                    <a:pt x="395" y="40"/>
                  </a:lnTo>
                  <a:lnTo>
                    <a:pt x="390" y="40"/>
                  </a:lnTo>
                  <a:lnTo>
                    <a:pt x="384" y="41"/>
                  </a:lnTo>
                  <a:lnTo>
                    <a:pt x="379" y="41"/>
                  </a:lnTo>
                  <a:lnTo>
                    <a:pt x="373" y="41"/>
                  </a:lnTo>
                  <a:lnTo>
                    <a:pt x="367" y="43"/>
                  </a:lnTo>
                  <a:lnTo>
                    <a:pt x="362" y="43"/>
                  </a:lnTo>
                  <a:lnTo>
                    <a:pt x="357" y="45"/>
                  </a:lnTo>
                  <a:lnTo>
                    <a:pt x="351" y="45"/>
                  </a:lnTo>
                  <a:lnTo>
                    <a:pt x="345" y="45"/>
                  </a:lnTo>
                  <a:lnTo>
                    <a:pt x="340" y="45"/>
                  </a:lnTo>
                  <a:lnTo>
                    <a:pt x="334" y="47"/>
                  </a:lnTo>
                  <a:lnTo>
                    <a:pt x="328" y="47"/>
                  </a:lnTo>
                  <a:lnTo>
                    <a:pt x="323" y="47"/>
                  </a:lnTo>
                  <a:lnTo>
                    <a:pt x="317" y="47"/>
                  </a:lnTo>
                  <a:lnTo>
                    <a:pt x="312" y="48"/>
                  </a:lnTo>
                  <a:lnTo>
                    <a:pt x="306" y="48"/>
                  </a:lnTo>
                  <a:lnTo>
                    <a:pt x="301" y="48"/>
                  </a:lnTo>
                  <a:lnTo>
                    <a:pt x="295" y="48"/>
                  </a:lnTo>
                  <a:lnTo>
                    <a:pt x="290" y="49"/>
                  </a:lnTo>
                  <a:lnTo>
                    <a:pt x="285" y="49"/>
                  </a:lnTo>
                  <a:lnTo>
                    <a:pt x="279" y="49"/>
                  </a:lnTo>
                  <a:lnTo>
                    <a:pt x="274" y="49"/>
                  </a:lnTo>
                  <a:lnTo>
                    <a:pt x="269" y="51"/>
                  </a:lnTo>
                  <a:lnTo>
                    <a:pt x="264" y="51"/>
                  </a:lnTo>
                  <a:lnTo>
                    <a:pt x="258" y="51"/>
                  </a:lnTo>
                  <a:lnTo>
                    <a:pt x="253" y="51"/>
                  </a:lnTo>
                  <a:lnTo>
                    <a:pt x="248" y="51"/>
                  </a:lnTo>
                  <a:lnTo>
                    <a:pt x="243" y="51"/>
                  </a:lnTo>
                  <a:lnTo>
                    <a:pt x="238" y="51"/>
                  </a:lnTo>
                  <a:lnTo>
                    <a:pt x="233" y="51"/>
                  </a:lnTo>
                  <a:lnTo>
                    <a:pt x="228" y="52"/>
                  </a:lnTo>
                  <a:lnTo>
                    <a:pt x="223" y="52"/>
                  </a:lnTo>
                  <a:lnTo>
                    <a:pt x="218" y="52"/>
                  </a:lnTo>
                  <a:lnTo>
                    <a:pt x="213" y="52"/>
                  </a:lnTo>
                  <a:lnTo>
                    <a:pt x="209" y="52"/>
                  </a:lnTo>
                  <a:lnTo>
                    <a:pt x="204" y="52"/>
                  </a:lnTo>
                  <a:lnTo>
                    <a:pt x="200" y="52"/>
                  </a:lnTo>
                  <a:lnTo>
                    <a:pt x="196" y="52"/>
                  </a:lnTo>
                  <a:lnTo>
                    <a:pt x="192" y="52"/>
                  </a:lnTo>
                  <a:lnTo>
                    <a:pt x="188" y="52"/>
                  </a:lnTo>
                  <a:lnTo>
                    <a:pt x="185" y="52"/>
                  </a:lnTo>
                  <a:lnTo>
                    <a:pt x="180" y="51"/>
                  </a:lnTo>
                  <a:lnTo>
                    <a:pt x="175" y="51"/>
                  </a:lnTo>
                  <a:lnTo>
                    <a:pt x="168" y="49"/>
                  </a:lnTo>
                  <a:lnTo>
                    <a:pt x="163" y="49"/>
                  </a:lnTo>
                  <a:lnTo>
                    <a:pt x="160" y="49"/>
                  </a:lnTo>
                  <a:lnTo>
                    <a:pt x="157" y="49"/>
                  </a:lnTo>
                  <a:lnTo>
                    <a:pt x="154" y="48"/>
                  </a:lnTo>
                  <a:lnTo>
                    <a:pt x="151" y="48"/>
                  </a:lnTo>
                  <a:lnTo>
                    <a:pt x="147" y="47"/>
                  </a:lnTo>
                  <a:lnTo>
                    <a:pt x="144" y="47"/>
                  </a:lnTo>
                  <a:lnTo>
                    <a:pt x="141" y="45"/>
                  </a:lnTo>
                  <a:lnTo>
                    <a:pt x="137" y="45"/>
                  </a:lnTo>
                  <a:lnTo>
                    <a:pt x="134" y="45"/>
                  </a:lnTo>
                  <a:lnTo>
                    <a:pt x="131" y="45"/>
                  </a:lnTo>
                  <a:lnTo>
                    <a:pt x="128" y="45"/>
                  </a:lnTo>
                  <a:lnTo>
                    <a:pt x="125" y="45"/>
                  </a:lnTo>
                  <a:lnTo>
                    <a:pt x="121" y="45"/>
                  </a:lnTo>
                  <a:lnTo>
                    <a:pt x="118" y="45"/>
                  </a:lnTo>
                  <a:lnTo>
                    <a:pt x="115" y="45"/>
                  </a:lnTo>
                  <a:lnTo>
                    <a:pt x="111" y="45"/>
                  </a:lnTo>
                  <a:lnTo>
                    <a:pt x="108" y="45"/>
                  </a:lnTo>
                  <a:lnTo>
                    <a:pt x="104" y="47"/>
                  </a:lnTo>
                  <a:lnTo>
                    <a:pt x="101" y="45"/>
                  </a:lnTo>
                  <a:lnTo>
                    <a:pt x="98" y="45"/>
                  </a:lnTo>
                  <a:lnTo>
                    <a:pt x="94" y="45"/>
                  </a:lnTo>
                  <a:lnTo>
                    <a:pt x="92" y="45"/>
                  </a:lnTo>
                  <a:lnTo>
                    <a:pt x="88" y="44"/>
                  </a:lnTo>
                  <a:lnTo>
                    <a:pt x="86" y="44"/>
                  </a:lnTo>
                  <a:lnTo>
                    <a:pt x="82" y="43"/>
                  </a:lnTo>
                  <a:lnTo>
                    <a:pt x="79" y="43"/>
                  </a:lnTo>
                  <a:lnTo>
                    <a:pt x="76" y="43"/>
                  </a:lnTo>
                  <a:lnTo>
                    <a:pt x="73" y="43"/>
                  </a:lnTo>
                  <a:lnTo>
                    <a:pt x="70" y="41"/>
                  </a:lnTo>
                  <a:lnTo>
                    <a:pt x="67" y="41"/>
                  </a:lnTo>
                  <a:lnTo>
                    <a:pt x="64" y="41"/>
                  </a:lnTo>
                  <a:lnTo>
                    <a:pt x="61" y="41"/>
                  </a:lnTo>
                  <a:lnTo>
                    <a:pt x="58" y="41"/>
                  </a:lnTo>
                  <a:lnTo>
                    <a:pt x="55" y="41"/>
                  </a:lnTo>
                  <a:lnTo>
                    <a:pt x="52" y="40"/>
                  </a:lnTo>
                  <a:lnTo>
                    <a:pt x="48" y="40"/>
                  </a:lnTo>
                  <a:lnTo>
                    <a:pt x="45" y="39"/>
                  </a:lnTo>
                  <a:lnTo>
                    <a:pt x="42" y="39"/>
                  </a:lnTo>
                  <a:lnTo>
                    <a:pt x="39" y="39"/>
                  </a:lnTo>
                  <a:lnTo>
                    <a:pt x="36" y="37"/>
                  </a:lnTo>
                  <a:lnTo>
                    <a:pt x="33" y="36"/>
                  </a:lnTo>
                  <a:lnTo>
                    <a:pt x="30" y="36"/>
                  </a:lnTo>
                  <a:lnTo>
                    <a:pt x="27" y="36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4" y="33"/>
                  </a:lnTo>
                  <a:lnTo>
                    <a:pt x="11" y="33"/>
                  </a:lnTo>
                  <a:lnTo>
                    <a:pt x="8" y="32"/>
                  </a:lnTo>
                  <a:lnTo>
                    <a:pt x="5" y="32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5" y="19"/>
                  </a:lnTo>
                  <a:lnTo>
                    <a:pt x="9" y="17"/>
                  </a:lnTo>
                  <a:lnTo>
                    <a:pt x="14" y="17"/>
                  </a:lnTo>
                  <a:lnTo>
                    <a:pt x="19" y="17"/>
                  </a:lnTo>
                  <a:lnTo>
                    <a:pt x="23" y="17"/>
                  </a:lnTo>
                  <a:lnTo>
                    <a:pt x="28" y="17"/>
                  </a:lnTo>
                  <a:lnTo>
                    <a:pt x="32" y="17"/>
                  </a:lnTo>
                  <a:lnTo>
                    <a:pt x="37" y="19"/>
                  </a:lnTo>
                  <a:lnTo>
                    <a:pt x="42" y="19"/>
                  </a:lnTo>
                  <a:lnTo>
                    <a:pt x="47" y="19"/>
                  </a:lnTo>
                  <a:lnTo>
                    <a:pt x="51" y="20"/>
                  </a:lnTo>
                  <a:lnTo>
                    <a:pt x="56" y="20"/>
                  </a:lnTo>
                  <a:lnTo>
                    <a:pt x="61" y="21"/>
                  </a:lnTo>
                  <a:lnTo>
                    <a:pt x="66" y="21"/>
                  </a:lnTo>
                  <a:lnTo>
                    <a:pt x="71" y="23"/>
                  </a:lnTo>
                  <a:lnTo>
                    <a:pt x="76" y="24"/>
                  </a:lnTo>
                  <a:lnTo>
                    <a:pt x="81" y="24"/>
                  </a:lnTo>
                  <a:lnTo>
                    <a:pt x="86" y="25"/>
                  </a:lnTo>
                  <a:lnTo>
                    <a:pt x="91" y="25"/>
                  </a:lnTo>
                  <a:lnTo>
                    <a:pt x="96" y="27"/>
                  </a:lnTo>
                  <a:lnTo>
                    <a:pt x="101" y="27"/>
                  </a:lnTo>
                  <a:lnTo>
                    <a:pt x="106" y="28"/>
                  </a:lnTo>
                  <a:lnTo>
                    <a:pt x="111" y="28"/>
                  </a:lnTo>
                  <a:lnTo>
                    <a:pt x="116" y="29"/>
                  </a:lnTo>
                  <a:lnTo>
                    <a:pt x="121" y="29"/>
                  </a:lnTo>
                  <a:lnTo>
                    <a:pt x="126" y="29"/>
                  </a:lnTo>
                  <a:lnTo>
                    <a:pt x="131" y="29"/>
                  </a:lnTo>
                  <a:lnTo>
                    <a:pt x="136" y="31"/>
                  </a:lnTo>
                  <a:lnTo>
                    <a:pt x="141" y="29"/>
                  </a:lnTo>
                  <a:lnTo>
                    <a:pt x="147" y="29"/>
                  </a:lnTo>
                  <a:lnTo>
                    <a:pt x="152" y="29"/>
                  </a:lnTo>
                  <a:lnTo>
                    <a:pt x="157" y="29"/>
                  </a:lnTo>
                  <a:lnTo>
                    <a:pt x="162" y="29"/>
                  </a:lnTo>
                  <a:lnTo>
                    <a:pt x="168" y="31"/>
                  </a:lnTo>
                  <a:lnTo>
                    <a:pt x="174" y="31"/>
                  </a:lnTo>
                  <a:lnTo>
                    <a:pt x="180" y="32"/>
                  </a:lnTo>
                  <a:lnTo>
                    <a:pt x="185" y="32"/>
                  </a:lnTo>
                  <a:lnTo>
                    <a:pt x="191" y="32"/>
                  </a:lnTo>
                  <a:lnTo>
                    <a:pt x="197" y="32"/>
                  </a:lnTo>
                  <a:lnTo>
                    <a:pt x="203" y="32"/>
                  </a:lnTo>
                  <a:lnTo>
                    <a:pt x="208" y="32"/>
                  </a:lnTo>
                  <a:lnTo>
                    <a:pt x="214" y="32"/>
                  </a:lnTo>
                  <a:lnTo>
                    <a:pt x="220" y="32"/>
                  </a:lnTo>
                  <a:lnTo>
                    <a:pt x="226" y="32"/>
                  </a:lnTo>
                  <a:lnTo>
                    <a:pt x="231" y="32"/>
                  </a:lnTo>
                  <a:lnTo>
                    <a:pt x="237" y="32"/>
                  </a:lnTo>
                  <a:lnTo>
                    <a:pt x="242" y="32"/>
                  </a:lnTo>
                  <a:lnTo>
                    <a:pt x="248" y="33"/>
                  </a:lnTo>
                  <a:lnTo>
                    <a:pt x="253" y="32"/>
                  </a:lnTo>
                  <a:lnTo>
                    <a:pt x="260" y="32"/>
                  </a:lnTo>
                  <a:lnTo>
                    <a:pt x="265" y="32"/>
                  </a:lnTo>
                  <a:lnTo>
                    <a:pt x="271" y="32"/>
                  </a:lnTo>
                  <a:lnTo>
                    <a:pt x="276" y="31"/>
                  </a:lnTo>
                  <a:lnTo>
                    <a:pt x="282" y="31"/>
                  </a:lnTo>
                  <a:lnTo>
                    <a:pt x="287" y="31"/>
                  </a:lnTo>
                  <a:lnTo>
                    <a:pt x="294" y="31"/>
                  </a:lnTo>
                  <a:lnTo>
                    <a:pt x="299" y="29"/>
                  </a:lnTo>
                  <a:lnTo>
                    <a:pt x="305" y="29"/>
                  </a:lnTo>
                  <a:lnTo>
                    <a:pt x="310" y="29"/>
                  </a:lnTo>
                  <a:lnTo>
                    <a:pt x="316" y="29"/>
                  </a:lnTo>
                  <a:lnTo>
                    <a:pt x="321" y="28"/>
                  </a:lnTo>
                  <a:lnTo>
                    <a:pt x="327" y="28"/>
                  </a:lnTo>
                  <a:lnTo>
                    <a:pt x="332" y="28"/>
                  </a:lnTo>
                  <a:lnTo>
                    <a:pt x="339" y="28"/>
                  </a:lnTo>
                  <a:lnTo>
                    <a:pt x="344" y="27"/>
                  </a:lnTo>
                  <a:lnTo>
                    <a:pt x="349" y="27"/>
                  </a:lnTo>
                  <a:lnTo>
                    <a:pt x="355" y="25"/>
                  </a:lnTo>
                  <a:lnTo>
                    <a:pt x="360" y="25"/>
                  </a:lnTo>
                  <a:lnTo>
                    <a:pt x="366" y="23"/>
                  </a:lnTo>
                  <a:lnTo>
                    <a:pt x="371" y="23"/>
                  </a:lnTo>
                  <a:lnTo>
                    <a:pt x="377" y="21"/>
                  </a:lnTo>
                  <a:lnTo>
                    <a:pt x="383" y="21"/>
                  </a:lnTo>
                  <a:lnTo>
                    <a:pt x="388" y="20"/>
                  </a:lnTo>
                  <a:lnTo>
                    <a:pt x="394" y="20"/>
                  </a:lnTo>
                  <a:lnTo>
                    <a:pt x="399" y="19"/>
                  </a:lnTo>
                  <a:lnTo>
                    <a:pt x="405" y="19"/>
                  </a:lnTo>
                  <a:lnTo>
                    <a:pt x="411" y="17"/>
                  </a:lnTo>
                  <a:lnTo>
                    <a:pt x="417" y="17"/>
                  </a:lnTo>
                  <a:lnTo>
                    <a:pt x="422" y="16"/>
                  </a:lnTo>
                  <a:lnTo>
                    <a:pt x="429" y="16"/>
                  </a:lnTo>
                  <a:lnTo>
                    <a:pt x="434" y="15"/>
                  </a:lnTo>
                  <a:lnTo>
                    <a:pt x="440" y="13"/>
                  </a:lnTo>
                  <a:lnTo>
                    <a:pt x="445" y="12"/>
                  </a:lnTo>
                  <a:lnTo>
                    <a:pt x="451" y="12"/>
                  </a:lnTo>
                  <a:lnTo>
                    <a:pt x="456" y="9"/>
                  </a:lnTo>
                  <a:lnTo>
                    <a:pt x="462" y="9"/>
                  </a:lnTo>
                  <a:lnTo>
                    <a:pt x="467" y="8"/>
                  </a:lnTo>
                  <a:lnTo>
                    <a:pt x="474" y="8"/>
                  </a:lnTo>
                  <a:lnTo>
                    <a:pt x="479" y="7"/>
                  </a:lnTo>
                  <a:lnTo>
                    <a:pt x="485" y="5"/>
                  </a:lnTo>
                  <a:lnTo>
                    <a:pt x="490" y="4"/>
                  </a:lnTo>
                  <a:lnTo>
                    <a:pt x="496" y="3"/>
                  </a:lnTo>
                  <a:lnTo>
                    <a:pt x="501" y="1"/>
                  </a:lnTo>
                  <a:lnTo>
                    <a:pt x="507" y="1"/>
                  </a:lnTo>
                  <a:lnTo>
                    <a:pt x="512" y="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84" name="Freeform 44"/>
            <p:cNvSpPr>
              <a:spLocks/>
            </p:cNvSpPr>
            <p:nvPr/>
          </p:nvSpPr>
          <p:spPr bwMode="auto">
            <a:xfrm>
              <a:off x="4246" y="3312"/>
              <a:ext cx="35" cy="55"/>
            </a:xfrm>
            <a:custGeom>
              <a:avLst/>
              <a:gdLst>
                <a:gd name="T0" fmla="*/ 3 w 106"/>
                <a:gd name="T1" fmla="*/ 0 h 222"/>
                <a:gd name="T2" fmla="*/ 10 w 106"/>
                <a:gd name="T3" fmla="*/ 1 h 222"/>
                <a:gd name="T4" fmla="*/ 18 w 106"/>
                <a:gd name="T5" fmla="*/ 4 h 222"/>
                <a:gd name="T6" fmla="*/ 25 w 106"/>
                <a:gd name="T7" fmla="*/ 12 h 222"/>
                <a:gd name="T8" fmla="*/ 29 w 106"/>
                <a:gd name="T9" fmla="*/ 24 h 222"/>
                <a:gd name="T10" fmla="*/ 31 w 106"/>
                <a:gd name="T11" fmla="*/ 36 h 222"/>
                <a:gd name="T12" fmla="*/ 31 w 106"/>
                <a:gd name="T13" fmla="*/ 50 h 222"/>
                <a:gd name="T14" fmla="*/ 30 w 106"/>
                <a:gd name="T15" fmla="*/ 65 h 222"/>
                <a:gd name="T16" fmla="*/ 30 w 106"/>
                <a:gd name="T17" fmla="*/ 80 h 222"/>
                <a:gd name="T18" fmla="*/ 36 w 106"/>
                <a:gd name="T19" fmla="*/ 88 h 222"/>
                <a:gd name="T20" fmla="*/ 45 w 106"/>
                <a:gd name="T21" fmla="*/ 89 h 222"/>
                <a:gd name="T22" fmla="*/ 51 w 106"/>
                <a:gd name="T23" fmla="*/ 90 h 222"/>
                <a:gd name="T24" fmla="*/ 60 w 106"/>
                <a:gd name="T25" fmla="*/ 94 h 222"/>
                <a:gd name="T26" fmla="*/ 70 w 106"/>
                <a:gd name="T27" fmla="*/ 98 h 222"/>
                <a:gd name="T28" fmla="*/ 79 w 106"/>
                <a:gd name="T29" fmla="*/ 102 h 222"/>
                <a:gd name="T30" fmla="*/ 87 w 106"/>
                <a:gd name="T31" fmla="*/ 106 h 222"/>
                <a:gd name="T32" fmla="*/ 96 w 106"/>
                <a:gd name="T33" fmla="*/ 112 h 222"/>
                <a:gd name="T34" fmla="*/ 100 w 106"/>
                <a:gd name="T35" fmla="*/ 118 h 222"/>
                <a:gd name="T36" fmla="*/ 101 w 106"/>
                <a:gd name="T37" fmla="*/ 129 h 222"/>
                <a:gd name="T38" fmla="*/ 103 w 106"/>
                <a:gd name="T39" fmla="*/ 142 h 222"/>
                <a:gd name="T40" fmla="*/ 104 w 106"/>
                <a:gd name="T41" fmla="*/ 154 h 222"/>
                <a:gd name="T42" fmla="*/ 105 w 106"/>
                <a:gd name="T43" fmla="*/ 162 h 222"/>
                <a:gd name="T44" fmla="*/ 105 w 106"/>
                <a:gd name="T45" fmla="*/ 172 h 222"/>
                <a:gd name="T46" fmla="*/ 105 w 106"/>
                <a:gd name="T47" fmla="*/ 180 h 222"/>
                <a:gd name="T48" fmla="*/ 106 w 106"/>
                <a:gd name="T49" fmla="*/ 192 h 222"/>
                <a:gd name="T50" fmla="*/ 106 w 106"/>
                <a:gd name="T51" fmla="*/ 205 h 222"/>
                <a:gd name="T52" fmla="*/ 105 w 106"/>
                <a:gd name="T53" fmla="*/ 217 h 222"/>
                <a:gd name="T54" fmla="*/ 100 w 106"/>
                <a:gd name="T55" fmla="*/ 222 h 222"/>
                <a:gd name="T56" fmla="*/ 94 w 106"/>
                <a:gd name="T57" fmla="*/ 214 h 222"/>
                <a:gd name="T58" fmla="*/ 92 w 106"/>
                <a:gd name="T59" fmla="*/ 202 h 222"/>
                <a:gd name="T60" fmla="*/ 91 w 106"/>
                <a:gd name="T61" fmla="*/ 194 h 222"/>
                <a:gd name="T62" fmla="*/ 90 w 106"/>
                <a:gd name="T63" fmla="*/ 186 h 222"/>
                <a:gd name="T64" fmla="*/ 90 w 106"/>
                <a:gd name="T65" fmla="*/ 177 h 222"/>
                <a:gd name="T66" fmla="*/ 89 w 106"/>
                <a:gd name="T67" fmla="*/ 168 h 222"/>
                <a:gd name="T68" fmla="*/ 89 w 106"/>
                <a:gd name="T69" fmla="*/ 160 h 222"/>
                <a:gd name="T70" fmla="*/ 88 w 106"/>
                <a:gd name="T71" fmla="*/ 152 h 222"/>
                <a:gd name="T72" fmla="*/ 86 w 106"/>
                <a:gd name="T73" fmla="*/ 144 h 222"/>
                <a:gd name="T74" fmla="*/ 85 w 106"/>
                <a:gd name="T75" fmla="*/ 133 h 222"/>
                <a:gd name="T76" fmla="*/ 80 w 106"/>
                <a:gd name="T77" fmla="*/ 122 h 222"/>
                <a:gd name="T78" fmla="*/ 73 w 106"/>
                <a:gd name="T79" fmla="*/ 117 h 222"/>
                <a:gd name="T80" fmla="*/ 10 w 106"/>
                <a:gd name="T81" fmla="*/ 109 h 222"/>
                <a:gd name="T82" fmla="*/ 10 w 106"/>
                <a:gd name="T83" fmla="*/ 96 h 222"/>
                <a:gd name="T84" fmla="*/ 12 w 106"/>
                <a:gd name="T85" fmla="*/ 84 h 222"/>
                <a:gd name="T86" fmla="*/ 13 w 106"/>
                <a:gd name="T87" fmla="*/ 69 h 222"/>
                <a:gd name="T88" fmla="*/ 14 w 106"/>
                <a:gd name="T89" fmla="*/ 56 h 222"/>
                <a:gd name="T90" fmla="*/ 14 w 106"/>
                <a:gd name="T91" fmla="*/ 41 h 222"/>
                <a:gd name="T92" fmla="*/ 12 w 106"/>
                <a:gd name="T93" fmla="*/ 30 h 222"/>
                <a:gd name="T94" fmla="*/ 8 w 106"/>
                <a:gd name="T95" fmla="*/ 21 h 222"/>
                <a:gd name="T96" fmla="*/ 1 w 106"/>
                <a:gd name="T97" fmla="*/ 17 h 222"/>
                <a:gd name="T98" fmla="*/ 0 w 106"/>
                <a:gd name="T99" fmla="*/ 0 h 2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6"/>
                <a:gd name="T151" fmla="*/ 0 h 222"/>
                <a:gd name="T152" fmla="*/ 106 w 106"/>
                <a:gd name="T153" fmla="*/ 222 h 2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6" h="222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8" y="17"/>
                  </a:lnTo>
                  <a:lnTo>
                    <a:pt x="29" y="24"/>
                  </a:lnTo>
                  <a:lnTo>
                    <a:pt x="31" y="30"/>
                  </a:lnTo>
                  <a:lnTo>
                    <a:pt x="31" y="36"/>
                  </a:lnTo>
                  <a:lnTo>
                    <a:pt x="31" y="42"/>
                  </a:lnTo>
                  <a:lnTo>
                    <a:pt x="31" y="50"/>
                  </a:lnTo>
                  <a:lnTo>
                    <a:pt x="31" y="57"/>
                  </a:lnTo>
                  <a:lnTo>
                    <a:pt x="30" y="65"/>
                  </a:lnTo>
                  <a:lnTo>
                    <a:pt x="30" y="72"/>
                  </a:lnTo>
                  <a:lnTo>
                    <a:pt x="30" y="80"/>
                  </a:lnTo>
                  <a:lnTo>
                    <a:pt x="31" y="88"/>
                  </a:lnTo>
                  <a:lnTo>
                    <a:pt x="36" y="88"/>
                  </a:lnTo>
                  <a:lnTo>
                    <a:pt x="43" y="89"/>
                  </a:lnTo>
                  <a:lnTo>
                    <a:pt x="45" y="89"/>
                  </a:lnTo>
                  <a:lnTo>
                    <a:pt x="49" y="90"/>
                  </a:lnTo>
                  <a:lnTo>
                    <a:pt x="51" y="90"/>
                  </a:lnTo>
                  <a:lnTo>
                    <a:pt x="55" y="92"/>
                  </a:lnTo>
                  <a:lnTo>
                    <a:pt x="60" y="94"/>
                  </a:lnTo>
                  <a:lnTo>
                    <a:pt x="65" y="96"/>
                  </a:lnTo>
                  <a:lnTo>
                    <a:pt x="70" y="98"/>
                  </a:lnTo>
                  <a:lnTo>
                    <a:pt x="75" y="101"/>
                  </a:lnTo>
                  <a:lnTo>
                    <a:pt x="79" y="102"/>
                  </a:lnTo>
                  <a:lnTo>
                    <a:pt x="84" y="104"/>
                  </a:lnTo>
                  <a:lnTo>
                    <a:pt x="87" y="106"/>
                  </a:lnTo>
                  <a:lnTo>
                    <a:pt x="91" y="109"/>
                  </a:lnTo>
                  <a:lnTo>
                    <a:pt x="96" y="112"/>
                  </a:lnTo>
                  <a:lnTo>
                    <a:pt x="100" y="114"/>
                  </a:lnTo>
                  <a:lnTo>
                    <a:pt x="100" y="118"/>
                  </a:lnTo>
                  <a:lnTo>
                    <a:pt x="101" y="122"/>
                  </a:lnTo>
                  <a:lnTo>
                    <a:pt x="101" y="129"/>
                  </a:lnTo>
                  <a:lnTo>
                    <a:pt x="103" y="136"/>
                  </a:lnTo>
                  <a:lnTo>
                    <a:pt x="103" y="142"/>
                  </a:lnTo>
                  <a:lnTo>
                    <a:pt x="104" y="150"/>
                  </a:lnTo>
                  <a:lnTo>
                    <a:pt x="104" y="154"/>
                  </a:lnTo>
                  <a:lnTo>
                    <a:pt x="104" y="158"/>
                  </a:lnTo>
                  <a:lnTo>
                    <a:pt x="105" y="162"/>
                  </a:lnTo>
                  <a:lnTo>
                    <a:pt x="105" y="168"/>
                  </a:lnTo>
                  <a:lnTo>
                    <a:pt x="105" y="172"/>
                  </a:lnTo>
                  <a:lnTo>
                    <a:pt x="105" y="176"/>
                  </a:lnTo>
                  <a:lnTo>
                    <a:pt x="105" y="180"/>
                  </a:lnTo>
                  <a:lnTo>
                    <a:pt x="106" y="184"/>
                  </a:lnTo>
                  <a:lnTo>
                    <a:pt x="106" y="192"/>
                  </a:lnTo>
                  <a:lnTo>
                    <a:pt x="106" y="200"/>
                  </a:lnTo>
                  <a:lnTo>
                    <a:pt x="106" y="205"/>
                  </a:lnTo>
                  <a:lnTo>
                    <a:pt x="106" y="212"/>
                  </a:lnTo>
                  <a:lnTo>
                    <a:pt x="105" y="217"/>
                  </a:lnTo>
                  <a:lnTo>
                    <a:pt x="105" y="222"/>
                  </a:lnTo>
                  <a:lnTo>
                    <a:pt x="100" y="222"/>
                  </a:lnTo>
                  <a:lnTo>
                    <a:pt x="96" y="222"/>
                  </a:lnTo>
                  <a:lnTo>
                    <a:pt x="94" y="214"/>
                  </a:lnTo>
                  <a:lnTo>
                    <a:pt x="93" y="208"/>
                  </a:lnTo>
                  <a:lnTo>
                    <a:pt x="92" y="202"/>
                  </a:lnTo>
                  <a:lnTo>
                    <a:pt x="91" y="198"/>
                  </a:lnTo>
                  <a:lnTo>
                    <a:pt x="91" y="194"/>
                  </a:lnTo>
                  <a:lnTo>
                    <a:pt x="91" y="190"/>
                  </a:lnTo>
                  <a:lnTo>
                    <a:pt x="90" y="186"/>
                  </a:lnTo>
                  <a:lnTo>
                    <a:pt x="90" y="181"/>
                  </a:lnTo>
                  <a:lnTo>
                    <a:pt x="90" y="177"/>
                  </a:lnTo>
                  <a:lnTo>
                    <a:pt x="90" y="173"/>
                  </a:lnTo>
                  <a:lnTo>
                    <a:pt x="89" y="168"/>
                  </a:lnTo>
                  <a:lnTo>
                    <a:pt x="89" y="164"/>
                  </a:lnTo>
                  <a:lnTo>
                    <a:pt x="89" y="160"/>
                  </a:lnTo>
                  <a:lnTo>
                    <a:pt x="89" y="156"/>
                  </a:lnTo>
                  <a:lnTo>
                    <a:pt x="88" y="152"/>
                  </a:lnTo>
                  <a:lnTo>
                    <a:pt x="88" y="148"/>
                  </a:lnTo>
                  <a:lnTo>
                    <a:pt x="86" y="144"/>
                  </a:lnTo>
                  <a:lnTo>
                    <a:pt x="86" y="140"/>
                  </a:lnTo>
                  <a:lnTo>
                    <a:pt x="85" y="133"/>
                  </a:lnTo>
                  <a:lnTo>
                    <a:pt x="83" y="128"/>
                  </a:lnTo>
                  <a:lnTo>
                    <a:pt x="80" y="122"/>
                  </a:lnTo>
                  <a:lnTo>
                    <a:pt x="77" y="118"/>
                  </a:lnTo>
                  <a:lnTo>
                    <a:pt x="73" y="117"/>
                  </a:lnTo>
                  <a:lnTo>
                    <a:pt x="69" y="117"/>
                  </a:lnTo>
                  <a:lnTo>
                    <a:pt x="10" y="109"/>
                  </a:lnTo>
                  <a:lnTo>
                    <a:pt x="10" y="102"/>
                  </a:lnTo>
                  <a:lnTo>
                    <a:pt x="10" y="96"/>
                  </a:lnTo>
                  <a:lnTo>
                    <a:pt x="11" y="89"/>
                  </a:lnTo>
                  <a:lnTo>
                    <a:pt x="12" y="84"/>
                  </a:lnTo>
                  <a:lnTo>
                    <a:pt x="12" y="76"/>
                  </a:lnTo>
                  <a:lnTo>
                    <a:pt x="13" y="69"/>
                  </a:lnTo>
                  <a:lnTo>
                    <a:pt x="13" y="62"/>
                  </a:lnTo>
                  <a:lnTo>
                    <a:pt x="14" y="56"/>
                  </a:lnTo>
                  <a:lnTo>
                    <a:pt x="14" y="48"/>
                  </a:lnTo>
                  <a:lnTo>
                    <a:pt x="14" y="41"/>
                  </a:lnTo>
                  <a:lnTo>
                    <a:pt x="13" y="34"/>
                  </a:lnTo>
                  <a:lnTo>
                    <a:pt x="12" y="30"/>
                  </a:lnTo>
                  <a:lnTo>
                    <a:pt x="10" y="25"/>
                  </a:lnTo>
                  <a:lnTo>
                    <a:pt x="8" y="21"/>
                  </a:lnTo>
                  <a:lnTo>
                    <a:pt x="5" y="18"/>
                  </a:lnTo>
                  <a:lnTo>
                    <a:pt x="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85" name="Freeform 45"/>
            <p:cNvSpPr>
              <a:spLocks/>
            </p:cNvSpPr>
            <p:nvPr/>
          </p:nvSpPr>
          <p:spPr bwMode="auto">
            <a:xfrm>
              <a:off x="4087" y="3339"/>
              <a:ext cx="191" cy="18"/>
            </a:xfrm>
            <a:custGeom>
              <a:avLst/>
              <a:gdLst>
                <a:gd name="T0" fmla="*/ 8 w 573"/>
                <a:gd name="T1" fmla="*/ 3 h 72"/>
                <a:gd name="T2" fmla="*/ 20 w 573"/>
                <a:gd name="T3" fmla="*/ 8 h 72"/>
                <a:gd name="T4" fmla="*/ 36 w 573"/>
                <a:gd name="T5" fmla="*/ 13 h 72"/>
                <a:gd name="T6" fmla="*/ 54 w 573"/>
                <a:gd name="T7" fmla="*/ 19 h 72"/>
                <a:gd name="T8" fmla="*/ 76 w 573"/>
                <a:gd name="T9" fmla="*/ 25 h 72"/>
                <a:gd name="T10" fmla="*/ 101 w 573"/>
                <a:gd name="T11" fmla="*/ 31 h 72"/>
                <a:gd name="T12" fmla="*/ 128 w 573"/>
                <a:gd name="T13" fmla="*/ 35 h 72"/>
                <a:gd name="T14" fmla="*/ 157 w 573"/>
                <a:gd name="T15" fmla="*/ 39 h 72"/>
                <a:gd name="T16" fmla="*/ 187 w 573"/>
                <a:gd name="T17" fmla="*/ 44 h 72"/>
                <a:gd name="T18" fmla="*/ 218 w 573"/>
                <a:gd name="T19" fmla="*/ 47 h 72"/>
                <a:gd name="T20" fmla="*/ 251 w 573"/>
                <a:gd name="T21" fmla="*/ 51 h 72"/>
                <a:gd name="T22" fmla="*/ 283 w 573"/>
                <a:gd name="T23" fmla="*/ 51 h 72"/>
                <a:gd name="T24" fmla="*/ 317 w 573"/>
                <a:gd name="T25" fmla="*/ 52 h 72"/>
                <a:gd name="T26" fmla="*/ 350 w 573"/>
                <a:gd name="T27" fmla="*/ 52 h 72"/>
                <a:gd name="T28" fmla="*/ 382 w 573"/>
                <a:gd name="T29" fmla="*/ 51 h 72"/>
                <a:gd name="T30" fmla="*/ 414 w 573"/>
                <a:gd name="T31" fmla="*/ 48 h 72"/>
                <a:gd name="T32" fmla="*/ 445 w 573"/>
                <a:gd name="T33" fmla="*/ 44 h 72"/>
                <a:gd name="T34" fmla="*/ 475 w 573"/>
                <a:gd name="T35" fmla="*/ 39 h 72"/>
                <a:gd name="T36" fmla="*/ 503 w 573"/>
                <a:gd name="T37" fmla="*/ 32 h 72"/>
                <a:gd name="T38" fmla="*/ 527 w 573"/>
                <a:gd name="T39" fmla="*/ 23 h 72"/>
                <a:gd name="T40" fmla="*/ 551 w 573"/>
                <a:gd name="T41" fmla="*/ 12 h 72"/>
                <a:gd name="T42" fmla="*/ 567 w 573"/>
                <a:gd name="T43" fmla="*/ 5 h 72"/>
                <a:gd name="T44" fmla="*/ 573 w 573"/>
                <a:gd name="T45" fmla="*/ 15 h 72"/>
                <a:gd name="T46" fmla="*/ 553 w 573"/>
                <a:gd name="T47" fmla="*/ 27 h 72"/>
                <a:gd name="T48" fmla="*/ 531 w 573"/>
                <a:gd name="T49" fmla="*/ 39 h 72"/>
                <a:gd name="T50" fmla="*/ 507 w 573"/>
                <a:gd name="T51" fmla="*/ 48 h 72"/>
                <a:gd name="T52" fmla="*/ 481 w 573"/>
                <a:gd name="T53" fmla="*/ 56 h 72"/>
                <a:gd name="T54" fmla="*/ 451 w 573"/>
                <a:gd name="T55" fmla="*/ 63 h 72"/>
                <a:gd name="T56" fmla="*/ 421 w 573"/>
                <a:gd name="T57" fmla="*/ 67 h 72"/>
                <a:gd name="T58" fmla="*/ 390 w 573"/>
                <a:gd name="T59" fmla="*/ 69 h 72"/>
                <a:gd name="T60" fmla="*/ 358 w 573"/>
                <a:gd name="T61" fmla="*/ 72 h 72"/>
                <a:gd name="T62" fmla="*/ 325 w 573"/>
                <a:gd name="T63" fmla="*/ 72 h 72"/>
                <a:gd name="T64" fmla="*/ 292 w 573"/>
                <a:gd name="T65" fmla="*/ 72 h 72"/>
                <a:gd name="T66" fmla="*/ 259 w 573"/>
                <a:gd name="T67" fmla="*/ 71 h 72"/>
                <a:gd name="T68" fmla="*/ 227 w 573"/>
                <a:gd name="T69" fmla="*/ 68 h 72"/>
                <a:gd name="T70" fmla="*/ 194 w 573"/>
                <a:gd name="T71" fmla="*/ 64 h 72"/>
                <a:gd name="T72" fmla="*/ 163 w 573"/>
                <a:gd name="T73" fmla="*/ 60 h 72"/>
                <a:gd name="T74" fmla="*/ 134 w 573"/>
                <a:gd name="T75" fmla="*/ 56 h 72"/>
                <a:gd name="T76" fmla="*/ 107 w 573"/>
                <a:gd name="T77" fmla="*/ 52 h 72"/>
                <a:gd name="T78" fmla="*/ 80 w 573"/>
                <a:gd name="T79" fmla="*/ 45 h 72"/>
                <a:gd name="T80" fmla="*/ 56 w 573"/>
                <a:gd name="T81" fmla="*/ 40 h 72"/>
                <a:gd name="T82" fmla="*/ 36 w 573"/>
                <a:gd name="T83" fmla="*/ 33 h 72"/>
                <a:gd name="T84" fmla="*/ 18 w 573"/>
                <a:gd name="T85" fmla="*/ 28 h 72"/>
                <a:gd name="T86" fmla="*/ 3 w 573"/>
                <a:gd name="T87" fmla="*/ 21 h 72"/>
                <a:gd name="T88" fmla="*/ 1 w 573"/>
                <a:gd name="T89" fmla="*/ 9 h 72"/>
                <a:gd name="T90" fmla="*/ 3 w 573"/>
                <a:gd name="T91" fmla="*/ 0 h 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73"/>
                <a:gd name="T139" fmla="*/ 0 h 72"/>
                <a:gd name="T140" fmla="*/ 573 w 573"/>
                <a:gd name="T141" fmla="*/ 72 h 7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73" h="72">
                  <a:moveTo>
                    <a:pt x="3" y="0"/>
                  </a:moveTo>
                  <a:lnTo>
                    <a:pt x="5" y="1"/>
                  </a:lnTo>
                  <a:lnTo>
                    <a:pt x="8" y="3"/>
                  </a:lnTo>
                  <a:lnTo>
                    <a:pt x="11" y="4"/>
                  </a:lnTo>
                  <a:lnTo>
                    <a:pt x="16" y="7"/>
                  </a:lnTo>
                  <a:lnTo>
                    <a:pt x="20" y="8"/>
                  </a:lnTo>
                  <a:lnTo>
                    <a:pt x="25" y="9"/>
                  </a:lnTo>
                  <a:lnTo>
                    <a:pt x="30" y="12"/>
                  </a:lnTo>
                  <a:lnTo>
                    <a:pt x="36" y="13"/>
                  </a:lnTo>
                  <a:lnTo>
                    <a:pt x="41" y="15"/>
                  </a:lnTo>
                  <a:lnTo>
                    <a:pt x="48" y="17"/>
                  </a:lnTo>
                  <a:lnTo>
                    <a:pt x="54" y="19"/>
                  </a:lnTo>
                  <a:lnTo>
                    <a:pt x="61" y="21"/>
                  </a:lnTo>
                  <a:lnTo>
                    <a:pt x="68" y="23"/>
                  </a:lnTo>
                  <a:lnTo>
                    <a:pt x="76" y="25"/>
                  </a:lnTo>
                  <a:lnTo>
                    <a:pt x="84" y="27"/>
                  </a:lnTo>
                  <a:lnTo>
                    <a:pt x="93" y="28"/>
                  </a:lnTo>
                  <a:lnTo>
                    <a:pt x="101" y="31"/>
                  </a:lnTo>
                  <a:lnTo>
                    <a:pt x="109" y="32"/>
                  </a:lnTo>
                  <a:lnTo>
                    <a:pt x="118" y="33"/>
                  </a:lnTo>
                  <a:lnTo>
                    <a:pt x="128" y="35"/>
                  </a:lnTo>
                  <a:lnTo>
                    <a:pt x="137" y="36"/>
                  </a:lnTo>
                  <a:lnTo>
                    <a:pt x="147" y="37"/>
                  </a:lnTo>
                  <a:lnTo>
                    <a:pt x="157" y="39"/>
                  </a:lnTo>
                  <a:lnTo>
                    <a:pt x="167" y="41"/>
                  </a:lnTo>
                  <a:lnTo>
                    <a:pt x="177" y="41"/>
                  </a:lnTo>
                  <a:lnTo>
                    <a:pt x="187" y="44"/>
                  </a:lnTo>
                  <a:lnTo>
                    <a:pt x="197" y="44"/>
                  </a:lnTo>
                  <a:lnTo>
                    <a:pt x="208" y="45"/>
                  </a:lnTo>
                  <a:lnTo>
                    <a:pt x="218" y="47"/>
                  </a:lnTo>
                  <a:lnTo>
                    <a:pt x="229" y="48"/>
                  </a:lnTo>
                  <a:lnTo>
                    <a:pt x="239" y="49"/>
                  </a:lnTo>
                  <a:lnTo>
                    <a:pt x="251" y="51"/>
                  </a:lnTo>
                  <a:lnTo>
                    <a:pt x="262" y="51"/>
                  </a:lnTo>
                  <a:lnTo>
                    <a:pt x="273" y="51"/>
                  </a:lnTo>
                  <a:lnTo>
                    <a:pt x="283" y="51"/>
                  </a:lnTo>
                  <a:lnTo>
                    <a:pt x="294" y="52"/>
                  </a:lnTo>
                  <a:lnTo>
                    <a:pt x="305" y="52"/>
                  </a:lnTo>
                  <a:lnTo>
                    <a:pt x="317" y="52"/>
                  </a:lnTo>
                  <a:lnTo>
                    <a:pt x="327" y="52"/>
                  </a:lnTo>
                  <a:lnTo>
                    <a:pt x="339" y="52"/>
                  </a:lnTo>
                  <a:lnTo>
                    <a:pt x="350" y="52"/>
                  </a:lnTo>
                  <a:lnTo>
                    <a:pt x="361" y="51"/>
                  </a:lnTo>
                  <a:lnTo>
                    <a:pt x="371" y="51"/>
                  </a:lnTo>
                  <a:lnTo>
                    <a:pt x="382" y="51"/>
                  </a:lnTo>
                  <a:lnTo>
                    <a:pt x="393" y="49"/>
                  </a:lnTo>
                  <a:lnTo>
                    <a:pt x="403" y="49"/>
                  </a:lnTo>
                  <a:lnTo>
                    <a:pt x="414" y="48"/>
                  </a:lnTo>
                  <a:lnTo>
                    <a:pt x="425" y="47"/>
                  </a:lnTo>
                  <a:lnTo>
                    <a:pt x="435" y="45"/>
                  </a:lnTo>
                  <a:lnTo>
                    <a:pt x="445" y="44"/>
                  </a:lnTo>
                  <a:lnTo>
                    <a:pt x="455" y="41"/>
                  </a:lnTo>
                  <a:lnTo>
                    <a:pt x="465" y="40"/>
                  </a:lnTo>
                  <a:lnTo>
                    <a:pt x="475" y="39"/>
                  </a:lnTo>
                  <a:lnTo>
                    <a:pt x="485" y="36"/>
                  </a:lnTo>
                  <a:lnTo>
                    <a:pt x="493" y="33"/>
                  </a:lnTo>
                  <a:lnTo>
                    <a:pt x="503" y="32"/>
                  </a:lnTo>
                  <a:lnTo>
                    <a:pt x="511" y="28"/>
                  </a:lnTo>
                  <a:lnTo>
                    <a:pt x="520" y="25"/>
                  </a:lnTo>
                  <a:lnTo>
                    <a:pt x="527" y="23"/>
                  </a:lnTo>
                  <a:lnTo>
                    <a:pt x="536" y="20"/>
                  </a:lnTo>
                  <a:lnTo>
                    <a:pt x="543" y="16"/>
                  </a:lnTo>
                  <a:lnTo>
                    <a:pt x="551" y="12"/>
                  </a:lnTo>
                  <a:lnTo>
                    <a:pt x="558" y="8"/>
                  </a:lnTo>
                  <a:lnTo>
                    <a:pt x="565" y="5"/>
                  </a:lnTo>
                  <a:lnTo>
                    <a:pt x="567" y="5"/>
                  </a:lnTo>
                  <a:lnTo>
                    <a:pt x="571" y="8"/>
                  </a:lnTo>
                  <a:lnTo>
                    <a:pt x="572" y="12"/>
                  </a:lnTo>
                  <a:lnTo>
                    <a:pt x="573" y="15"/>
                  </a:lnTo>
                  <a:lnTo>
                    <a:pt x="566" y="19"/>
                  </a:lnTo>
                  <a:lnTo>
                    <a:pt x="560" y="23"/>
                  </a:lnTo>
                  <a:lnTo>
                    <a:pt x="553" y="27"/>
                  </a:lnTo>
                  <a:lnTo>
                    <a:pt x="547" y="32"/>
                  </a:lnTo>
                  <a:lnTo>
                    <a:pt x="539" y="35"/>
                  </a:lnTo>
                  <a:lnTo>
                    <a:pt x="531" y="39"/>
                  </a:lnTo>
                  <a:lnTo>
                    <a:pt x="523" y="41"/>
                  </a:lnTo>
                  <a:lnTo>
                    <a:pt x="516" y="45"/>
                  </a:lnTo>
                  <a:lnTo>
                    <a:pt x="507" y="48"/>
                  </a:lnTo>
                  <a:lnTo>
                    <a:pt x="498" y="51"/>
                  </a:lnTo>
                  <a:lnTo>
                    <a:pt x="490" y="53"/>
                  </a:lnTo>
                  <a:lnTo>
                    <a:pt x="481" y="56"/>
                  </a:lnTo>
                  <a:lnTo>
                    <a:pt x="471" y="57"/>
                  </a:lnTo>
                  <a:lnTo>
                    <a:pt x="461" y="60"/>
                  </a:lnTo>
                  <a:lnTo>
                    <a:pt x="451" y="63"/>
                  </a:lnTo>
                  <a:lnTo>
                    <a:pt x="442" y="64"/>
                  </a:lnTo>
                  <a:lnTo>
                    <a:pt x="431" y="65"/>
                  </a:lnTo>
                  <a:lnTo>
                    <a:pt x="421" y="67"/>
                  </a:lnTo>
                  <a:lnTo>
                    <a:pt x="411" y="68"/>
                  </a:lnTo>
                  <a:lnTo>
                    <a:pt x="401" y="69"/>
                  </a:lnTo>
                  <a:lnTo>
                    <a:pt x="390" y="69"/>
                  </a:lnTo>
                  <a:lnTo>
                    <a:pt x="379" y="71"/>
                  </a:lnTo>
                  <a:lnTo>
                    <a:pt x="368" y="71"/>
                  </a:lnTo>
                  <a:lnTo>
                    <a:pt x="358" y="72"/>
                  </a:lnTo>
                  <a:lnTo>
                    <a:pt x="347" y="72"/>
                  </a:lnTo>
                  <a:lnTo>
                    <a:pt x="336" y="72"/>
                  </a:lnTo>
                  <a:lnTo>
                    <a:pt x="325" y="72"/>
                  </a:lnTo>
                  <a:lnTo>
                    <a:pt x="314" y="72"/>
                  </a:lnTo>
                  <a:lnTo>
                    <a:pt x="303" y="72"/>
                  </a:lnTo>
                  <a:lnTo>
                    <a:pt x="292" y="72"/>
                  </a:lnTo>
                  <a:lnTo>
                    <a:pt x="281" y="72"/>
                  </a:lnTo>
                  <a:lnTo>
                    <a:pt x="271" y="72"/>
                  </a:lnTo>
                  <a:lnTo>
                    <a:pt x="259" y="71"/>
                  </a:lnTo>
                  <a:lnTo>
                    <a:pt x="248" y="69"/>
                  </a:lnTo>
                  <a:lnTo>
                    <a:pt x="237" y="69"/>
                  </a:lnTo>
                  <a:lnTo>
                    <a:pt x="227" y="68"/>
                  </a:lnTo>
                  <a:lnTo>
                    <a:pt x="216" y="67"/>
                  </a:lnTo>
                  <a:lnTo>
                    <a:pt x="205" y="65"/>
                  </a:lnTo>
                  <a:lnTo>
                    <a:pt x="194" y="64"/>
                  </a:lnTo>
                  <a:lnTo>
                    <a:pt x="184" y="64"/>
                  </a:lnTo>
                  <a:lnTo>
                    <a:pt x="174" y="61"/>
                  </a:lnTo>
                  <a:lnTo>
                    <a:pt x="163" y="60"/>
                  </a:lnTo>
                  <a:lnTo>
                    <a:pt x="153" y="59"/>
                  </a:lnTo>
                  <a:lnTo>
                    <a:pt x="144" y="57"/>
                  </a:lnTo>
                  <a:lnTo>
                    <a:pt x="134" y="56"/>
                  </a:lnTo>
                  <a:lnTo>
                    <a:pt x="124" y="55"/>
                  </a:lnTo>
                  <a:lnTo>
                    <a:pt x="115" y="52"/>
                  </a:lnTo>
                  <a:lnTo>
                    <a:pt x="107" y="52"/>
                  </a:lnTo>
                  <a:lnTo>
                    <a:pt x="97" y="49"/>
                  </a:lnTo>
                  <a:lnTo>
                    <a:pt x="89" y="47"/>
                  </a:lnTo>
                  <a:lnTo>
                    <a:pt x="80" y="45"/>
                  </a:lnTo>
                  <a:lnTo>
                    <a:pt x="72" y="44"/>
                  </a:lnTo>
                  <a:lnTo>
                    <a:pt x="64" y="41"/>
                  </a:lnTo>
                  <a:lnTo>
                    <a:pt x="56" y="40"/>
                  </a:lnTo>
                  <a:lnTo>
                    <a:pt x="49" y="37"/>
                  </a:lnTo>
                  <a:lnTo>
                    <a:pt x="43" y="36"/>
                  </a:lnTo>
                  <a:lnTo>
                    <a:pt x="36" y="33"/>
                  </a:lnTo>
                  <a:lnTo>
                    <a:pt x="29" y="32"/>
                  </a:lnTo>
                  <a:lnTo>
                    <a:pt x="23" y="29"/>
                  </a:lnTo>
                  <a:lnTo>
                    <a:pt x="18" y="28"/>
                  </a:lnTo>
                  <a:lnTo>
                    <a:pt x="12" y="25"/>
                  </a:lnTo>
                  <a:lnTo>
                    <a:pt x="8" y="24"/>
                  </a:lnTo>
                  <a:lnTo>
                    <a:pt x="3" y="21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9"/>
                  </a:lnTo>
                  <a:lnTo>
                    <a:pt x="2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86" name="Freeform 46"/>
            <p:cNvSpPr>
              <a:spLocks/>
            </p:cNvSpPr>
            <p:nvPr/>
          </p:nvSpPr>
          <p:spPr bwMode="auto">
            <a:xfrm>
              <a:off x="4185" y="3365"/>
              <a:ext cx="154" cy="16"/>
            </a:xfrm>
            <a:custGeom>
              <a:avLst/>
              <a:gdLst>
                <a:gd name="T0" fmla="*/ 464 w 464"/>
                <a:gd name="T1" fmla="*/ 8 h 62"/>
                <a:gd name="T2" fmla="*/ 458 w 464"/>
                <a:gd name="T3" fmla="*/ 22 h 62"/>
                <a:gd name="T4" fmla="*/ 448 w 464"/>
                <a:gd name="T5" fmla="*/ 31 h 62"/>
                <a:gd name="T6" fmla="*/ 438 w 464"/>
                <a:gd name="T7" fmla="*/ 36 h 62"/>
                <a:gd name="T8" fmla="*/ 427 w 464"/>
                <a:gd name="T9" fmla="*/ 40 h 62"/>
                <a:gd name="T10" fmla="*/ 416 w 464"/>
                <a:gd name="T11" fmla="*/ 46 h 62"/>
                <a:gd name="T12" fmla="*/ 406 w 464"/>
                <a:gd name="T13" fmla="*/ 48 h 62"/>
                <a:gd name="T14" fmla="*/ 395 w 464"/>
                <a:gd name="T15" fmla="*/ 51 h 62"/>
                <a:gd name="T16" fmla="*/ 378 w 464"/>
                <a:gd name="T17" fmla="*/ 52 h 62"/>
                <a:gd name="T18" fmla="*/ 359 w 464"/>
                <a:gd name="T19" fmla="*/ 54 h 62"/>
                <a:gd name="T20" fmla="*/ 341 w 464"/>
                <a:gd name="T21" fmla="*/ 55 h 62"/>
                <a:gd name="T22" fmla="*/ 322 w 464"/>
                <a:gd name="T23" fmla="*/ 56 h 62"/>
                <a:gd name="T24" fmla="*/ 303 w 464"/>
                <a:gd name="T25" fmla="*/ 56 h 62"/>
                <a:gd name="T26" fmla="*/ 285 w 464"/>
                <a:gd name="T27" fmla="*/ 58 h 62"/>
                <a:gd name="T28" fmla="*/ 267 w 464"/>
                <a:gd name="T29" fmla="*/ 59 h 62"/>
                <a:gd name="T30" fmla="*/ 249 w 464"/>
                <a:gd name="T31" fmla="*/ 59 h 62"/>
                <a:gd name="T32" fmla="*/ 231 w 464"/>
                <a:gd name="T33" fmla="*/ 60 h 62"/>
                <a:gd name="T34" fmla="*/ 213 w 464"/>
                <a:gd name="T35" fmla="*/ 60 h 62"/>
                <a:gd name="T36" fmla="*/ 195 w 464"/>
                <a:gd name="T37" fmla="*/ 62 h 62"/>
                <a:gd name="T38" fmla="*/ 176 w 464"/>
                <a:gd name="T39" fmla="*/ 62 h 62"/>
                <a:gd name="T40" fmla="*/ 157 w 464"/>
                <a:gd name="T41" fmla="*/ 62 h 62"/>
                <a:gd name="T42" fmla="*/ 139 w 464"/>
                <a:gd name="T43" fmla="*/ 60 h 62"/>
                <a:gd name="T44" fmla="*/ 122 w 464"/>
                <a:gd name="T45" fmla="*/ 60 h 62"/>
                <a:gd name="T46" fmla="*/ 103 w 464"/>
                <a:gd name="T47" fmla="*/ 60 h 62"/>
                <a:gd name="T48" fmla="*/ 85 w 464"/>
                <a:gd name="T49" fmla="*/ 60 h 62"/>
                <a:gd name="T50" fmla="*/ 67 w 464"/>
                <a:gd name="T51" fmla="*/ 59 h 62"/>
                <a:gd name="T52" fmla="*/ 49 w 464"/>
                <a:gd name="T53" fmla="*/ 59 h 62"/>
                <a:gd name="T54" fmla="*/ 30 w 464"/>
                <a:gd name="T55" fmla="*/ 58 h 62"/>
                <a:gd name="T56" fmla="*/ 12 w 464"/>
                <a:gd name="T57" fmla="*/ 56 h 62"/>
                <a:gd name="T58" fmla="*/ 33 w 464"/>
                <a:gd name="T59" fmla="*/ 42 h 62"/>
                <a:gd name="T60" fmla="*/ 41 w 464"/>
                <a:gd name="T61" fmla="*/ 43 h 62"/>
                <a:gd name="T62" fmla="*/ 53 w 464"/>
                <a:gd name="T63" fmla="*/ 44 h 62"/>
                <a:gd name="T64" fmla="*/ 66 w 464"/>
                <a:gd name="T65" fmla="*/ 44 h 62"/>
                <a:gd name="T66" fmla="*/ 82 w 464"/>
                <a:gd name="T67" fmla="*/ 46 h 62"/>
                <a:gd name="T68" fmla="*/ 100 w 464"/>
                <a:gd name="T69" fmla="*/ 47 h 62"/>
                <a:gd name="T70" fmla="*/ 119 w 464"/>
                <a:gd name="T71" fmla="*/ 47 h 62"/>
                <a:gd name="T72" fmla="*/ 140 w 464"/>
                <a:gd name="T73" fmla="*/ 47 h 62"/>
                <a:gd name="T74" fmla="*/ 162 w 464"/>
                <a:gd name="T75" fmla="*/ 47 h 62"/>
                <a:gd name="T76" fmla="*/ 186 w 464"/>
                <a:gd name="T77" fmla="*/ 47 h 62"/>
                <a:gd name="T78" fmla="*/ 209 w 464"/>
                <a:gd name="T79" fmla="*/ 47 h 62"/>
                <a:gd name="T80" fmla="*/ 234 w 464"/>
                <a:gd name="T81" fmla="*/ 46 h 62"/>
                <a:gd name="T82" fmla="*/ 258 w 464"/>
                <a:gd name="T83" fmla="*/ 44 h 62"/>
                <a:gd name="T84" fmla="*/ 281 w 464"/>
                <a:gd name="T85" fmla="*/ 43 h 62"/>
                <a:gd name="T86" fmla="*/ 305 w 464"/>
                <a:gd name="T87" fmla="*/ 40 h 62"/>
                <a:gd name="T88" fmla="*/ 328 w 464"/>
                <a:gd name="T89" fmla="*/ 39 h 62"/>
                <a:gd name="T90" fmla="*/ 351 w 464"/>
                <a:gd name="T91" fmla="*/ 38 h 62"/>
                <a:gd name="T92" fmla="*/ 371 w 464"/>
                <a:gd name="T93" fmla="*/ 34 h 62"/>
                <a:gd name="T94" fmla="*/ 391 w 464"/>
                <a:gd name="T95" fmla="*/ 31 h 62"/>
                <a:gd name="T96" fmla="*/ 409 w 464"/>
                <a:gd name="T97" fmla="*/ 28 h 62"/>
                <a:gd name="T98" fmla="*/ 426 w 464"/>
                <a:gd name="T99" fmla="*/ 26 h 62"/>
                <a:gd name="T100" fmla="*/ 440 w 464"/>
                <a:gd name="T101" fmla="*/ 22 h 62"/>
                <a:gd name="T102" fmla="*/ 452 w 464"/>
                <a:gd name="T103" fmla="*/ 8 h 62"/>
                <a:gd name="T104" fmla="*/ 458 w 464"/>
                <a:gd name="T105" fmla="*/ 0 h 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4"/>
                <a:gd name="T160" fmla="*/ 0 h 62"/>
                <a:gd name="T161" fmla="*/ 464 w 464"/>
                <a:gd name="T162" fmla="*/ 62 h 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4" h="62">
                  <a:moveTo>
                    <a:pt x="458" y="0"/>
                  </a:moveTo>
                  <a:lnTo>
                    <a:pt x="461" y="4"/>
                  </a:lnTo>
                  <a:lnTo>
                    <a:pt x="464" y="8"/>
                  </a:lnTo>
                  <a:lnTo>
                    <a:pt x="463" y="14"/>
                  </a:lnTo>
                  <a:lnTo>
                    <a:pt x="461" y="19"/>
                  </a:lnTo>
                  <a:lnTo>
                    <a:pt x="458" y="22"/>
                  </a:lnTo>
                  <a:lnTo>
                    <a:pt x="454" y="27"/>
                  </a:lnTo>
                  <a:lnTo>
                    <a:pt x="451" y="28"/>
                  </a:lnTo>
                  <a:lnTo>
                    <a:pt x="448" y="31"/>
                  </a:lnTo>
                  <a:lnTo>
                    <a:pt x="445" y="32"/>
                  </a:lnTo>
                  <a:lnTo>
                    <a:pt x="442" y="35"/>
                  </a:lnTo>
                  <a:lnTo>
                    <a:pt x="438" y="36"/>
                  </a:lnTo>
                  <a:lnTo>
                    <a:pt x="434" y="38"/>
                  </a:lnTo>
                  <a:lnTo>
                    <a:pt x="430" y="39"/>
                  </a:lnTo>
                  <a:lnTo>
                    <a:pt x="427" y="40"/>
                  </a:lnTo>
                  <a:lnTo>
                    <a:pt x="423" y="43"/>
                  </a:lnTo>
                  <a:lnTo>
                    <a:pt x="420" y="44"/>
                  </a:lnTo>
                  <a:lnTo>
                    <a:pt x="416" y="46"/>
                  </a:lnTo>
                  <a:lnTo>
                    <a:pt x="413" y="47"/>
                  </a:lnTo>
                  <a:lnTo>
                    <a:pt x="409" y="47"/>
                  </a:lnTo>
                  <a:lnTo>
                    <a:pt x="406" y="48"/>
                  </a:lnTo>
                  <a:lnTo>
                    <a:pt x="402" y="50"/>
                  </a:lnTo>
                  <a:lnTo>
                    <a:pt x="400" y="50"/>
                  </a:lnTo>
                  <a:lnTo>
                    <a:pt x="395" y="51"/>
                  </a:lnTo>
                  <a:lnTo>
                    <a:pt x="391" y="52"/>
                  </a:lnTo>
                  <a:lnTo>
                    <a:pt x="385" y="52"/>
                  </a:lnTo>
                  <a:lnTo>
                    <a:pt x="378" y="52"/>
                  </a:lnTo>
                  <a:lnTo>
                    <a:pt x="372" y="52"/>
                  </a:lnTo>
                  <a:lnTo>
                    <a:pt x="366" y="54"/>
                  </a:lnTo>
                  <a:lnTo>
                    <a:pt x="359" y="54"/>
                  </a:lnTo>
                  <a:lnTo>
                    <a:pt x="353" y="54"/>
                  </a:lnTo>
                  <a:lnTo>
                    <a:pt x="347" y="54"/>
                  </a:lnTo>
                  <a:lnTo>
                    <a:pt x="341" y="55"/>
                  </a:lnTo>
                  <a:lnTo>
                    <a:pt x="334" y="55"/>
                  </a:lnTo>
                  <a:lnTo>
                    <a:pt x="328" y="55"/>
                  </a:lnTo>
                  <a:lnTo>
                    <a:pt x="322" y="56"/>
                  </a:lnTo>
                  <a:lnTo>
                    <a:pt x="316" y="56"/>
                  </a:lnTo>
                  <a:lnTo>
                    <a:pt x="310" y="56"/>
                  </a:lnTo>
                  <a:lnTo>
                    <a:pt x="303" y="56"/>
                  </a:lnTo>
                  <a:lnTo>
                    <a:pt x="297" y="58"/>
                  </a:lnTo>
                  <a:lnTo>
                    <a:pt x="292" y="58"/>
                  </a:lnTo>
                  <a:lnTo>
                    <a:pt x="285" y="58"/>
                  </a:lnTo>
                  <a:lnTo>
                    <a:pt x="279" y="58"/>
                  </a:lnTo>
                  <a:lnTo>
                    <a:pt x="273" y="58"/>
                  </a:lnTo>
                  <a:lnTo>
                    <a:pt x="267" y="59"/>
                  </a:lnTo>
                  <a:lnTo>
                    <a:pt x="261" y="59"/>
                  </a:lnTo>
                  <a:lnTo>
                    <a:pt x="255" y="59"/>
                  </a:lnTo>
                  <a:lnTo>
                    <a:pt x="249" y="59"/>
                  </a:lnTo>
                  <a:lnTo>
                    <a:pt x="243" y="60"/>
                  </a:lnTo>
                  <a:lnTo>
                    <a:pt x="237" y="60"/>
                  </a:lnTo>
                  <a:lnTo>
                    <a:pt x="231" y="60"/>
                  </a:lnTo>
                  <a:lnTo>
                    <a:pt x="224" y="60"/>
                  </a:lnTo>
                  <a:lnTo>
                    <a:pt x="219" y="60"/>
                  </a:lnTo>
                  <a:lnTo>
                    <a:pt x="213" y="60"/>
                  </a:lnTo>
                  <a:lnTo>
                    <a:pt x="207" y="60"/>
                  </a:lnTo>
                  <a:lnTo>
                    <a:pt x="201" y="60"/>
                  </a:lnTo>
                  <a:lnTo>
                    <a:pt x="195" y="62"/>
                  </a:lnTo>
                  <a:lnTo>
                    <a:pt x="188" y="62"/>
                  </a:lnTo>
                  <a:lnTo>
                    <a:pt x="183" y="62"/>
                  </a:lnTo>
                  <a:lnTo>
                    <a:pt x="176" y="62"/>
                  </a:lnTo>
                  <a:lnTo>
                    <a:pt x="170" y="62"/>
                  </a:lnTo>
                  <a:lnTo>
                    <a:pt x="163" y="62"/>
                  </a:lnTo>
                  <a:lnTo>
                    <a:pt x="157" y="62"/>
                  </a:lnTo>
                  <a:lnTo>
                    <a:pt x="151" y="62"/>
                  </a:lnTo>
                  <a:lnTo>
                    <a:pt x="146" y="62"/>
                  </a:lnTo>
                  <a:lnTo>
                    <a:pt x="139" y="60"/>
                  </a:lnTo>
                  <a:lnTo>
                    <a:pt x="133" y="60"/>
                  </a:lnTo>
                  <a:lnTo>
                    <a:pt x="127" y="60"/>
                  </a:lnTo>
                  <a:lnTo>
                    <a:pt x="122" y="60"/>
                  </a:lnTo>
                  <a:lnTo>
                    <a:pt x="115" y="60"/>
                  </a:lnTo>
                  <a:lnTo>
                    <a:pt x="109" y="60"/>
                  </a:lnTo>
                  <a:lnTo>
                    <a:pt x="103" y="60"/>
                  </a:lnTo>
                  <a:lnTo>
                    <a:pt x="98" y="60"/>
                  </a:lnTo>
                  <a:lnTo>
                    <a:pt x="91" y="60"/>
                  </a:lnTo>
                  <a:lnTo>
                    <a:pt x="85" y="60"/>
                  </a:lnTo>
                  <a:lnTo>
                    <a:pt x="79" y="59"/>
                  </a:lnTo>
                  <a:lnTo>
                    <a:pt x="73" y="59"/>
                  </a:lnTo>
                  <a:lnTo>
                    <a:pt x="67" y="59"/>
                  </a:lnTo>
                  <a:lnTo>
                    <a:pt x="61" y="59"/>
                  </a:lnTo>
                  <a:lnTo>
                    <a:pt x="54" y="59"/>
                  </a:lnTo>
                  <a:lnTo>
                    <a:pt x="49" y="59"/>
                  </a:lnTo>
                  <a:lnTo>
                    <a:pt x="42" y="58"/>
                  </a:lnTo>
                  <a:lnTo>
                    <a:pt x="36" y="58"/>
                  </a:lnTo>
                  <a:lnTo>
                    <a:pt x="30" y="58"/>
                  </a:lnTo>
                  <a:lnTo>
                    <a:pt x="24" y="58"/>
                  </a:lnTo>
                  <a:lnTo>
                    <a:pt x="18" y="56"/>
                  </a:lnTo>
                  <a:lnTo>
                    <a:pt x="12" y="56"/>
                  </a:lnTo>
                  <a:lnTo>
                    <a:pt x="5" y="56"/>
                  </a:lnTo>
                  <a:lnTo>
                    <a:pt x="0" y="56"/>
                  </a:lnTo>
                  <a:lnTo>
                    <a:pt x="33" y="42"/>
                  </a:lnTo>
                  <a:lnTo>
                    <a:pt x="35" y="42"/>
                  </a:lnTo>
                  <a:lnTo>
                    <a:pt x="38" y="43"/>
                  </a:lnTo>
                  <a:lnTo>
                    <a:pt x="41" y="43"/>
                  </a:lnTo>
                  <a:lnTo>
                    <a:pt x="45" y="43"/>
                  </a:lnTo>
                  <a:lnTo>
                    <a:pt x="48" y="43"/>
                  </a:lnTo>
                  <a:lnTo>
                    <a:pt x="53" y="44"/>
                  </a:lnTo>
                  <a:lnTo>
                    <a:pt x="57" y="44"/>
                  </a:lnTo>
                  <a:lnTo>
                    <a:pt x="62" y="44"/>
                  </a:lnTo>
                  <a:lnTo>
                    <a:pt x="66" y="44"/>
                  </a:lnTo>
                  <a:lnTo>
                    <a:pt x="71" y="46"/>
                  </a:lnTo>
                  <a:lnTo>
                    <a:pt x="77" y="46"/>
                  </a:lnTo>
                  <a:lnTo>
                    <a:pt x="82" y="46"/>
                  </a:lnTo>
                  <a:lnTo>
                    <a:pt x="88" y="46"/>
                  </a:lnTo>
                  <a:lnTo>
                    <a:pt x="94" y="47"/>
                  </a:lnTo>
                  <a:lnTo>
                    <a:pt x="100" y="47"/>
                  </a:lnTo>
                  <a:lnTo>
                    <a:pt x="107" y="47"/>
                  </a:lnTo>
                  <a:lnTo>
                    <a:pt x="113" y="47"/>
                  </a:lnTo>
                  <a:lnTo>
                    <a:pt x="119" y="47"/>
                  </a:lnTo>
                  <a:lnTo>
                    <a:pt x="126" y="47"/>
                  </a:lnTo>
                  <a:lnTo>
                    <a:pt x="133" y="47"/>
                  </a:lnTo>
                  <a:lnTo>
                    <a:pt x="140" y="47"/>
                  </a:lnTo>
                  <a:lnTo>
                    <a:pt x="147" y="47"/>
                  </a:lnTo>
                  <a:lnTo>
                    <a:pt x="154" y="47"/>
                  </a:lnTo>
                  <a:lnTo>
                    <a:pt x="162" y="47"/>
                  </a:lnTo>
                  <a:lnTo>
                    <a:pt x="170" y="47"/>
                  </a:lnTo>
                  <a:lnTo>
                    <a:pt x="178" y="47"/>
                  </a:lnTo>
                  <a:lnTo>
                    <a:pt x="186" y="47"/>
                  </a:lnTo>
                  <a:lnTo>
                    <a:pt x="194" y="47"/>
                  </a:lnTo>
                  <a:lnTo>
                    <a:pt x="202" y="47"/>
                  </a:lnTo>
                  <a:lnTo>
                    <a:pt x="209" y="47"/>
                  </a:lnTo>
                  <a:lnTo>
                    <a:pt x="218" y="47"/>
                  </a:lnTo>
                  <a:lnTo>
                    <a:pt x="226" y="47"/>
                  </a:lnTo>
                  <a:lnTo>
                    <a:pt x="234" y="46"/>
                  </a:lnTo>
                  <a:lnTo>
                    <a:pt x="242" y="46"/>
                  </a:lnTo>
                  <a:lnTo>
                    <a:pt x="249" y="44"/>
                  </a:lnTo>
                  <a:lnTo>
                    <a:pt x="258" y="44"/>
                  </a:lnTo>
                  <a:lnTo>
                    <a:pt x="266" y="44"/>
                  </a:lnTo>
                  <a:lnTo>
                    <a:pt x="273" y="43"/>
                  </a:lnTo>
                  <a:lnTo>
                    <a:pt x="281" y="43"/>
                  </a:lnTo>
                  <a:lnTo>
                    <a:pt x="289" y="43"/>
                  </a:lnTo>
                  <a:lnTo>
                    <a:pt x="297" y="42"/>
                  </a:lnTo>
                  <a:lnTo>
                    <a:pt x="305" y="40"/>
                  </a:lnTo>
                  <a:lnTo>
                    <a:pt x="312" y="40"/>
                  </a:lnTo>
                  <a:lnTo>
                    <a:pt x="321" y="39"/>
                  </a:lnTo>
                  <a:lnTo>
                    <a:pt x="328" y="39"/>
                  </a:lnTo>
                  <a:lnTo>
                    <a:pt x="336" y="38"/>
                  </a:lnTo>
                  <a:lnTo>
                    <a:pt x="343" y="38"/>
                  </a:lnTo>
                  <a:lnTo>
                    <a:pt x="351" y="38"/>
                  </a:lnTo>
                  <a:lnTo>
                    <a:pt x="357" y="35"/>
                  </a:lnTo>
                  <a:lnTo>
                    <a:pt x="364" y="35"/>
                  </a:lnTo>
                  <a:lnTo>
                    <a:pt x="371" y="34"/>
                  </a:lnTo>
                  <a:lnTo>
                    <a:pt x="378" y="34"/>
                  </a:lnTo>
                  <a:lnTo>
                    <a:pt x="384" y="32"/>
                  </a:lnTo>
                  <a:lnTo>
                    <a:pt x="391" y="31"/>
                  </a:lnTo>
                  <a:lnTo>
                    <a:pt x="397" y="31"/>
                  </a:lnTo>
                  <a:lnTo>
                    <a:pt x="404" y="30"/>
                  </a:lnTo>
                  <a:lnTo>
                    <a:pt x="409" y="28"/>
                  </a:lnTo>
                  <a:lnTo>
                    <a:pt x="415" y="27"/>
                  </a:lnTo>
                  <a:lnTo>
                    <a:pt x="420" y="26"/>
                  </a:lnTo>
                  <a:lnTo>
                    <a:pt x="426" y="26"/>
                  </a:lnTo>
                  <a:lnTo>
                    <a:pt x="430" y="24"/>
                  </a:lnTo>
                  <a:lnTo>
                    <a:pt x="435" y="23"/>
                  </a:lnTo>
                  <a:lnTo>
                    <a:pt x="440" y="22"/>
                  </a:lnTo>
                  <a:lnTo>
                    <a:pt x="445" y="20"/>
                  </a:lnTo>
                  <a:lnTo>
                    <a:pt x="447" y="15"/>
                  </a:lnTo>
                  <a:lnTo>
                    <a:pt x="452" y="8"/>
                  </a:lnTo>
                  <a:lnTo>
                    <a:pt x="455" y="3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87" name="Freeform 47"/>
            <p:cNvSpPr>
              <a:spLocks/>
            </p:cNvSpPr>
            <p:nvPr/>
          </p:nvSpPr>
          <p:spPr bwMode="auto">
            <a:xfrm>
              <a:off x="4099" y="3346"/>
              <a:ext cx="4" cy="24"/>
            </a:xfrm>
            <a:custGeom>
              <a:avLst/>
              <a:gdLst>
                <a:gd name="T0" fmla="*/ 12 w 12"/>
                <a:gd name="T1" fmla="*/ 0 h 96"/>
                <a:gd name="T2" fmla="*/ 12 w 12"/>
                <a:gd name="T3" fmla="*/ 93 h 96"/>
                <a:gd name="T4" fmla="*/ 1 w 12"/>
                <a:gd name="T5" fmla="*/ 96 h 96"/>
                <a:gd name="T6" fmla="*/ 0 w 12"/>
                <a:gd name="T7" fmla="*/ 91 h 96"/>
                <a:gd name="T8" fmla="*/ 0 w 12"/>
                <a:gd name="T9" fmla="*/ 87 h 96"/>
                <a:gd name="T10" fmla="*/ 0 w 12"/>
                <a:gd name="T11" fmla="*/ 81 h 96"/>
                <a:gd name="T12" fmla="*/ 0 w 12"/>
                <a:gd name="T13" fmla="*/ 76 h 96"/>
                <a:gd name="T14" fmla="*/ 0 w 12"/>
                <a:gd name="T15" fmla="*/ 69 h 96"/>
                <a:gd name="T16" fmla="*/ 1 w 12"/>
                <a:gd name="T17" fmla="*/ 64 h 96"/>
                <a:gd name="T18" fmla="*/ 1 w 12"/>
                <a:gd name="T19" fmla="*/ 57 h 96"/>
                <a:gd name="T20" fmla="*/ 2 w 12"/>
                <a:gd name="T21" fmla="*/ 51 h 96"/>
                <a:gd name="T22" fmla="*/ 2 w 12"/>
                <a:gd name="T23" fmla="*/ 43 h 96"/>
                <a:gd name="T24" fmla="*/ 2 w 12"/>
                <a:gd name="T25" fmla="*/ 36 h 96"/>
                <a:gd name="T26" fmla="*/ 2 w 12"/>
                <a:gd name="T27" fmla="*/ 29 h 96"/>
                <a:gd name="T28" fmla="*/ 3 w 12"/>
                <a:gd name="T29" fmla="*/ 24 h 96"/>
                <a:gd name="T30" fmla="*/ 3 w 12"/>
                <a:gd name="T31" fmla="*/ 17 h 96"/>
                <a:gd name="T32" fmla="*/ 3 w 12"/>
                <a:gd name="T33" fmla="*/ 12 h 96"/>
                <a:gd name="T34" fmla="*/ 3 w 12"/>
                <a:gd name="T35" fmla="*/ 8 h 96"/>
                <a:gd name="T36" fmla="*/ 3 w 12"/>
                <a:gd name="T37" fmla="*/ 5 h 96"/>
                <a:gd name="T38" fmla="*/ 2 w 12"/>
                <a:gd name="T39" fmla="*/ 1 h 96"/>
                <a:gd name="T40" fmla="*/ 4 w 12"/>
                <a:gd name="T41" fmla="*/ 1 h 96"/>
                <a:gd name="T42" fmla="*/ 8 w 12"/>
                <a:gd name="T43" fmla="*/ 3 h 96"/>
                <a:gd name="T44" fmla="*/ 12 w 12"/>
                <a:gd name="T45" fmla="*/ 0 h 96"/>
                <a:gd name="T46" fmla="*/ 12 w 12"/>
                <a:gd name="T47" fmla="*/ 0 h 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"/>
                <a:gd name="T73" fmla="*/ 0 h 96"/>
                <a:gd name="T74" fmla="*/ 12 w 12"/>
                <a:gd name="T75" fmla="*/ 96 h 9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" h="96">
                  <a:moveTo>
                    <a:pt x="12" y="0"/>
                  </a:moveTo>
                  <a:lnTo>
                    <a:pt x="12" y="93"/>
                  </a:lnTo>
                  <a:lnTo>
                    <a:pt x="1" y="96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0" y="81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1" y="64"/>
                  </a:lnTo>
                  <a:lnTo>
                    <a:pt x="1" y="57"/>
                  </a:lnTo>
                  <a:lnTo>
                    <a:pt x="2" y="51"/>
                  </a:lnTo>
                  <a:lnTo>
                    <a:pt x="2" y="43"/>
                  </a:lnTo>
                  <a:lnTo>
                    <a:pt x="2" y="36"/>
                  </a:lnTo>
                  <a:lnTo>
                    <a:pt x="2" y="29"/>
                  </a:lnTo>
                  <a:lnTo>
                    <a:pt x="3" y="24"/>
                  </a:lnTo>
                  <a:lnTo>
                    <a:pt x="3" y="17"/>
                  </a:lnTo>
                  <a:lnTo>
                    <a:pt x="3" y="12"/>
                  </a:lnTo>
                  <a:lnTo>
                    <a:pt x="3" y="8"/>
                  </a:lnTo>
                  <a:lnTo>
                    <a:pt x="3" y="5"/>
                  </a:lnTo>
                  <a:lnTo>
                    <a:pt x="2" y="1"/>
                  </a:lnTo>
                  <a:lnTo>
                    <a:pt x="4" y="1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88" name="Freeform 48"/>
            <p:cNvSpPr>
              <a:spLocks/>
            </p:cNvSpPr>
            <p:nvPr/>
          </p:nvSpPr>
          <p:spPr bwMode="auto">
            <a:xfrm>
              <a:off x="4107" y="3348"/>
              <a:ext cx="5" cy="23"/>
            </a:xfrm>
            <a:custGeom>
              <a:avLst/>
              <a:gdLst>
                <a:gd name="T0" fmla="*/ 12 w 13"/>
                <a:gd name="T1" fmla="*/ 0 h 94"/>
                <a:gd name="T2" fmla="*/ 13 w 13"/>
                <a:gd name="T3" fmla="*/ 92 h 94"/>
                <a:gd name="T4" fmla="*/ 0 w 13"/>
                <a:gd name="T5" fmla="*/ 94 h 94"/>
                <a:gd name="T6" fmla="*/ 0 w 13"/>
                <a:gd name="T7" fmla="*/ 90 h 94"/>
                <a:gd name="T8" fmla="*/ 0 w 13"/>
                <a:gd name="T9" fmla="*/ 85 h 94"/>
                <a:gd name="T10" fmla="*/ 0 w 13"/>
                <a:gd name="T11" fmla="*/ 81 h 94"/>
                <a:gd name="T12" fmla="*/ 1 w 13"/>
                <a:gd name="T13" fmla="*/ 76 h 94"/>
                <a:gd name="T14" fmla="*/ 1 w 13"/>
                <a:gd name="T15" fmla="*/ 69 h 94"/>
                <a:gd name="T16" fmla="*/ 1 w 13"/>
                <a:gd name="T17" fmla="*/ 62 h 94"/>
                <a:gd name="T18" fmla="*/ 2 w 13"/>
                <a:gd name="T19" fmla="*/ 56 h 94"/>
                <a:gd name="T20" fmla="*/ 2 w 13"/>
                <a:gd name="T21" fmla="*/ 49 h 94"/>
                <a:gd name="T22" fmla="*/ 2 w 13"/>
                <a:gd name="T23" fmla="*/ 41 h 94"/>
                <a:gd name="T24" fmla="*/ 3 w 13"/>
                <a:gd name="T25" fmla="*/ 34 h 94"/>
                <a:gd name="T26" fmla="*/ 3 w 13"/>
                <a:gd name="T27" fmla="*/ 28 h 94"/>
                <a:gd name="T28" fmla="*/ 3 w 13"/>
                <a:gd name="T29" fmla="*/ 22 h 94"/>
                <a:gd name="T30" fmla="*/ 3 w 13"/>
                <a:gd name="T31" fmla="*/ 16 h 94"/>
                <a:gd name="T32" fmla="*/ 3 w 13"/>
                <a:gd name="T33" fmla="*/ 10 h 94"/>
                <a:gd name="T34" fmla="*/ 3 w 13"/>
                <a:gd name="T35" fmla="*/ 6 h 94"/>
                <a:gd name="T36" fmla="*/ 4 w 13"/>
                <a:gd name="T37" fmla="*/ 4 h 94"/>
                <a:gd name="T38" fmla="*/ 3 w 13"/>
                <a:gd name="T39" fmla="*/ 0 h 94"/>
                <a:gd name="T40" fmla="*/ 5 w 13"/>
                <a:gd name="T41" fmla="*/ 0 h 94"/>
                <a:gd name="T42" fmla="*/ 8 w 13"/>
                <a:gd name="T43" fmla="*/ 1 h 94"/>
                <a:gd name="T44" fmla="*/ 12 w 13"/>
                <a:gd name="T45" fmla="*/ 0 h 94"/>
                <a:gd name="T46" fmla="*/ 12 w 13"/>
                <a:gd name="T47" fmla="*/ 0 h 9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"/>
                <a:gd name="T73" fmla="*/ 0 h 94"/>
                <a:gd name="T74" fmla="*/ 13 w 13"/>
                <a:gd name="T75" fmla="*/ 94 h 9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" h="94">
                  <a:moveTo>
                    <a:pt x="12" y="0"/>
                  </a:moveTo>
                  <a:lnTo>
                    <a:pt x="13" y="92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0" y="85"/>
                  </a:lnTo>
                  <a:lnTo>
                    <a:pt x="0" y="81"/>
                  </a:lnTo>
                  <a:lnTo>
                    <a:pt x="1" y="76"/>
                  </a:lnTo>
                  <a:lnTo>
                    <a:pt x="1" y="69"/>
                  </a:lnTo>
                  <a:lnTo>
                    <a:pt x="1" y="62"/>
                  </a:lnTo>
                  <a:lnTo>
                    <a:pt x="2" y="56"/>
                  </a:lnTo>
                  <a:lnTo>
                    <a:pt x="2" y="49"/>
                  </a:lnTo>
                  <a:lnTo>
                    <a:pt x="2" y="41"/>
                  </a:lnTo>
                  <a:lnTo>
                    <a:pt x="3" y="34"/>
                  </a:lnTo>
                  <a:lnTo>
                    <a:pt x="3" y="28"/>
                  </a:lnTo>
                  <a:lnTo>
                    <a:pt x="3" y="22"/>
                  </a:lnTo>
                  <a:lnTo>
                    <a:pt x="3" y="16"/>
                  </a:lnTo>
                  <a:lnTo>
                    <a:pt x="3" y="10"/>
                  </a:lnTo>
                  <a:lnTo>
                    <a:pt x="3" y="6"/>
                  </a:lnTo>
                  <a:lnTo>
                    <a:pt x="4" y="4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89" name="Freeform 49"/>
            <p:cNvSpPr>
              <a:spLocks/>
            </p:cNvSpPr>
            <p:nvPr/>
          </p:nvSpPr>
          <p:spPr bwMode="auto">
            <a:xfrm>
              <a:off x="4116" y="3349"/>
              <a:ext cx="4" cy="23"/>
            </a:xfrm>
            <a:custGeom>
              <a:avLst/>
              <a:gdLst>
                <a:gd name="T0" fmla="*/ 12 w 13"/>
                <a:gd name="T1" fmla="*/ 0 h 93"/>
                <a:gd name="T2" fmla="*/ 13 w 13"/>
                <a:gd name="T3" fmla="*/ 92 h 93"/>
                <a:gd name="T4" fmla="*/ 0 w 13"/>
                <a:gd name="T5" fmla="*/ 93 h 93"/>
                <a:gd name="T6" fmla="*/ 0 w 13"/>
                <a:gd name="T7" fmla="*/ 89 h 93"/>
                <a:gd name="T8" fmla="*/ 0 w 13"/>
                <a:gd name="T9" fmla="*/ 85 h 93"/>
                <a:gd name="T10" fmla="*/ 0 w 13"/>
                <a:gd name="T11" fmla="*/ 80 h 93"/>
                <a:gd name="T12" fmla="*/ 0 w 13"/>
                <a:gd name="T13" fmla="*/ 75 h 93"/>
                <a:gd name="T14" fmla="*/ 0 w 13"/>
                <a:gd name="T15" fmla="*/ 68 h 93"/>
                <a:gd name="T16" fmla="*/ 1 w 13"/>
                <a:gd name="T17" fmla="*/ 63 h 93"/>
                <a:gd name="T18" fmla="*/ 1 w 13"/>
                <a:gd name="T19" fmla="*/ 56 h 93"/>
                <a:gd name="T20" fmla="*/ 2 w 13"/>
                <a:gd name="T21" fmla="*/ 49 h 93"/>
                <a:gd name="T22" fmla="*/ 2 w 13"/>
                <a:gd name="T23" fmla="*/ 41 h 93"/>
                <a:gd name="T24" fmla="*/ 2 w 13"/>
                <a:gd name="T25" fmla="*/ 35 h 93"/>
                <a:gd name="T26" fmla="*/ 2 w 13"/>
                <a:gd name="T27" fmla="*/ 28 h 93"/>
                <a:gd name="T28" fmla="*/ 3 w 13"/>
                <a:gd name="T29" fmla="*/ 23 h 93"/>
                <a:gd name="T30" fmla="*/ 2 w 13"/>
                <a:gd name="T31" fmla="*/ 16 h 93"/>
                <a:gd name="T32" fmla="*/ 2 w 13"/>
                <a:gd name="T33" fmla="*/ 11 h 93"/>
                <a:gd name="T34" fmla="*/ 2 w 13"/>
                <a:gd name="T35" fmla="*/ 7 h 93"/>
                <a:gd name="T36" fmla="*/ 2 w 13"/>
                <a:gd name="T37" fmla="*/ 4 h 93"/>
                <a:gd name="T38" fmla="*/ 2 w 13"/>
                <a:gd name="T39" fmla="*/ 0 h 93"/>
                <a:gd name="T40" fmla="*/ 5 w 13"/>
                <a:gd name="T41" fmla="*/ 0 h 93"/>
                <a:gd name="T42" fmla="*/ 8 w 13"/>
                <a:gd name="T43" fmla="*/ 1 h 93"/>
                <a:gd name="T44" fmla="*/ 12 w 13"/>
                <a:gd name="T45" fmla="*/ 0 h 93"/>
                <a:gd name="T46" fmla="*/ 12 w 13"/>
                <a:gd name="T47" fmla="*/ 0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"/>
                <a:gd name="T73" fmla="*/ 0 h 93"/>
                <a:gd name="T74" fmla="*/ 13 w 13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" h="93">
                  <a:moveTo>
                    <a:pt x="12" y="0"/>
                  </a:moveTo>
                  <a:lnTo>
                    <a:pt x="13" y="92"/>
                  </a:lnTo>
                  <a:lnTo>
                    <a:pt x="0" y="93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1" y="63"/>
                  </a:lnTo>
                  <a:lnTo>
                    <a:pt x="1" y="56"/>
                  </a:lnTo>
                  <a:lnTo>
                    <a:pt x="2" y="49"/>
                  </a:lnTo>
                  <a:lnTo>
                    <a:pt x="2" y="41"/>
                  </a:lnTo>
                  <a:lnTo>
                    <a:pt x="2" y="35"/>
                  </a:lnTo>
                  <a:lnTo>
                    <a:pt x="2" y="28"/>
                  </a:lnTo>
                  <a:lnTo>
                    <a:pt x="3" y="23"/>
                  </a:lnTo>
                  <a:lnTo>
                    <a:pt x="2" y="16"/>
                  </a:lnTo>
                  <a:lnTo>
                    <a:pt x="2" y="11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90" name="Freeform 50"/>
            <p:cNvSpPr>
              <a:spLocks/>
            </p:cNvSpPr>
            <p:nvPr/>
          </p:nvSpPr>
          <p:spPr bwMode="auto">
            <a:xfrm>
              <a:off x="4124" y="3350"/>
              <a:ext cx="5" cy="24"/>
            </a:xfrm>
            <a:custGeom>
              <a:avLst/>
              <a:gdLst>
                <a:gd name="T0" fmla="*/ 13 w 14"/>
                <a:gd name="T1" fmla="*/ 0 h 95"/>
                <a:gd name="T2" fmla="*/ 14 w 14"/>
                <a:gd name="T3" fmla="*/ 92 h 95"/>
                <a:gd name="T4" fmla="*/ 1 w 14"/>
                <a:gd name="T5" fmla="*/ 95 h 95"/>
                <a:gd name="T6" fmla="*/ 0 w 14"/>
                <a:gd name="T7" fmla="*/ 91 h 95"/>
                <a:gd name="T8" fmla="*/ 0 w 14"/>
                <a:gd name="T9" fmla="*/ 86 h 95"/>
                <a:gd name="T10" fmla="*/ 0 w 14"/>
                <a:gd name="T11" fmla="*/ 80 h 95"/>
                <a:gd name="T12" fmla="*/ 1 w 14"/>
                <a:gd name="T13" fmla="*/ 75 h 95"/>
                <a:gd name="T14" fmla="*/ 1 w 14"/>
                <a:gd name="T15" fmla="*/ 68 h 95"/>
                <a:gd name="T16" fmla="*/ 1 w 14"/>
                <a:gd name="T17" fmla="*/ 62 h 95"/>
                <a:gd name="T18" fmla="*/ 2 w 14"/>
                <a:gd name="T19" fmla="*/ 55 h 95"/>
                <a:gd name="T20" fmla="*/ 2 w 14"/>
                <a:gd name="T21" fmla="*/ 48 h 95"/>
                <a:gd name="T22" fmla="*/ 2 w 14"/>
                <a:gd name="T23" fmla="*/ 42 h 95"/>
                <a:gd name="T24" fmla="*/ 3 w 14"/>
                <a:gd name="T25" fmla="*/ 35 h 95"/>
                <a:gd name="T26" fmla="*/ 3 w 14"/>
                <a:gd name="T27" fmla="*/ 28 h 95"/>
                <a:gd name="T28" fmla="*/ 4 w 14"/>
                <a:gd name="T29" fmla="*/ 22 h 95"/>
                <a:gd name="T30" fmla="*/ 4 w 14"/>
                <a:gd name="T31" fmla="*/ 15 h 95"/>
                <a:gd name="T32" fmla="*/ 4 w 14"/>
                <a:gd name="T33" fmla="*/ 11 h 95"/>
                <a:gd name="T34" fmla="*/ 4 w 14"/>
                <a:gd name="T35" fmla="*/ 7 h 95"/>
                <a:gd name="T36" fmla="*/ 4 w 14"/>
                <a:gd name="T37" fmla="*/ 4 h 95"/>
                <a:gd name="T38" fmla="*/ 3 w 14"/>
                <a:gd name="T39" fmla="*/ 0 h 95"/>
                <a:gd name="T40" fmla="*/ 5 w 14"/>
                <a:gd name="T41" fmla="*/ 0 h 95"/>
                <a:gd name="T42" fmla="*/ 9 w 14"/>
                <a:gd name="T43" fmla="*/ 2 h 95"/>
                <a:gd name="T44" fmla="*/ 13 w 14"/>
                <a:gd name="T45" fmla="*/ 0 h 95"/>
                <a:gd name="T46" fmla="*/ 13 w 14"/>
                <a:gd name="T47" fmla="*/ 0 h 9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"/>
                <a:gd name="T73" fmla="*/ 0 h 95"/>
                <a:gd name="T74" fmla="*/ 14 w 14"/>
                <a:gd name="T75" fmla="*/ 95 h 9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" h="95">
                  <a:moveTo>
                    <a:pt x="13" y="0"/>
                  </a:moveTo>
                  <a:lnTo>
                    <a:pt x="14" y="92"/>
                  </a:lnTo>
                  <a:lnTo>
                    <a:pt x="1" y="95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2" y="55"/>
                  </a:lnTo>
                  <a:lnTo>
                    <a:pt x="2" y="48"/>
                  </a:lnTo>
                  <a:lnTo>
                    <a:pt x="2" y="42"/>
                  </a:lnTo>
                  <a:lnTo>
                    <a:pt x="3" y="35"/>
                  </a:lnTo>
                  <a:lnTo>
                    <a:pt x="3" y="28"/>
                  </a:lnTo>
                  <a:lnTo>
                    <a:pt x="4" y="22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4"/>
                  </a:lnTo>
                  <a:lnTo>
                    <a:pt x="3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91" name="Freeform 51"/>
            <p:cNvSpPr>
              <a:spLocks/>
            </p:cNvSpPr>
            <p:nvPr/>
          </p:nvSpPr>
          <p:spPr bwMode="auto">
            <a:xfrm>
              <a:off x="4133" y="3352"/>
              <a:ext cx="4" cy="23"/>
            </a:xfrm>
            <a:custGeom>
              <a:avLst/>
              <a:gdLst>
                <a:gd name="T0" fmla="*/ 13 w 13"/>
                <a:gd name="T1" fmla="*/ 0 h 94"/>
                <a:gd name="T2" fmla="*/ 13 w 13"/>
                <a:gd name="T3" fmla="*/ 92 h 94"/>
                <a:gd name="T4" fmla="*/ 0 w 13"/>
                <a:gd name="T5" fmla="*/ 94 h 94"/>
                <a:gd name="T6" fmla="*/ 0 w 13"/>
                <a:gd name="T7" fmla="*/ 89 h 94"/>
                <a:gd name="T8" fmla="*/ 0 w 13"/>
                <a:gd name="T9" fmla="*/ 85 h 94"/>
                <a:gd name="T10" fmla="*/ 0 w 13"/>
                <a:gd name="T11" fmla="*/ 80 h 94"/>
                <a:gd name="T12" fmla="*/ 0 w 13"/>
                <a:gd name="T13" fmla="*/ 74 h 94"/>
                <a:gd name="T14" fmla="*/ 0 w 13"/>
                <a:gd name="T15" fmla="*/ 68 h 94"/>
                <a:gd name="T16" fmla="*/ 1 w 13"/>
                <a:gd name="T17" fmla="*/ 61 h 94"/>
                <a:gd name="T18" fmla="*/ 1 w 13"/>
                <a:gd name="T19" fmla="*/ 54 h 94"/>
                <a:gd name="T20" fmla="*/ 3 w 13"/>
                <a:gd name="T21" fmla="*/ 48 h 94"/>
                <a:gd name="T22" fmla="*/ 3 w 13"/>
                <a:gd name="T23" fmla="*/ 41 h 94"/>
                <a:gd name="T24" fmla="*/ 3 w 13"/>
                <a:gd name="T25" fmla="*/ 34 h 94"/>
                <a:gd name="T26" fmla="*/ 3 w 13"/>
                <a:gd name="T27" fmla="*/ 28 h 94"/>
                <a:gd name="T28" fmla="*/ 4 w 13"/>
                <a:gd name="T29" fmla="*/ 21 h 94"/>
                <a:gd name="T30" fmla="*/ 3 w 13"/>
                <a:gd name="T31" fmla="*/ 14 h 94"/>
                <a:gd name="T32" fmla="*/ 3 w 13"/>
                <a:gd name="T33" fmla="*/ 10 h 94"/>
                <a:gd name="T34" fmla="*/ 3 w 13"/>
                <a:gd name="T35" fmla="*/ 6 h 94"/>
                <a:gd name="T36" fmla="*/ 3 w 13"/>
                <a:gd name="T37" fmla="*/ 2 h 94"/>
                <a:gd name="T38" fmla="*/ 3 w 13"/>
                <a:gd name="T39" fmla="*/ 0 h 94"/>
                <a:gd name="T40" fmla="*/ 5 w 13"/>
                <a:gd name="T41" fmla="*/ 0 h 94"/>
                <a:gd name="T42" fmla="*/ 8 w 13"/>
                <a:gd name="T43" fmla="*/ 1 h 94"/>
                <a:gd name="T44" fmla="*/ 13 w 13"/>
                <a:gd name="T45" fmla="*/ 0 h 94"/>
                <a:gd name="T46" fmla="*/ 13 w 13"/>
                <a:gd name="T47" fmla="*/ 0 h 9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"/>
                <a:gd name="T73" fmla="*/ 0 h 94"/>
                <a:gd name="T74" fmla="*/ 13 w 13"/>
                <a:gd name="T75" fmla="*/ 94 h 9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" h="94">
                  <a:moveTo>
                    <a:pt x="13" y="0"/>
                  </a:moveTo>
                  <a:lnTo>
                    <a:pt x="13" y="92"/>
                  </a:lnTo>
                  <a:lnTo>
                    <a:pt x="0" y="94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1" y="54"/>
                  </a:lnTo>
                  <a:lnTo>
                    <a:pt x="3" y="48"/>
                  </a:lnTo>
                  <a:lnTo>
                    <a:pt x="3" y="41"/>
                  </a:lnTo>
                  <a:lnTo>
                    <a:pt x="3" y="34"/>
                  </a:lnTo>
                  <a:lnTo>
                    <a:pt x="3" y="28"/>
                  </a:lnTo>
                  <a:lnTo>
                    <a:pt x="4" y="21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3" y="6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92" name="Freeform 52"/>
            <p:cNvSpPr>
              <a:spLocks/>
            </p:cNvSpPr>
            <p:nvPr/>
          </p:nvSpPr>
          <p:spPr bwMode="auto">
            <a:xfrm>
              <a:off x="4141" y="3353"/>
              <a:ext cx="5" cy="24"/>
            </a:xfrm>
            <a:custGeom>
              <a:avLst/>
              <a:gdLst>
                <a:gd name="T0" fmla="*/ 13 w 14"/>
                <a:gd name="T1" fmla="*/ 0 h 95"/>
                <a:gd name="T2" fmla="*/ 14 w 14"/>
                <a:gd name="T3" fmla="*/ 92 h 95"/>
                <a:gd name="T4" fmla="*/ 0 w 14"/>
                <a:gd name="T5" fmla="*/ 95 h 95"/>
                <a:gd name="T6" fmla="*/ 0 w 14"/>
                <a:gd name="T7" fmla="*/ 89 h 95"/>
                <a:gd name="T8" fmla="*/ 0 w 14"/>
                <a:gd name="T9" fmla="*/ 85 h 95"/>
                <a:gd name="T10" fmla="*/ 0 w 14"/>
                <a:gd name="T11" fmla="*/ 80 h 95"/>
                <a:gd name="T12" fmla="*/ 1 w 14"/>
                <a:gd name="T13" fmla="*/ 75 h 95"/>
                <a:gd name="T14" fmla="*/ 1 w 14"/>
                <a:gd name="T15" fmla="*/ 68 h 95"/>
                <a:gd name="T16" fmla="*/ 1 w 14"/>
                <a:gd name="T17" fmla="*/ 61 h 95"/>
                <a:gd name="T18" fmla="*/ 2 w 14"/>
                <a:gd name="T19" fmla="*/ 55 h 95"/>
                <a:gd name="T20" fmla="*/ 2 w 14"/>
                <a:gd name="T21" fmla="*/ 48 h 95"/>
                <a:gd name="T22" fmla="*/ 2 w 14"/>
                <a:gd name="T23" fmla="*/ 41 h 95"/>
                <a:gd name="T24" fmla="*/ 3 w 14"/>
                <a:gd name="T25" fmla="*/ 35 h 95"/>
                <a:gd name="T26" fmla="*/ 3 w 14"/>
                <a:gd name="T27" fmla="*/ 28 h 95"/>
                <a:gd name="T28" fmla="*/ 4 w 14"/>
                <a:gd name="T29" fmla="*/ 21 h 95"/>
                <a:gd name="T30" fmla="*/ 4 w 14"/>
                <a:gd name="T31" fmla="*/ 15 h 95"/>
                <a:gd name="T32" fmla="*/ 4 w 14"/>
                <a:gd name="T33" fmla="*/ 11 h 95"/>
                <a:gd name="T34" fmla="*/ 4 w 14"/>
                <a:gd name="T35" fmla="*/ 7 h 95"/>
                <a:gd name="T36" fmla="*/ 4 w 14"/>
                <a:gd name="T37" fmla="*/ 4 h 95"/>
                <a:gd name="T38" fmla="*/ 4 w 14"/>
                <a:gd name="T39" fmla="*/ 0 h 95"/>
                <a:gd name="T40" fmla="*/ 6 w 14"/>
                <a:gd name="T41" fmla="*/ 0 h 95"/>
                <a:gd name="T42" fmla="*/ 9 w 14"/>
                <a:gd name="T43" fmla="*/ 0 h 95"/>
                <a:gd name="T44" fmla="*/ 13 w 14"/>
                <a:gd name="T45" fmla="*/ 0 h 95"/>
                <a:gd name="T46" fmla="*/ 13 w 14"/>
                <a:gd name="T47" fmla="*/ 0 h 9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"/>
                <a:gd name="T73" fmla="*/ 0 h 95"/>
                <a:gd name="T74" fmla="*/ 14 w 14"/>
                <a:gd name="T75" fmla="*/ 95 h 9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" h="95">
                  <a:moveTo>
                    <a:pt x="13" y="0"/>
                  </a:moveTo>
                  <a:lnTo>
                    <a:pt x="14" y="92"/>
                  </a:lnTo>
                  <a:lnTo>
                    <a:pt x="0" y="95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1" y="75"/>
                  </a:lnTo>
                  <a:lnTo>
                    <a:pt x="1" y="68"/>
                  </a:lnTo>
                  <a:lnTo>
                    <a:pt x="1" y="61"/>
                  </a:lnTo>
                  <a:lnTo>
                    <a:pt x="2" y="55"/>
                  </a:lnTo>
                  <a:lnTo>
                    <a:pt x="2" y="48"/>
                  </a:lnTo>
                  <a:lnTo>
                    <a:pt x="2" y="41"/>
                  </a:lnTo>
                  <a:lnTo>
                    <a:pt x="3" y="35"/>
                  </a:lnTo>
                  <a:lnTo>
                    <a:pt x="3" y="28"/>
                  </a:lnTo>
                  <a:lnTo>
                    <a:pt x="4" y="21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93" name="Freeform 53"/>
            <p:cNvSpPr>
              <a:spLocks/>
            </p:cNvSpPr>
            <p:nvPr/>
          </p:nvSpPr>
          <p:spPr bwMode="auto">
            <a:xfrm>
              <a:off x="4123" y="3407"/>
              <a:ext cx="4" cy="22"/>
            </a:xfrm>
            <a:custGeom>
              <a:avLst/>
              <a:gdLst>
                <a:gd name="T0" fmla="*/ 7 w 14"/>
                <a:gd name="T1" fmla="*/ 4 h 90"/>
                <a:gd name="T2" fmla="*/ 14 w 14"/>
                <a:gd name="T3" fmla="*/ 90 h 90"/>
                <a:gd name="T4" fmla="*/ 4 w 14"/>
                <a:gd name="T5" fmla="*/ 89 h 90"/>
                <a:gd name="T6" fmla="*/ 4 w 14"/>
                <a:gd name="T7" fmla="*/ 84 h 90"/>
                <a:gd name="T8" fmla="*/ 4 w 14"/>
                <a:gd name="T9" fmla="*/ 80 h 90"/>
                <a:gd name="T10" fmla="*/ 3 w 14"/>
                <a:gd name="T11" fmla="*/ 74 h 90"/>
                <a:gd name="T12" fmla="*/ 3 w 14"/>
                <a:gd name="T13" fmla="*/ 69 h 90"/>
                <a:gd name="T14" fmla="*/ 2 w 14"/>
                <a:gd name="T15" fmla="*/ 62 h 90"/>
                <a:gd name="T16" fmla="*/ 2 w 14"/>
                <a:gd name="T17" fmla="*/ 56 h 90"/>
                <a:gd name="T18" fmla="*/ 2 w 14"/>
                <a:gd name="T19" fmla="*/ 49 h 90"/>
                <a:gd name="T20" fmla="*/ 2 w 14"/>
                <a:gd name="T21" fmla="*/ 44 h 90"/>
                <a:gd name="T22" fmla="*/ 2 w 14"/>
                <a:gd name="T23" fmla="*/ 37 h 90"/>
                <a:gd name="T24" fmla="*/ 1 w 14"/>
                <a:gd name="T25" fmla="*/ 30 h 90"/>
                <a:gd name="T26" fmla="*/ 1 w 14"/>
                <a:gd name="T27" fmla="*/ 24 h 90"/>
                <a:gd name="T28" fmla="*/ 1 w 14"/>
                <a:gd name="T29" fmla="*/ 18 h 90"/>
                <a:gd name="T30" fmla="*/ 0 w 14"/>
                <a:gd name="T31" fmla="*/ 12 h 90"/>
                <a:gd name="T32" fmla="*/ 0 w 14"/>
                <a:gd name="T33" fmla="*/ 8 h 90"/>
                <a:gd name="T34" fmla="*/ 0 w 14"/>
                <a:gd name="T35" fmla="*/ 2 h 90"/>
                <a:gd name="T36" fmla="*/ 0 w 14"/>
                <a:gd name="T37" fmla="*/ 0 h 90"/>
                <a:gd name="T38" fmla="*/ 7 w 14"/>
                <a:gd name="T39" fmla="*/ 4 h 90"/>
                <a:gd name="T40" fmla="*/ 7 w 14"/>
                <a:gd name="T41" fmla="*/ 4 h 9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90"/>
                <a:gd name="T65" fmla="*/ 14 w 14"/>
                <a:gd name="T66" fmla="*/ 90 h 9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90">
                  <a:moveTo>
                    <a:pt x="7" y="4"/>
                  </a:moveTo>
                  <a:lnTo>
                    <a:pt x="14" y="90"/>
                  </a:lnTo>
                  <a:lnTo>
                    <a:pt x="4" y="89"/>
                  </a:lnTo>
                  <a:lnTo>
                    <a:pt x="4" y="84"/>
                  </a:lnTo>
                  <a:lnTo>
                    <a:pt x="4" y="80"/>
                  </a:lnTo>
                  <a:lnTo>
                    <a:pt x="3" y="74"/>
                  </a:lnTo>
                  <a:lnTo>
                    <a:pt x="3" y="69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2" y="49"/>
                  </a:lnTo>
                  <a:lnTo>
                    <a:pt x="2" y="44"/>
                  </a:lnTo>
                  <a:lnTo>
                    <a:pt x="2" y="37"/>
                  </a:lnTo>
                  <a:lnTo>
                    <a:pt x="1" y="30"/>
                  </a:lnTo>
                  <a:lnTo>
                    <a:pt x="1" y="24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94" name="Freeform 54"/>
            <p:cNvSpPr>
              <a:spLocks/>
            </p:cNvSpPr>
            <p:nvPr/>
          </p:nvSpPr>
          <p:spPr bwMode="auto">
            <a:xfrm>
              <a:off x="4179" y="3377"/>
              <a:ext cx="5" cy="27"/>
            </a:xfrm>
            <a:custGeom>
              <a:avLst/>
              <a:gdLst>
                <a:gd name="T0" fmla="*/ 15 w 15"/>
                <a:gd name="T1" fmla="*/ 3 h 107"/>
                <a:gd name="T2" fmla="*/ 10 w 15"/>
                <a:gd name="T3" fmla="*/ 107 h 107"/>
                <a:gd name="T4" fmla="*/ 2 w 15"/>
                <a:gd name="T5" fmla="*/ 100 h 107"/>
                <a:gd name="T6" fmla="*/ 1 w 15"/>
                <a:gd name="T7" fmla="*/ 95 h 107"/>
                <a:gd name="T8" fmla="*/ 1 w 15"/>
                <a:gd name="T9" fmla="*/ 91 h 107"/>
                <a:gd name="T10" fmla="*/ 1 w 15"/>
                <a:gd name="T11" fmla="*/ 84 h 107"/>
                <a:gd name="T12" fmla="*/ 1 w 15"/>
                <a:gd name="T13" fmla="*/ 79 h 107"/>
                <a:gd name="T14" fmla="*/ 1 w 15"/>
                <a:gd name="T15" fmla="*/ 72 h 107"/>
                <a:gd name="T16" fmla="*/ 1 w 15"/>
                <a:gd name="T17" fmla="*/ 65 h 107"/>
                <a:gd name="T18" fmla="*/ 1 w 15"/>
                <a:gd name="T19" fmla="*/ 59 h 107"/>
                <a:gd name="T20" fmla="*/ 1 w 15"/>
                <a:gd name="T21" fmla="*/ 52 h 107"/>
                <a:gd name="T22" fmla="*/ 1 w 15"/>
                <a:gd name="T23" fmla="*/ 44 h 107"/>
                <a:gd name="T24" fmla="*/ 1 w 15"/>
                <a:gd name="T25" fmla="*/ 36 h 107"/>
                <a:gd name="T26" fmla="*/ 1 w 15"/>
                <a:gd name="T27" fmla="*/ 29 h 107"/>
                <a:gd name="T28" fmla="*/ 1 w 15"/>
                <a:gd name="T29" fmla="*/ 23 h 107"/>
                <a:gd name="T30" fmla="*/ 0 w 15"/>
                <a:gd name="T31" fmla="*/ 16 h 107"/>
                <a:gd name="T32" fmla="*/ 0 w 15"/>
                <a:gd name="T33" fmla="*/ 12 h 107"/>
                <a:gd name="T34" fmla="*/ 0 w 15"/>
                <a:gd name="T35" fmla="*/ 7 h 107"/>
                <a:gd name="T36" fmla="*/ 0 w 15"/>
                <a:gd name="T37" fmla="*/ 4 h 107"/>
                <a:gd name="T38" fmla="*/ 1 w 15"/>
                <a:gd name="T39" fmla="*/ 0 h 107"/>
                <a:gd name="T40" fmla="*/ 5 w 15"/>
                <a:gd name="T41" fmla="*/ 3 h 107"/>
                <a:gd name="T42" fmla="*/ 10 w 15"/>
                <a:gd name="T43" fmla="*/ 4 h 107"/>
                <a:gd name="T44" fmla="*/ 15 w 15"/>
                <a:gd name="T45" fmla="*/ 3 h 107"/>
                <a:gd name="T46" fmla="*/ 15 w 15"/>
                <a:gd name="T47" fmla="*/ 3 h 1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107"/>
                <a:gd name="T74" fmla="*/ 15 w 15"/>
                <a:gd name="T75" fmla="*/ 107 h 10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107">
                  <a:moveTo>
                    <a:pt x="15" y="3"/>
                  </a:moveTo>
                  <a:lnTo>
                    <a:pt x="10" y="107"/>
                  </a:lnTo>
                  <a:lnTo>
                    <a:pt x="2" y="100"/>
                  </a:lnTo>
                  <a:lnTo>
                    <a:pt x="1" y="95"/>
                  </a:lnTo>
                  <a:lnTo>
                    <a:pt x="1" y="91"/>
                  </a:lnTo>
                  <a:lnTo>
                    <a:pt x="1" y="84"/>
                  </a:lnTo>
                  <a:lnTo>
                    <a:pt x="1" y="79"/>
                  </a:lnTo>
                  <a:lnTo>
                    <a:pt x="1" y="72"/>
                  </a:lnTo>
                  <a:lnTo>
                    <a:pt x="1" y="65"/>
                  </a:lnTo>
                  <a:lnTo>
                    <a:pt x="1" y="59"/>
                  </a:lnTo>
                  <a:lnTo>
                    <a:pt x="1" y="52"/>
                  </a:lnTo>
                  <a:lnTo>
                    <a:pt x="1" y="44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0"/>
                  </a:lnTo>
                  <a:lnTo>
                    <a:pt x="5" y="3"/>
                  </a:lnTo>
                  <a:lnTo>
                    <a:pt x="10" y="4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95" name="Freeform 55"/>
            <p:cNvSpPr>
              <a:spLocks/>
            </p:cNvSpPr>
            <p:nvPr/>
          </p:nvSpPr>
          <p:spPr bwMode="auto">
            <a:xfrm>
              <a:off x="4189" y="3375"/>
              <a:ext cx="5" cy="28"/>
            </a:xfrm>
            <a:custGeom>
              <a:avLst/>
              <a:gdLst>
                <a:gd name="T0" fmla="*/ 12 w 13"/>
                <a:gd name="T1" fmla="*/ 0 h 111"/>
                <a:gd name="T2" fmla="*/ 13 w 13"/>
                <a:gd name="T3" fmla="*/ 107 h 111"/>
                <a:gd name="T4" fmla="*/ 0 w 13"/>
                <a:gd name="T5" fmla="*/ 111 h 111"/>
                <a:gd name="T6" fmla="*/ 0 w 13"/>
                <a:gd name="T7" fmla="*/ 105 h 111"/>
                <a:gd name="T8" fmla="*/ 0 w 13"/>
                <a:gd name="T9" fmla="*/ 100 h 111"/>
                <a:gd name="T10" fmla="*/ 0 w 13"/>
                <a:gd name="T11" fmla="*/ 93 h 111"/>
                <a:gd name="T12" fmla="*/ 0 w 13"/>
                <a:gd name="T13" fmla="*/ 88 h 111"/>
                <a:gd name="T14" fmla="*/ 0 w 13"/>
                <a:gd name="T15" fmla="*/ 80 h 111"/>
                <a:gd name="T16" fmla="*/ 1 w 13"/>
                <a:gd name="T17" fmla="*/ 72 h 111"/>
                <a:gd name="T18" fmla="*/ 1 w 13"/>
                <a:gd name="T19" fmla="*/ 64 h 111"/>
                <a:gd name="T20" fmla="*/ 2 w 13"/>
                <a:gd name="T21" fmla="*/ 57 h 111"/>
                <a:gd name="T22" fmla="*/ 2 w 13"/>
                <a:gd name="T23" fmla="*/ 52 h 111"/>
                <a:gd name="T24" fmla="*/ 2 w 13"/>
                <a:gd name="T25" fmla="*/ 48 h 111"/>
                <a:gd name="T26" fmla="*/ 2 w 13"/>
                <a:gd name="T27" fmla="*/ 44 h 111"/>
                <a:gd name="T28" fmla="*/ 3 w 13"/>
                <a:gd name="T29" fmla="*/ 40 h 111"/>
                <a:gd name="T30" fmla="*/ 3 w 13"/>
                <a:gd name="T31" fmla="*/ 32 h 111"/>
                <a:gd name="T32" fmla="*/ 3 w 13"/>
                <a:gd name="T33" fmla="*/ 25 h 111"/>
                <a:gd name="T34" fmla="*/ 3 w 13"/>
                <a:gd name="T35" fmla="*/ 19 h 111"/>
                <a:gd name="T36" fmla="*/ 3 w 13"/>
                <a:gd name="T37" fmla="*/ 13 h 111"/>
                <a:gd name="T38" fmla="*/ 3 w 13"/>
                <a:gd name="T39" fmla="*/ 8 h 111"/>
                <a:gd name="T40" fmla="*/ 3 w 13"/>
                <a:gd name="T41" fmla="*/ 5 h 111"/>
                <a:gd name="T42" fmla="*/ 3 w 13"/>
                <a:gd name="T43" fmla="*/ 0 h 111"/>
                <a:gd name="T44" fmla="*/ 5 w 13"/>
                <a:gd name="T45" fmla="*/ 1 h 111"/>
                <a:gd name="T46" fmla="*/ 8 w 13"/>
                <a:gd name="T47" fmla="*/ 1 h 111"/>
                <a:gd name="T48" fmla="*/ 12 w 13"/>
                <a:gd name="T49" fmla="*/ 0 h 111"/>
                <a:gd name="T50" fmla="*/ 12 w 13"/>
                <a:gd name="T51" fmla="*/ 0 h 11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"/>
                <a:gd name="T79" fmla="*/ 0 h 111"/>
                <a:gd name="T80" fmla="*/ 13 w 13"/>
                <a:gd name="T81" fmla="*/ 111 h 11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" h="111">
                  <a:moveTo>
                    <a:pt x="12" y="0"/>
                  </a:moveTo>
                  <a:lnTo>
                    <a:pt x="13" y="107"/>
                  </a:lnTo>
                  <a:lnTo>
                    <a:pt x="0" y="111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1" y="72"/>
                  </a:lnTo>
                  <a:lnTo>
                    <a:pt x="1" y="64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2" y="48"/>
                  </a:lnTo>
                  <a:lnTo>
                    <a:pt x="2" y="44"/>
                  </a:lnTo>
                  <a:lnTo>
                    <a:pt x="3" y="40"/>
                  </a:lnTo>
                  <a:lnTo>
                    <a:pt x="3" y="32"/>
                  </a:lnTo>
                  <a:lnTo>
                    <a:pt x="3" y="25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3" y="8"/>
                  </a:lnTo>
                  <a:lnTo>
                    <a:pt x="3" y="5"/>
                  </a:lnTo>
                  <a:lnTo>
                    <a:pt x="3" y="0"/>
                  </a:lnTo>
                  <a:lnTo>
                    <a:pt x="5" y="1"/>
                  </a:lnTo>
                  <a:lnTo>
                    <a:pt x="8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96" name="Freeform 56"/>
            <p:cNvSpPr>
              <a:spLocks/>
            </p:cNvSpPr>
            <p:nvPr/>
          </p:nvSpPr>
          <p:spPr bwMode="auto">
            <a:xfrm>
              <a:off x="4169" y="3376"/>
              <a:ext cx="5" cy="27"/>
            </a:xfrm>
            <a:custGeom>
              <a:avLst/>
              <a:gdLst>
                <a:gd name="T0" fmla="*/ 15 w 15"/>
                <a:gd name="T1" fmla="*/ 3 h 107"/>
                <a:gd name="T2" fmla="*/ 10 w 15"/>
                <a:gd name="T3" fmla="*/ 107 h 107"/>
                <a:gd name="T4" fmla="*/ 1 w 15"/>
                <a:gd name="T5" fmla="*/ 100 h 107"/>
                <a:gd name="T6" fmla="*/ 1 w 15"/>
                <a:gd name="T7" fmla="*/ 95 h 107"/>
                <a:gd name="T8" fmla="*/ 1 w 15"/>
                <a:gd name="T9" fmla="*/ 91 h 107"/>
                <a:gd name="T10" fmla="*/ 1 w 15"/>
                <a:gd name="T11" fmla="*/ 85 h 107"/>
                <a:gd name="T12" fmla="*/ 1 w 15"/>
                <a:gd name="T13" fmla="*/ 79 h 107"/>
                <a:gd name="T14" fmla="*/ 1 w 15"/>
                <a:gd name="T15" fmla="*/ 72 h 107"/>
                <a:gd name="T16" fmla="*/ 1 w 15"/>
                <a:gd name="T17" fmla="*/ 65 h 107"/>
                <a:gd name="T18" fmla="*/ 1 w 15"/>
                <a:gd name="T19" fmla="*/ 57 h 107"/>
                <a:gd name="T20" fmla="*/ 1 w 15"/>
                <a:gd name="T21" fmla="*/ 51 h 107"/>
                <a:gd name="T22" fmla="*/ 0 w 15"/>
                <a:gd name="T23" fmla="*/ 44 h 107"/>
                <a:gd name="T24" fmla="*/ 0 w 15"/>
                <a:gd name="T25" fmla="*/ 36 h 107"/>
                <a:gd name="T26" fmla="*/ 0 w 15"/>
                <a:gd name="T27" fmla="*/ 29 h 107"/>
                <a:gd name="T28" fmla="*/ 0 w 15"/>
                <a:gd name="T29" fmla="*/ 24 h 107"/>
                <a:gd name="T30" fmla="*/ 0 w 15"/>
                <a:gd name="T31" fmla="*/ 17 h 107"/>
                <a:gd name="T32" fmla="*/ 0 w 15"/>
                <a:gd name="T33" fmla="*/ 13 h 107"/>
                <a:gd name="T34" fmla="*/ 0 w 15"/>
                <a:gd name="T35" fmla="*/ 8 h 107"/>
                <a:gd name="T36" fmla="*/ 0 w 15"/>
                <a:gd name="T37" fmla="*/ 4 h 107"/>
                <a:gd name="T38" fmla="*/ 0 w 15"/>
                <a:gd name="T39" fmla="*/ 0 h 107"/>
                <a:gd name="T40" fmla="*/ 5 w 15"/>
                <a:gd name="T41" fmla="*/ 1 h 107"/>
                <a:gd name="T42" fmla="*/ 10 w 15"/>
                <a:gd name="T43" fmla="*/ 4 h 107"/>
                <a:gd name="T44" fmla="*/ 15 w 15"/>
                <a:gd name="T45" fmla="*/ 3 h 107"/>
                <a:gd name="T46" fmla="*/ 15 w 15"/>
                <a:gd name="T47" fmla="*/ 3 h 1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107"/>
                <a:gd name="T74" fmla="*/ 15 w 15"/>
                <a:gd name="T75" fmla="*/ 107 h 10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107">
                  <a:moveTo>
                    <a:pt x="15" y="3"/>
                  </a:moveTo>
                  <a:lnTo>
                    <a:pt x="10" y="107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9"/>
                  </a:lnTo>
                  <a:lnTo>
                    <a:pt x="1" y="72"/>
                  </a:lnTo>
                  <a:lnTo>
                    <a:pt x="1" y="65"/>
                  </a:lnTo>
                  <a:lnTo>
                    <a:pt x="1" y="57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5" y="1"/>
                  </a:lnTo>
                  <a:lnTo>
                    <a:pt x="10" y="4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97" name="Freeform 57"/>
            <p:cNvSpPr>
              <a:spLocks/>
            </p:cNvSpPr>
            <p:nvPr/>
          </p:nvSpPr>
          <p:spPr bwMode="auto">
            <a:xfrm>
              <a:off x="4159" y="3375"/>
              <a:ext cx="6" cy="24"/>
            </a:xfrm>
            <a:custGeom>
              <a:avLst/>
              <a:gdLst>
                <a:gd name="T0" fmla="*/ 16 w 16"/>
                <a:gd name="T1" fmla="*/ 4 h 97"/>
                <a:gd name="T2" fmla="*/ 14 w 16"/>
                <a:gd name="T3" fmla="*/ 97 h 97"/>
                <a:gd name="T4" fmla="*/ 5 w 16"/>
                <a:gd name="T5" fmla="*/ 89 h 97"/>
                <a:gd name="T6" fmla="*/ 5 w 16"/>
                <a:gd name="T7" fmla="*/ 84 h 97"/>
                <a:gd name="T8" fmla="*/ 5 w 16"/>
                <a:gd name="T9" fmla="*/ 80 h 97"/>
                <a:gd name="T10" fmla="*/ 4 w 16"/>
                <a:gd name="T11" fmla="*/ 75 h 97"/>
                <a:gd name="T12" fmla="*/ 4 w 16"/>
                <a:gd name="T13" fmla="*/ 69 h 97"/>
                <a:gd name="T14" fmla="*/ 4 w 16"/>
                <a:gd name="T15" fmla="*/ 64 h 97"/>
                <a:gd name="T16" fmla="*/ 4 w 16"/>
                <a:gd name="T17" fmla="*/ 59 h 97"/>
                <a:gd name="T18" fmla="*/ 4 w 16"/>
                <a:gd name="T19" fmla="*/ 52 h 97"/>
                <a:gd name="T20" fmla="*/ 4 w 16"/>
                <a:gd name="T21" fmla="*/ 47 h 97"/>
                <a:gd name="T22" fmla="*/ 3 w 16"/>
                <a:gd name="T23" fmla="*/ 40 h 97"/>
                <a:gd name="T24" fmla="*/ 3 w 16"/>
                <a:gd name="T25" fmla="*/ 33 h 97"/>
                <a:gd name="T26" fmla="*/ 2 w 16"/>
                <a:gd name="T27" fmla="*/ 28 h 97"/>
                <a:gd name="T28" fmla="*/ 2 w 16"/>
                <a:gd name="T29" fmla="*/ 23 h 97"/>
                <a:gd name="T30" fmla="*/ 1 w 16"/>
                <a:gd name="T31" fmla="*/ 17 h 97"/>
                <a:gd name="T32" fmla="*/ 1 w 16"/>
                <a:gd name="T33" fmla="*/ 12 h 97"/>
                <a:gd name="T34" fmla="*/ 0 w 16"/>
                <a:gd name="T35" fmla="*/ 8 h 97"/>
                <a:gd name="T36" fmla="*/ 0 w 16"/>
                <a:gd name="T37" fmla="*/ 5 h 97"/>
                <a:gd name="T38" fmla="*/ 1 w 16"/>
                <a:gd name="T39" fmla="*/ 0 h 97"/>
                <a:gd name="T40" fmla="*/ 5 w 16"/>
                <a:gd name="T41" fmla="*/ 1 h 97"/>
                <a:gd name="T42" fmla="*/ 8 w 16"/>
                <a:gd name="T43" fmla="*/ 3 h 97"/>
                <a:gd name="T44" fmla="*/ 10 w 16"/>
                <a:gd name="T45" fmla="*/ 4 h 97"/>
                <a:gd name="T46" fmla="*/ 13 w 16"/>
                <a:gd name="T47" fmla="*/ 4 h 97"/>
                <a:gd name="T48" fmla="*/ 16 w 16"/>
                <a:gd name="T49" fmla="*/ 4 h 97"/>
                <a:gd name="T50" fmla="*/ 16 w 16"/>
                <a:gd name="T51" fmla="*/ 4 h 9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"/>
                <a:gd name="T79" fmla="*/ 0 h 97"/>
                <a:gd name="T80" fmla="*/ 16 w 16"/>
                <a:gd name="T81" fmla="*/ 97 h 9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" h="97">
                  <a:moveTo>
                    <a:pt x="16" y="4"/>
                  </a:moveTo>
                  <a:lnTo>
                    <a:pt x="14" y="97"/>
                  </a:lnTo>
                  <a:lnTo>
                    <a:pt x="5" y="89"/>
                  </a:lnTo>
                  <a:lnTo>
                    <a:pt x="5" y="84"/>
                  </a:lnTo>
                  <a:lnTo>
                    <a:pt x="5" y="80"/>
                  </a:lnTo>
                  <a:lnTo>
                    <a:pt x="4" y="75"/>
                  </a:lnTo>
                  <a:lnTo>
                    <a:pt x="4" y="69"/>
                  </a:lnTo>
                  <a:lnTo>
                    <a:pt x="4" y="64"/>
                  </a:lnTo>
                  <a:lnTo>
                    <a:pt x="4" y="59"/>
                  </a:lnTo>
                  <a:lnTo>
                    <a:pt x="4" y="52"/>
                  </a:lnTo>
                  <a:lnTo>
                    <a:pt x="4" y="47"/>
                  </a:lnTo>
                  <a:lnTo>
                    <a:pt x="3" y="40"/>
                  </a:lnTo>
                  <a:lnTo>
                    <a:pt x="3" y="33"/>
                  </a:lnTo>
                  <a:lnTo>
                    <a:pt x="2" y="28"/>
                  </a:lnTo>
                  <a:lnTo>
                    <a:pt x="2" y="23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lnTo>
                    <a:pt x="10" y="4"/>
                  </a:lnTo>
                  <a:lnTo>
                    <a:pt x="13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98" name="Freeform 58"/>
            <p:cNvSpPr>
              <a:spLocks/>
            </p:cNvSpPr>
            <p:nvPr/>
          </p:nvSpPr>
          <p:spPr bwMode="auto">
            <a:xfrm>
              <a:off x="4073" y="3309"/>
              <a:ext cx="168" cy="21"/>
            </a:xfrm>
            <a:custGeom>
              <a:avLst/>
              <a:gdLst>
                <a:gd name="T0" fmla="*/ 20 w 503"/>
                <a:gd name="T1" fmla="*/ 7 h 83"/>
                <a:gd name="T2" fmla="*/ 40 w 503"/>
                <a:gd name="T3" fmla="*/ 17 h 83"/>
                <a:gd name="T4" fmla="*/ 61 w 503"/>
                <a:gd name="T5" fmla="*/ 28 h 83"/>
                <a:gd name="T6" fmla="*/ 82 w 503"/>
                <a:gd name="T7" fmla="*/ 36 h 83"/>
                <a:gd name="T8" fmla="*/ 104 w 503"/>
                <a:gd name="T9" fmla="*/ 43 h 83"/>
                <a:gd name="T10" fmla="*/ 127 w 503"/>
                <a:gd name="T11" fmla="*/ 49 h 83"/>
                <a:gd name="T12" fmla="*/ 151 w 503"/>
                <a:gd name="T13" fmla="*/ 55 h 83"/>
                <a:gd name="T14" fmla="*/ 174 w 503"/>
                <a:gd name="T15" fmla="*/ 59 h 83"/>
                <a:gd name="T16" fmla="*/ 199 w 503"/>
                <a:gd name="T17" fmla="*/ 61 h 83"/>
                <a:gd name="T18" fmla="*/ 223 w 503"/>
                <a:gd name="T19" fmla="*/ 63 h 83"/>
                <a:gd name="T20" fmla="*/ 248 w 503"/>
                <a:gd name="T21" fmla="*/ 65 h 83"/>
                <a:gd name="T22" fmla="*/ 272 w 503"/>
                <a:gd name="T23" fmla="*/ 65 h 83"/>
                <a:gd name="T24" fmla="*/ 297 w 503"/>
                <a:gd name="T25" fmla="*/ 65 h 83"/>
                <a:gd name="T26" fmla="*/ 321 w 503"/>
                <a:gd name="T27" fmla="*/ 64 h 83"/>
                <a:gd name="T28" fmla="*/ 345 w 503"/>
                <a:gd name="T29" fmla="*/ 61 h 83"/>
                <a:gd name="T30" fmla="*/ 368 w 503"/>
                <a:gd name="T31" fmla="*/ 60 h 83"/>
                <a:gd name="T32" fmla="*/ 392 w 503"/>
                <a:gd name="T33" fmla="*/ 56 h 83"/>
                <a:gd name="T34" fmla="*/ 414 w 503"/>
                <a:gd name="T35" fmla="*/ 53 h 83"/>
                <a:gd name="T36" fmla="*/ 436 w 503"/>
                <a:gd name="T37" fmla="*/ 49 h 83"/>
                <a:gd name="T38" fmla="*/ 457 w 503"/>
                <a:gd name="T39" fmla="*/ 44 h 83"/>
                <a:gd name="T40" fmla="*/ 477 w 503"/>
                <a:gd name="T41" fmla="*/ 41 h 83"/>
                <a:gd name="T42" fmla="*/ 496 w 503"/>
                <a:gd name="T43" fmla="*/ 37 h 83"/>
                <a:gd name="T44" fmla="*/ 503 w 503"/>
                <a:gd name="T45" fmla="*/ 43 h 83"/>
                <a:gd name="T46" fmla="*/ 496 w 503"/>
                <a:gd name="T47" fmla="*/ 51 h 83"/>
                <a:gd name="T48" fmla="*/ 476 w 503"/>
                <a:gd name="T49" fmla="*/ 57 h 83"/>
                <a:gd name="T50" fmla="*/ 453 w 503"/>
                <a:gd name="T51" fmla="*/ 63 h 83"/>
                <a:gd name="T52" fmla="*/ 430 w 503"/>
                <a:gd name="T53" fmla="*/ 68 h 83"/>
                <a:gd name="T54" fmla="*/ 407 w 503"/>
                <a:gd name="T55" fmla="*/ 72 h 83"/>
                <a:gd name="T56" fmla="*/ 384 w 503"/>
                <a:gd name="T57" fmla="*/ 75 h 83"/>
                <a:gd name="T58" fmla="*/ 361 w 503"/>
                <a:gd name="T59" fmla="*/ 79 h 83"/>
                <a:gd name="T60" fmla="*/ 338 w 503"/>
                <a:gd name="T61" fmla="*/ 80 h 83"/>
                <a:gd name="T62" fmla="*/ 314 w 503"/>
                <a:gd name="T63" fmla="*/ 81 h 83"/>
                <a:gd name="T64" fmla="*/ 291 w 503"/>
                <a:gd name="T65" fmla="*/ 83 h 83"/>
                <a:gd name="T66" fmla="*/ 268 w 503"/>
                <a:gd name="T67" fmla="*/ 83 h 83"/>
                <a:gd name="T68" fmla="*/ 245 w 503"/>
                <a:gd name="T69" fmla="*/ 83 h 83"/>
                <a:gd name="T70" fmla="*/ 221 w 503"/>
                <a:gd name="T71" fmla="*/ 80 h 83"/>
                <a:gd name="T72" fmla="*/ 198 w 503"/>
                <a:gd name="T73" fmla="*/ 79 h 83"/>
                <a:gd name="T74" fmla="*/ 174 w 503"/>
                <a:gd name="T75" fmla="*/ 75 h 83"/>
                <a:gd name="T76" fmla="*/ 152 w 503"/>
                <a:gd name="T77" fmla="*/ 72 h 83"/>
                <a:gd name="T78" fmla="*/ 128 w 503"/>
                <a:gd name="T79" fmla="*/ 67 h 83"/>
                <a:gd name="T80" fmla="*/ 105 w 503"/>
                <a:gd name="T81" fmla="*/ 61 h 83"/>
                <a:gd name="T82" fmla="*/ 83 w 503"/>
                <a:gd name="T83" fmla="*/ 55 h 83"/>
                <a:gd name="T84" fmla="*/ 60 w 503"/>
                <a:gd name="T85" fmla="*/ 48 h 83"/>
                <a:gd name="T86" fmla="*/ 37 w 503"/>
                <a:gd name="T87" fmla="*/ 39 h 83"/>
                <a:gd name="T88" fmla="*/ 15 w 503"/>
                <a:gd name="T89" fmla="*/ 29 h 83"/>
                <a:gd name="T90" fmla="*/ 0 w 503"/>
                <a:gd name="T91" fmla="*/ 20 h 83"/>
                <a:gd name="T92" fmla="*/ 2 w 503"/>
                <a:gd name="T93" fmla="*/ 8 h 83"/>
                <a:gd name="T94" fmla="*/ 8 w 503"/>
                <a:gd name="T95" fmla="*/ 0 h 8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03"/>
                <a:gd name="T145" fmla="*/ 0 h 83"/>
                <a:gd name="T146" fmla="*/ 503 w 503"/>
                <a:gd name="T147" fmla="*/ 83 h 8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03" h="83">
                  <a:moveTo>
                    <a:pt x="8" y="0"/>
                  </a:moveTo>
                  <a:lnTo>
                    <a:pt x="14" y="3"/>
                  </a:lnTo>
                  <a:lnTo>
                    <a:pt x="20" y="7"/>
                  </a:lnTo>
                  <a:lnTo>
                    <a:pt x="26" y="11"/>
                  </a:lnTo>
                  <a:lnTo>
                    <a:pt x="33" y="15"/>
                  </a:lnTo>
                  <a:lnTo>
                    <a:pt x="40" y="17"/>
                  </a:lnTo>
                  <a:lnTo>
                    <a:pt x="46" y="21"/>
                  </a:lnTo>
                  <a:lnTo>
                    <a:pt x="54" y="24"/>
                  </a:lnTo>
                  <a:lnTo>
                    <a:pt x="61" y="28"/>
                  </a:lnTo>
                  <a:lnTo>
                    <a:pt x="67" y="29"/>
                  </a:lnTo>
                  <a:lnTo>
                    <a:pt x="75" y="33"/>
                  </a:lnTo>
                  <a:lnTo>
                    <a:pt x="82" y="36"/>
                  </a:lnTo>
                  <a:lnTo>
                    <a:pt x="89" y="39"/>
                  </a:lnTo>
                  <a:lnTo>
                    <a:pt x="96" y="41"/>
                  </a:lnTo>
                  <a:lnTo>
                    <a:pt x="104" y="43"/>
                  </a:lnTo>
                  <a:lnTo>
                    <a:pt x="111" y="45"/>
                  </a:lnTo>
                  <a:lnTo>
                    <a:pt x="120" y="48"/>
                  </a:lnTo>
                  <a:lnTo>
                    <a:pt x="127" y="49"/>
                  </a:lnTo>
                  <a:lnTo>
                    <a:pt x="135" y="51"/>
                  </a:lnTo>
                  <a:lnTo>
                    <a:pt x="143" y="52"/>
                  </a:lnTo>
                  <a:lnTo>
                    <a:pt x="151" y="55"/>
                  </a:lnTo>
                  <a:lnTo>
                    <a:pt x="159" y="55"/>
                  </a:lnTo>
                  <a:lnTo>
                    <a:pt x="167" y="56"/>
                  </a:lnTo>
                  <a:lnTo>
                    <a:pt x="174" y="59"/>
                  </a:lnTo>
                  <a:lnTo>
                    <a:pt x="183" y="60"/>
                  </a:lnTo>
                  <a:lnTo>
                    <a:pt x="190" y="60"/>
                  </a:lnTo>
                  <a:lnTo>
                    <a:pt x="199" y="61"/>
                  </a:lnTo>
                  <a:lnTo>
                    <a:pt x="207" y="61"/>
                  </a:lnTo>
                  <a:lnTo>
                    <a:pt x="215" y="63"/>
                  </a:lnTo>
                  <a:lnTo>
                    <a:pt x="223" y="63"/>
                  </a:lnTo>
                  <a:lnTo>
                    <a:pt x="232" y="64"/>
                  </a:lnTo>
                  <a:lnTo>
                    <a:pt x="240" y="65"/>
                  </a:lnTo>
                  <a:lnTo>
                    <a:pt x="248" y="65"/>
                  </a:lnTo>
                  <a:lnTo>
                    <a:pt x="256" y="65"/>
                  </a:lnTo>
                  <a:lnTo>
                    <a:pt x="264" y="65"/>
                  </a:lnTo>
                  <a:lnTo>
                    <a:pt x="272" y="65"/>
                  </a:lnTo>
                  <a:lnTo>
                    <a:pt x="281" y="65"/>
                  </a:lnTo>
                  <a:lnTo>
                    <a:pt x="288" y="65"/>
                  </a:lnTo>
                  <a:lnTo>
                    <a:pt x="297" y="65"/>
                  </a:lnTo>
                  <a:lnTo>
                    <a:pt x="305" y="65"/>
                  </a:lnTo>
                  <a:lnTo>
                    <a:pt x="313" y="65"/>
                  </a:lnTo>
                  <a:lnTo>
                    <a:pt x="321" y="64"/>
                  </a:lnTo>
                  <a:lnTo>
                    <a:pt x="329" y="63"/>
                  </a:lnTo>
                  <a:lnTo>
                    <a:pt x="337" y="63"/>
                  </a:lnTo>
                  <a:lnTo>
                    <a:pt x="345" y="61"/>
                  </a:lnTo>
                  <a:lnTo>
                    <a:pt x="353" y="61"/>
                  </a:lnTo>
                  <a:lnTo>
                    <a:pt x="361" y="60"/>
                  </a:lnTo>
                  <a:lnTo>
                    <a:pt x="368" y="60"/>
                  </a:lnTo>
                  <a:lnTo>
                    <a:pt x="377" y="60"/>
                  </a:lnTo>
                  <a:lnTo>
                    <a:pt x="384" y="59"/>
                  </a:lnTo>
                  <a:lnTo>
                    <a:pt x="392" y="56"/>
                  </a:lnTo>
                  <a:lnTo>
                    <a:pt x="399" y="55"/>
                  </a:lnTo>
                  <a:lnTo>
                    <a:pt x="407" y="55"/>
                  </a:lnTo>
                  <a:lnTo>
                    <a:pt x="414" y="53"/>
                  </a:lnTo>
                  <a:lnTo>
                    <a:pt x="421" y="52"/>
                  </a:lnTo>
                  <a:lnTo>
                    <a:pt x="428" y="51"/>
                  </a:lnTo>
                  <a:lnTo>
                    <a:pt x="436" y="49"/>
                  </a:lnTo>
                  <a:lnTo>
                    <a:pt x="443" y="48"/>
                  </a:lnTo>
                  <a:lnTo>
                    <a:pt x="450" y="47"/>
                  </a:lnTo>
                  <a:lnTo>
                    <a:pt x="457" y="44"/>
                  </a:lnTo>
                  <a:lnTo>
                    <a:pt x="464" y="44"/>
                  </a:lnTo>
                  <a:lnTo>
                    <a:pt x="471" y="43"/>
                  </a:lnTo>
                  <a:lnTo>
                    <a:pt x="477" y="41"/>
                  </a:lnTo>
                  <a:lnTo>
                    <a:pt x="484" y="40"/>
                  </a:lnTo>
                  <a:lnTo>
                    <a:pt x="491" y="39"/>
                  </a:lnTo>
                  <a:lnTo>
                    <a:pt x="496" y="37"/>
                  </a:lnTo>
                  <a:lnTo>
                    <a:pt x="500" y="39"/>
                  </a:lnTo>
                  <a:lnTo>
                    <a:pt x="502" y="40"/>
                  </a:lnTo>
                  <a:lnTo>
                    <a:pt x="503" y="43"/>
                  </a:lnTo>
                  <a:lnTo>
                    <a:pt x="501" y="45"/>
                  </a:lnTo>
                  <a:lnTo>
                    <a:pt x="500" y="48"/>
                  </a:lnTo>
                  <a:lnTo>
                    <a:pt x="496" y="51"/>
                  </a:lnTo>
                  <a:lnTo>
                    <a:pt x="492" y="53"/>
                  </a:lnTo>
                  <a:lnTo>
                    <a:pt x="483" y="55"/>
                  </a:lnTo>
                  <a:lnTo>
                    <a:pt x="476" y="57"/>
                  </a:lnTo>
                  <a:lnTo>
                    <a:pt x="468" y="59"/>
                  </a:lnTo>
                  <a:lnTo>
                    <a:pt x="461" y="61"/>
                  </a:lnTo>
                  <a:lnTo>
                    <a:pt x="453" y="63"/>
                  </a:lnTo>
                  <a:lnTo>
                    <a:pt x="445" y="64"/>
                  </a:lnTo>
                  <a:lnTo>
                    <a:pt x="437" y="65"/>
                  </a:lnTo>
                  <a:lnTo>
                    <a:pt x="430" y="68"/>
                  </a:lnTo>
                  <a:lnTo>
                    <a:pt x="422" y="68"/>
                  </a:lnTo>
                  <a:lnTo>
                    <a:pt x="415" y="69"/>
                  </a:lnTo>
                  <a:lnTo>
                    <a:pt x="407" y="72"/>
                  </a:lnTo>
                  <a:lnTo>
                    <a:pt x="400" y="73"/>
                  </a:lnTo>
                  <a:lnTo>
                    <a:pt x="392" y="73"/>
                  </a:lnTo>
                  <a:lnTo>
                    <a:pt x="384" y="75"/>
                  </a:lnTo>
                  <a:lnTo>
                    <a:pt x="376" y="76"/>
                  </a:lnTo>
                  <a:lnTo>
                    <a:pt x="369" y="79"/>
                  </a:lnTo>
                  <a:lnTo>
                    <a:pt x="361" y="79"/>
                  </a:lnTo>
                  <a:lnTo>
                    <a:pt x="353" y="79"/>
                  </a:lnTo>
                  <a:lnTo>
                    <a:pt x="345" y="80"/>
                  </a:lnTo>
                  <a:lnTo>
                    <a:pt x="338" y="80"/>
                  </a:lnTo>
                  <a:lnTo>
                    <a:pt x="329" y="80"/>
                  </a:lnTo>
                  <a:lnTo>
                    <a:pt x="322" y="81"/>
                  </a:lnTo>
                  <a:lnTo>
                    <a:pt x="314" y="81"/>
                  </a:lnTo>
                  <a:lnTo>
                    <a:pt x="307" y="83"/>
                  </a:lnTo>
                  <a:lnTo>
                    <a:pt x="298" y="83"/>
                  </a:lnTo>
                  <a:lnTo>
                    <a:pt x="291" y="83"/>
                  </a:lnTo>
                  <a:lnTo>
                    <a:pt x="283" y="83"/>
                  </a:lnTo>
                  <a:lnTo>
                    <a:pt x="276" y="83"/>
                  </a:lnTo>
                  <a:lnTo>
                    <a:pt x="268" y="83"/>
                  </a:lnTo>
                  <a:lnTo>
                    <a:pt x="260" y="83"/>
                  </a:lnTo>
                  <a:lnTo>
                    <a:pt x="252" y="83"/>
                  </a:lnTo>
                  <a:lnTo>
                    <a:pt x="245" y="83"/>
                  </a:lnTo>
                  <a:lnTo>
                    <a:pt x="237" y="81"/>
                  </a:lnTo>
                  <a:lnTo>
                    <a:pt x="229" y="81"/>
                  </a:lnTo>
                  <a:lnTo>
                    <a:pt x="221" y="80"/>
                  </a:lnTo>
                  <a:lnTo>
                    <a:pt x="213" y="80"/>
                  </a:lnTo>
                  <a:lnTo>
                    <a:pt x="205" y="79"/>
                  </a:lnTo>
                  <a:lnTo>
                    <a:pt x="198" y="79"/>
                  </a:lnTo>
                  <a:lnTo>
                    <a:pt x="190" y="77"/>
                  </a:lnTo>
                  <a:lnTo>
                    <a:pt x="183" y="76"/>
                  </a:lnTo>
                  <a:lnTo>
                    <a:pt x="174" y="75"/>
                  </a:lnTo>
                  <a:lnTo>
                    <a:pt x="167" y="73"/>
                  </a:lnTo>
                  <a:lnTo>
                    <a:pt x="159" y="72"/>
                  </a:lnTo>
                  <a:lnTo>
                    <a:pt x="152" y="72"/>
                  </a:lnTo>
                  <a:lnTo>
                    <a:pt x="144" y="69"/>
                  </a:lnTo>
                  <a:lnTo>
                    <a:pt x="136" y="68"/>
                  </a:lnTo>
                  <a:lnTo>
                    <a:pt x="128" y="67"/>
                  </a:lnTo>
                  <a:lnTo>
                    <a:pt x="121" y="65"/>
                  </a:lnTo>
                  <a:lnTo>
                    <a:pt x="113" y="63"/>
                  </a:lnTo>
                  <a:lnTo>
                    <a:pt x="105" y="61"/>
                  </a:lnTo>
                  <a:lnTo>
                    <a:pt x="98" y="59"/>
                  </a:lnTo>
                  <a:lnTo>
                    <a:pt x="90" y="56"/>
                  </a:lnTo>
                  <a:lnTo>
                    <a:pt x="83" y="55"/>
                  </a:lnTo>
                  <a:lnTo>
                    <a:pt x="75" y="52"/>
                  </a:lnTo>
                  <a:lnTo>
                    <a:pt x="67" y="49"/>
                  </a:lnTo>
                  <a:lnTo>
                    <a:pt x="60" y="48"/>
                  </a:lnTo>
                  <a:lnTo>
                    <a:pt x="52" y="44"/>
                  </a:lnTo>
                  <a:lnTo>
                    <a:pt x="45" y="41"/>
                  </a:lnTo>
                  <a:lnTo>
                    <a:pt x="37" y="39"/>
                  </a:lnTo>
                  <a:lnTo>
                    <a:pt x="30" y="36"/>
                  </a:lnTo>
                  <a:lnTo>
                    <a:pt x="22" y="33"/>
                  </a:lnTo>
                  <a:lnTo>
                    <a:pt x="15" y="29"/>
                  </a:lnTo>
                  <a:lnTo>
                    <a:pt x="7" y="27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2" y="8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99" name="Freeform 59"/>
            <p:cNvSpPr>
              <a:spLocks/>
            </p:cNvSpPr>
            <p:nvPr/>
          </p:nvSpPr>
          <p:spPr bwMode="auto">
            <a:xfrm>
              <a:off x="4084" y="3319"/>
              <a:ext cx="4" cy="18"/>
            </a:xfrm>
            <a:custGeom>
              <a:avLst/>
              <a:gdLst>
                <a:gd name="T0" fmla="*/ 12 w 13"/>
                <a:gd name="T1" fmla="*/ 0 h 71"/>
                <a:gd name="T2" fmla="*/ 13 w 13"/>
                <a:gd name="T3" fmla="*/ 68 h 71"/>
                <a:gd name="T4" fmla="*/ 0 w 13"/>
                <a:gd name="T5" fmla="*/ 71 h 71"/>
                <a:gd name="T6" fmla="*/ 0 w 13"/>
                <a:gd name="T7" fmla="*/ 67 h 71"/>
                <a:gd name="T8" fmla="*/ 0 w 13"/>
                <a:gd name="T9" fmla="*/ 64 h 71"/>
                <a:gd name="T10" fmla="*/ 0 w 13"/>
                <a:gd name="T11" fmla="*/ 60 h 71"/>
                <a:gd name="T12" fmla="*/ 0 w 13"/>
                <a:gd name="T13" fmla="*/ 56 h 71"/>
                <a:gd name="T14" fmla="*/ 0 w 13"/>
                <a:gd name="T15" fmla="*/ 51 h 71"/>
                <a:gd name="T16" fmla="*/ 1 w 13"/>
                <a:gd name="T17" fmla="*/ 46 h 71"/>
                <a:gd name="T18" fmla="*/ 2 w 13"/>
                <a:gd name="T19" fmla="*/ 40 h 71"/>
                <a:gd name="T20" fmla="*/ 2 w 13"/>
                <a:gd name="T21" fmla="*/ 36 h 71"/>
                <a:gd name="T22" fmla="*/ 2 w 13"/>
                <a:gd name="T23" fmla="*/ 31 h 71"/>
                <a:gd name="T24" fmla="*/ 3 w 13"/>
                <a:gd name="T25" fmla="*/ 26 h 71"/>
                <a:gd name="T26" fmla="*/ 3 w 13"/>
                <a:gd name="T27" fmla="*/ 20 h 71"/>
                <a:gd name="T28" fmla="*/ 3 w 13"/>
                <a:gd name="T29" fmla="*/ 16 h 71"/>
                <a:gd name="T30" fmla="*/ 3 w 13"/>
                <a:gd name="T31" fmla="*/ 8 h 71"/>
                <a:gd name="T32" fmla="*/ 3 w 13"/>
                <a:gd name="T33" fmla="*/ 3 h 71"/>
                <a:gd name="T34" fmla="*/ 3 w 13"/>
                <a:gd name="T35" fmla="*/ 0 h 71"/>
                <a:gd name="T36" fmla="*/ 5 w 13"/>
                <a:gd name="T37" fmla="*/ 0 h 71"/>
                <a:gd name="T38" fmla="*/ 8 w 13"/>
                <a:gd name="T39" fmla="*/ 0 h 71"/>
                <a:gd name="T40" fmla="*/ 12 w 13"/>
                <a:gd name="T41" fmla="*/ 0 h 71"/>
                <a:gd name="T42" fmla="*/ 12 w 13"/>
                <a:gd name="T43" fmla="*/ 0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"/>
                <a:gd name="T67" fmla="*/ 0 h 71"/>
                <a:gd name="T68" fmla="*/ 13 w 13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" h="71">
                  <a:moveTo>
                    <a:pt x="12" y="0"/>
                  </a:moveTo>
                  <a:lnTo>
                    <a:pt x="13" y="68"/>
                  </a:lnTo>
                  <a:lnTo>
                    <a:pt x="0" y="71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2" y="40"/>
                  </a:lnTo>
                  <a:lnTo>
                    <a:pt x="2" y="36"/>
                  </a:lnTo>
                  <a:lnTo>
                    <a:pt x="2" y="31"/>
                  </a:lnTo>
                  <a:lnTo>
                    <a:pt x="3" y="26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3" y="8"/>
                  </a:lnTo>
                  <a:lnTo>
                    <a:pt x="3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00" name="Freeform 60"/>
            <p:cNvSpPr>
              <a:spLocks/>
            </p:cNvSpPr>
            <p:nvPr/>
          </p:nvSpPr>
          <p:spPr bwMode="auto">
            <a:xfrm>
              <a:off x="4243" y="3298"/>
              <a:ext cx="22" cy="35"/>
            </a:xfrm>
            <a:custGeom>
              <a:avLst/>
              <a:gdLst>
                <a:gd name="T0" fmla="*/ 40 w 66"/>
                <a:gd name="T1" fmla="*/ 29 h 140"/>
                <a:gd name="T2" fmla="*/ 43 w 66"/>
                <a:gd name="T3" fmla="*/ 29 h 140"/>
                <a:gd name="T4" fmla="*/ 47 w 66"/>
                <a:gd name="T5" fmla="*/ 32 h 140"/>
                <a:gd name="T6" fmla="*/ 52 w 66"/>
                <a:gd name="T7" fmla="*/ 33 h 140"/>
                <a:gd name="T8" fmla="*/ 56 w 66"/>
                <a:gd name="T9" fmla="*/ 38 h 140"/>
                <a:gd name="T10" fmla="*/ 58 w 66"/>
                <a:gd name="T11" fmla="*/ 40 h 140"/>
                <a:gd name="T12" fmla="*/ 60 w 66"/>
                <a:gd name="T13" fmla="*/ 42 h 140"/>
                <a:gd name="T14" fmla="*/ 62 w 66"/>
                <a:gd name="T15" fmla="*/ 46 h 140"/>
                <a:gd name="T16" fmla="*/ 63 w 66"/>
                <a:gd name="T17" fmla="*/ 52 h 140"/>
                <a:gd name="T18" fmla="*/ 64 w 66"/>
                <a:gd name="T19" fmla="*/ 56 h 140"/>
                <a:gd name="T20" fmla="*/ 65 w 66"/>
                <a:gd name="T21" fmla="*/ 62 h 140"/>
                <a:gd name="T22" fmla="*/ 65 w 66"/>
                <a:gd name="T23" fmla="*/ 68 h 140"/>
                <a:gd name="T24" fmla="*/ 66 w 66"/>
                <a:gd name="T25" fmla="*/ 76 h 140"/>
                <a:gd name="T26" fmla="*/ 65 w 66"/>
                <a:gd name="T27" fmla="*/ 82 h 140"/>
                <a:gd name="T28" fmla="*/ 63 w 66"/>
                <a:gd name="T29" fmla="*/ 89 h 140"/>
                <a:gd name="T30" fmla="*/ 61 w 66"/>
                <a:gd name="T31" fmla="*/ 94 h 140"/>
                <a:gd name="T32" fmla="*/ 59 w 66"/>
                <a:gd name="T33" fmla="*/ 101 h 140"/>
                <a:gd name="T34" fmla="*/ 55 w 66"/>
                <a:gd name="T35" fmla="*/ 106 h 140"/>
                <a:gd name="T36" fmla="*/ 53 w 66"/>
                <a:gd name="T37" fmla="*/ 113 h 140"/>
                <a:gd name="T38" fmla="*/ 49 w 66"/>
                <a:gd name="T39" fmla="*/ 117 h 140"/>
                <a:gd name="T40" fmla="*/ 47 w 66"/>
                <a:gd name="T41" fmla="*/ 122 h 140"/>
                <a:gd name="T42" fmla="*/ 43 w 66"/>
                <a:gd name="T43" fmla="*/ 125 h 140"/>
                <a:gd name="T44" fmla="*/ 39 w 66"/>
                <a:gd name="T45" fmla="*/ 129 h 140"/>
                <a:gd name="T46" fmla="*/ 36 w 66"/>
                <a:gd name="T47" fmla="*/ 132 h 140"/>
                <a:gd name="T48" fmla="*/ 34 w 66"/>
                <a:gd name="T49" fmla="*/ 134 h 140"/>
                <a:gd name="T50" fmla="*/ 30 w 66"/>
                <a:gd name="T51" fmla="*/ 138 h 140"/>
                <a:gd name="T52" fmla="*/ 29 w 66"/>
                <a:gd name="T53" fmla="*/ 140 h 140"/>
                <a:gd name="T54" fmla="*/ 27 w 66"/>
                <a:gd name="T55" fmla="*/ 72 h 140"/>
                <a:gd name="T56" fmla="*/ 18 w 66"/>
                <a:gd name="T57" fmla="*/ 88 h 140"/>
                <a:gd name="T58" fmla="*/ 12 w 66"/>
                <a:gd name="T59" fmla="*/ 118 h 140"/>
                <a:gd name="T60" fmla="*/ 0 w 66"/>
                <a:gd name="T61" fmla="*/ 84 h 140"/>
                <a:gd name="T62" fmla="*/ 15 w 66"/>
                <a:gd name="T63" fmla="*/ 14 h 140"/>
                <a:gd name="T64" fmla="*/ 47 w 66"/>
                <a:gd name="T65" fmla="*/ 0 h 140"/>
                <a:gd name="T66" fmla="*/ 40 w 66"/>
                <a:gd name="T67" fmla="*/ 29 h 140"/>
                <a:gd name="T68" fmla="*/ 40 w 66"/>
                <a:gd name="T69" fmla="*/ 29 h 1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"/>
                <a:gd name="T106" fmla="*/ 0 h 140"/>
                <a:gd name="T107" fmla="*/ 66 w 66"/>
                <a:gd name="T108" fmla="*/ 140 h 1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" h="140">
                  <a:moveTo>
                    <a:pt x="40" y="29"/>
                  </a:moveTo>
                  <a:lnTo>
                    <a:pt x="43" y="29"/>
                  </a:lnTo>
                  <a:lnTo>
                    <a:pt x="47" y="32"/>
                  </a:lnTo>
                  <a:lnTo>
                    <a:pt x="52" y="33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60" y="42"/>
                  </a:lnTo>
                  <a:lnTo>
                    <a:pt x="62" y="46"/>
                  </a:lnTo>
                  <a:lnTo>
                    <a:pt x="63" y="52"/>
                  </a:lnTo>
                  <a:lnTo>
                    <a:pt x="64" y="56"/>
                  </a:lnTo>
                  <a:lnTo>
                    <a:pt x="65" y="62"/>
                  </a:lnTo>
                  <a:lnTo>
                    <a:pt x="65" y="68"/>
                  </a:lnTo>
                  <a:lnTo>
                    <a:pt x="66" y="76"/>
                  </a:lnTo>
                  <a:lnTo>
                    <a:pt x="65" y="82"/>
                  </a:lnTo>
                  <a:lnTo>
                    <a:pt x="63" y="89"/>
                  </a:lnTo>
                  <a:lnTo>
                    <a:pt x="61" y="94"/>
                  </a:lnTo>
                  <a:lnTo>
                    <a:pt x="59" y="101"/>
                  </a:lnTo>
                  <a:lnTo>
                    <a:pt x="55" y="106"/>
                  </a:lnTo>
                  <a:lnTo>
                    <a:pt x="53" y="113"/>
                  </a:lnTo>
                  <a:lnTo>
                    <a:pt x="49" y="117"/>
                  </a:lnTo>
                  <a:lnTo>
                    <a:pt x="47" y="122"/>
                  </a:lnTo>
                  <a:lnTo>
                    <a:pt x="43" y="125"/>
                  </a:lnTo>
                  <a:lnTo>
                    <a:pt x="39" y="129"/>
                  </a:lnTo>
                  <a:lnTo>
                    <a:pt x="36" y="132"/>
                  </a:lnTo>
                  <a:lnTo>
                    <a:pt x="34" y="134"/>
                  </a:lnTo>
                  <a:lnTo>
                    <a:pt x="30" y="138"/>
                  </a:lnTo>
                  <a:lnTo>
                    <a:pt x="29" y="140"/>
                  </a:lnTo>
                  <a:lnTo>
                    <a:pt x="27" y="72"/>
                  </a:lnTo>
                  <a:lnTo>
                    <a:pt x="18" y="88"/>
                  </a:lnTo>
                  <a:lnTo>
                    <a:pt x="12" y="118"/>
                  </a:lnTo>
                  <a:lnTo>
                    <a:pt x="0" y="84"/>
                  </a:lnTo>
                  <a:lnTo>
                    <a:pt x="15" y="14"/>
                  </a:lnTo>
                  <a:lnTo>
                    <a:pt x="47" y="0"/>
                  </a:lnTo>
                  <a:lnTo>
                    <a:pt x="40" y="29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01" name="Freeform 61"/>
            <p:cNvSpPr>
              <a:spLocks/>
            </p:cNvSpPr>
            <p:nvPr/>
          </p:nvSpPr>
          <p:spPr bwMode="auto">
            <a:xfrm>
              <a:off x="4092" y="3320"/>
              <a:ext cx="5" cy="18"/>
            </a:xfrm>
            <a:custGeom>
              <a:avLst/>
              <a:gdLst>
                <a:gd name="T0" fmla="*/ 13 w 13"/>
                <a:gd name="T1" fmla="*/ 0 h 71"/>
                <a:gd name="T2" fmla="*/ 13 w 13"/>
                <a:gd name="T3" fmla="*/ 71 h 71"/>
                <a:gd name="T4" fmla="*/ 0 w 13"/>
                <a:gd name="T5" fmla="*/ 71 h 71"/>
                <a:gd name="T6" fmla="*/ 0 w 13"/>
                <a:gd name="T7" fmla="*/ 68 h 71"/>
                <a:gd name="T8" fmla="*/ 0 w 13"/>
                <a:gd name="T9" fmla="*/ 65 h 71"/>
                <a:gd name="T10" fmla="*/ 0 w 13"/>
                <a:gd name="T11" fmla="*/ 61 h 71"/>
                <a:gd name="T12" fmla="*/ 1 w 13"/>
                <a:gd name="T13" fmla="*/ 57 h 71"/>
                <a:gd name="T14" fmla="*/ 1 w 13"/>
                <a:gd name="T15" fmla="*/ 52 h 71"/>
                <a:gd name="T16" fmla="*/ 2 w 13"/>
                <a:gd name="T17" fmla="*/ 47 h 71"/>
                <a:gd name="T18" fmla="*/ 2 w 13"/>
                <a:gd name="T19" fmla="*/ 41 h 71"/>
                <a:gd name="T20" fmla="*/ 3 w 13"/>
                <a:gd name="T21" fmla="*/ 37 h 71"/>
                <a:gd name="T22" fmla="*/ 3 w 13"/>
                <a:gd name="T23" fmla="*/ 31 h 71"/>
                <a:gd name="T24" fmla="*/ 3 w 13"/>
                <a:gd name="T25" fmla="*/ 27 h 71"/>
                <a:gd name="T26" fmla="*/ 3 w 13"/>
                <a:gd name="T27" fmla="*/ 21 h 71"/>
                <a:gd name="T28" fmla="*/ 3 w 13"/>
                <a:gd name="T29" fmla="*/ 17 h 71"/>
                <a:gd name="T30" fmla="*/ 3 w 13"/>
                <a:gd name="T31" fmla="*/ 12 h 71"/>
                <a:gd name="T32" fmla="*/ 3 w 13"/>
                <a:gd name="T33" fmla="*/ 9 h 71"/>
                <a:gd name="T34" fmla="*/ 3 w 13"/>
                <a:gd name="T35" fmla="*/ 5 h 71"/>
                <a:gd name="T36" fmla="*/ 3 w 13"/>
                <a:gd name="T37" fmla="*/ 4 h 71"/>
                <a:gd name="T38" fmla="*/ 3 w 13"/>
                <a:gd name="T39" fmla="*/ 1 h 71"/>
                <a:gd name="T40" fmla="*/ 5 w 13"/>
                <a:gd name="T41" fmla="*/ 1 h 71"/>
                <a:gd name="T42" fmla="*/ 9 w 13"/>
                <a:gd name="T43" fmla="*/ 3 h 71"/>
                <a:gd name="T44" fmla="*/ 13 w 13"/>
                <a:gd name="T45" fmla="*/ 0 h 71"/>
                <a:gd name="T46" fmla="*/ 13 w 13"/>
                <a:gd name="T47" fmla="*/ 0 h 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"/>
                <a:gd name="T73" fmla="*/ 0 h 71"/>
                <a:gd name="T74" fmla="*/ 13 w 13"/>
                <a:gd name="T75" fmla="*/ 71 h 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" h="71">
                  <a:moveTo>
                    <a:pt x="13" y="0"/>
                  </a:moveTo>
                  <a:lnTo>
                    <a:pt x="13" y="71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2" y="47"/>
                  </a:lnTo>
                  <a:lnTo>
                    <a:pt x="2" y="41"/>
                  </a:lnTo>
                  <a:lnTo>
                    <a:pt x="3" y="37"/>
                  </a:lnTo>
                  <a:lnTo>
                    <a:pt x="3" y="31"/>
                  </a:lnTo>
                  <a:lnTo>
                    <a:pt x="3" y="27"/>
                  </a:lnTo>
                  <a:lnTo>
                    <a:pt x="3" y="21"/>
                  </a:lnTo>
                  <a:lnTo>
                    <a:pt x="3" y="17"/>
                  </a:lnTo>
                  <a:lnTo>
                    <a:pt x="3" y="12"/>
                  </a:lnTo>
                  <a:lnTo>
                    <a:pt x="3" y="9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1"/>
                  </a:lnTo>
                  <a:lnTo>
                    <a:pt x="5" y="1"/>
                  </a:lnTo>
                  <a:lnTo>
                    <a:pt x="9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02" name="Freeform 62"/>
            <p:cNvSpPr>
              <a:spLocks/>
            </p:cNvSpPr>
            <p:nvPr/>
          </p:nvSpPr>
          <p:spPr bwMode="auto">
            <a:xfrm>
              <a:off x="4101" y="3321"/>
              <a:ext cx="4" cy="18"/>
            </a:xfrm>
            <a:custGeom>
              <a:avLst/>
              <a:gdLst>
                <a:gd name="T0" fmla="*/ 12 w 13"/>
                <a:gd name="T1" fmla="*/ 1 h 72"/>
                <a:gd name="T2" fmla="*/ 13 w 13"/>
                <a:gd name="T3" fmla="*/ 69 h 72"/>
                <a:gd name="T4" fmla="*/ 0 w 13"/>
                <a:gd name="T5" fmla="*/ 72 h 72"/>
                <a:gd name="T6" fmla="*/ 0 w 13"/>
                <a:gd name="T7" fmla="*/ 68 h 72"/>
                <a:gd name="T8" fmla="*/ 0 w 13"/>
                <a:gd name="T9" fmla="*/ 65 h 72"/>
                <a:gd name="T10" fmla="*/ 0 w 13"/>
                <a:gd name="T11" fmla="*/ 61 h 72"/>
                <a:gd name="T12" fmla="*/ 0 w 13"/>
                <a:gd name="T13" fmla="*/ 57 h 72"/>
                <a:gd name="T14" fmla="*/ 0 w 13"/>
                <a:gd name="T15" fmla="*/ 52 h 72"/>
                <a:gd name="T16" fmla="*/ 1 w 13"/>
                <a:gd name="T17" fmla="*/ 47 h 72"/>
                <a:gd name="T18" fmla="*/ 1 w 13"/>
                <a:gd name="T19" fmla="*/ 41 h 72"/>
                <a:gd name="T20" fmla="*/ 2 w 13"/>
                <a:gd name="T21" fmla="*/ 37 h 72"/>
                <a:gd name="T22" fmla="*/ 2 w 13"/>
                <a:gd name="T23" fmla="*/ 32 h 72"/>
                <a:gd name="T24" fmla="*/ 3 w 13"/>
                <a:gd name="T25" fmla="*/ 27 h 72"/>
                <a:gd name="T26" fmla="*/ 3 w 13"/>
                <a:gd name="T27" fmla="*/ 21 h 72"/>
                <a:gd name="T28" fmla="*/ 3 w 13"/>
                <a:gd name="T29" fmla="*/ 17 h 72"/>
                <a:gd name="T30" fmla="*/ 3 w 13"/>
                <a:gd name="T31" fmla="*/ 13 h 72"/>
                <a:gd name="T32" fmla="*/ 3 w 13"/>
                <a:gd name="T33" fmla="*/ 9 h 72"/>
                <a:gd name="T34" fmla="*/ 3 w 13"/>
                <a:gd name="T35" fmla="*/ 7 h 72"/>
                <a:gd name="T36" fmla="*/ 3 w 13"/>
                <a:gd name="T37" fmla="*/ 4 h 72"/>
                <a:gd name="T38" fmla="*/ 2 w 13"/>
                <a:gd name="T39" fmla="*/ 0 h 72"/>
                <a:gd name="T40" fmla="*/ 5 w 13"/>
                <a:gd name="T41" fmla="*/ 1 h 72"/>
                <a:gd name="T42" fmla="*/ 8 w 13"/>
                <a:gd name="T43" fmla="*/ 1 h 72"/>
                <a:gd name="T44" fmla="*/ 12 w 13"/>
                <a:gd name="T45" fmla="*/ 1 h 72"/>
                <a:gd name="T46" fmla="*/ 12 w 13"/>
                <a:gd name="T47" fmla="*/ 1 h 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"/>
                <a:gd name="T73" fmla="*/ 0 h 72"/>
                <a:gd name="T74" fmla="*/ 13 w 13"/>
                <a:gd name="T75" fmla="*/ 72 h 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" h="72">
                  <a:moveTo>
                    <a:pt x="12" y="1"/>
                  </a:moveTo>
                  <a:lnTo>
                    <a:pt x="13" y="69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1" y="47"/>
                  </a:lnTo>
                  <a:lnTo>
                    <a:pt x="1" y="41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7"/>
                  </a:lnTo>
                  <a:lnTo>
                    <a:pt x="3" y="21"/>
                  </a:lnTo>
                  <a:lnTo>
                    <a:pt x="3" y="17"/>
                  </a:lnTo>
                  <a:lnTo>
                    <a:pt x="3" y="13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4"/>
                  </a:lnTo>
                  <a:lnTo>
                    <a:pt x="2" y="0"/>
                  </a:lnTo>
                  <a:lnTo>
                    <a:pt x="5" y="1"/>
                  </a:lnTo>
                  <a:lnTo>
                    <a:pt x="8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03" name="Freeform 63"/>
            <p:cNvSpPr>
              <a:spLocks/>
            </p:cNvSpPr>
            <p:nvPr/>
          </p:nvSpPr>
          <p:spPr bwMode="auto">
            <a:xfrm>
              <a:off x="4110" y="3322"/>
              <a:ext cx="4" cy="18"/>
            </a:xfrm>
            <a:custGeom>
              <a:avLst/>
              <a:gdLst>
                <a:gd name="T0" fmla="*/ 12 w 13"/>
                <a:gd name="T1" fmla="*/ 0 h 71"/>
                <a:gd name="T2" fmla="*/ 13 w 13"/>
                <a:gd name="T3" fmla="*/ 71 h 71"/>
                <a:gd name="T4" fmla="*/ 0 w 13"/>
                <a:gd name="T5" fmla="*/ 71 h 71"/>
                <a:gd name="T6" fmla="*/ 0 w 13"/>
                <a:gd name="T7" fmla="*/ 68 h 71"/>
                <a:gd name="T8" fmla="*/ 0 w 13"/>
                <a:gd name="T9" fmla="*/ 65 h 71"/>
                <a:gd name="T10" fmla="*/ 0 w 13"/>
                <a:gd name="T11" fmla="*/ 61 h 71"/>
                <a:gd name="T12" fmla="*/ 0 w 13"/>
                <a:gd name="T13" fmla="*/ 57 h 71"/>
                <a:gd name="T14" fmla="*/ 0 w 13"/>
                <a:gd name="T15" fmla="*/ 52 h 71"/>
                <a:gd name="T16" fmla="*/ 1 w 13"/>
                <a:gd name="T17" fmla="*/ 47 h 71"/>
                <a:gd name="T18" fmla="*/ 1 w 13"/>
                <a:gd name="T19" fmla="*/ 41 h 71"/>
                <a:gd name="T20" fmla="*/ 2 w 13"/>
                <a:gd name="T21" fmla="*/ 37 h 71"/>
                <a:gd name="T22" fmla="*/ 2 w 13"/>
                <a:gd name="T23" fmla="*/ 31 h 71"/>
                <a:gd name="T24" fmla="*/ 2 w 13"/>
                <a:gd name="T25" fmla="*/ 27 h 71"/>
                <a:gd name="T26" fmla="*/ 2 w 13"/>
                <a:gd name="T27" fmla="*/ 21 h 71"/>
                <a:gd name="T28" fmla="*/ 3 w 13"/>
                <a:gd name="T29" fmla="*/ 17 h 71"/>
                <a:gd name="T30" fmla="*/ 2 w 13"/>
                <a:gd name="T31" fmla="*/ 13 h 71"/>
                <a:gd name="T32" fmla="*/ 2 w 13"/>
                <a:gd name="T33" fmla="*/ 9 h 71"/>
                <a:gd name="T34" fmla="*/ 2 w 13"/>
                <a:gd name="T35" fmla="*/ 7 h 71"/>
                <a:gd name="T36" fmla="*/ 2 w 13"/>
                <a:gd name="T37" fmla="*/ 4 h 71"/>
                <a:gd name="T38" fmla="*/ 2 w 13"/>
                <a:gd name="T39" fmla="*/ 1 h 71"/>
                <a:gd name="T40" fmla="*/ 5 w 13"/>
                <a:gd name="T41" fmla="*/ 1 h 71"/>
                <a:gd name="T42" fmla="*/ 7 w 13"/>
                <a:gd name="T43" fmla="*/ 1 h 71"/>
                <a:gd name="T44" fmla="*/ 12 w 13"/>
                <a:gd name="T45" fmla="*/ 0 h 71"/>
                <a:gd name="T46" fmla="*/ 12 w 13"/>
                <a:gd name="T47" fmla="*/ 0 h 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"/>
                <a:gd name="T73" fmla="*/ 0 h 71"/>
                <a:gd name="T74" fmla="*/ 13 w 13"/>
                <a:gd name="T75" fmla="*/ 71 h 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" h="71">
                  <a:moveTo>
                    <a:pt x="12" y="0"/>
                  </a:moveTo>
                  <a:lnTo>
                    <a:pt x="13" y="71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1" y="47"/>
                  </a:lnTo>
                  <a:lnTo>
                    <a:pt x="1" y="41"/>
                  </a:lnTo>
                  <a:lnTo>
                    <a:pt x="2" y="37"/>
                  </a:lnTo>
                  <a:lnTo>
                    <a:pt x="2" y="31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3" y="17"/>
                  </a:lnTo>
                  <a:lnTo>
                    <a:pt x="2" y="13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04" name="Freeform 64"/>
            <p:cNvSpPr>
              <a:spLocks/>
            </p:cNvSpPr>
            <p:nvPr/>
          </p:nvSpPr>
          <p:spPr bwMode="auto">
            <a:xfrm>
              <a:off x="4118" y="3323"/>
              <a:ext cx="5" cy="18"/>
            </a:xfrm>
            <a:custGeom>
              <a:avLst/>
              <a:gdLst>
                <a:gd name="T0" fmla="*/ 13 w 14"/>
                <a:gd name="T1" fmla="*/ 1 h 72"/>
                <a:gd name="T2" fmla="*/ 14 w 14"/>
                <a:gd name="T3" fmla="*/ 69 h 72"/>
                <a:gd name="T4" fmla="*/ 1 w 14"/>
                <a:gd name="T5" fmla="*/ 72 h 72"/>
                <a:gd name="T6" fmla="*/ 0 w 14"/>
                <a:gd name="T7" fmla="*/ 68 h 72"/>
                <a:gd name="T8" fmla="*/ 0 w 14"/>
                <a:gd name="T9" fmla="*/ 65 h 72"/>
                <a:gd name="T10" fmla="*/ 0 w 14"/>
                <a:gd name="T11" fmla="*/ 60 h 72"/>
                <a:gd name="T12" fmla="*/ 1 w 14"/>
                <a:gd name="T13" fmla="*/ 57 h 72"/>
                <a:gd name="T14" fmla="*/ 1 w 14"/>
                <a:gd name="T15" fmla="*/ 52 h 72"/>
                <a:gd name="T16" fmla="*/ 1 w 14"/>
                <a:gd name="T17" fmla="*/ 47 h 72"/>
                <a:gd name="T18" fmla="*/ 2 w 14"/>
                <a:gd name="T19" fmla="*/ 43 h 72"/>
                <a:gd name="T20" fmla="*/ 2 w 14"/>
                <a:gd name="T21" fmla="*/ 37 h 72"/>
                <a:gd name="T22" fmla="*/ 2 w 14"/>
                <a:gd name="T23" fmla="*/ 32 h 72"/>
                <a:gd name="T24" fmla="*/ 3 w 14"/>
                <a:gd name="T25" fmla="*/ 27 h 72"/>
                <a:gd name="T26" fmla="*/ 3 w 14"/>
                <a:gd name="T27" fmla="*/ 21 h 72"/>
                <a:gd name="T28" fmla="*/ 4 w 14"/>
                <a:gd name="T29" fmla="*/ 17 h 72"/>
                <a:gd name="T30" fmla="*/ 4 w 14"/>
                <a:gd name="T31" fmla="*/ 12 h 72"/>
                <a:gd name="T32" fmla="*/ 4 w 14"/>
                <a:gd name="T33" fmla="*/ 9 h 72"/>
                <a:gd name="T34" fmla="*/ 4 w 14"/>
                <a:gd name="T35" fmla="*/ 5 h 72"/>
                <a:gd name="T36" fmla="*/ 4 w 14"/>
                <a:gd name="T37" fmla="*/ 4 h 72"/>
                <a:gd name="T38" fmla="*/ 3 w 14"/>
                <a:gd name="T39" fmla="*/ 0 h 72"/>
                <a:gd name="T40" fmla="*/ 5 w 14"/>
                <a:gd name="T41" fmla="*/ 1 h 72"/>
                <a:gd name="T42" fmla="*/ 9 w 14"/>
                <a:gd name="T43" fmla="*/ 1 h 72"/>
                <a:gd name="T44" fmla="*/ 13 w 14"/>
                <a:gd name="T45" fmla="*/ 1 h 72"/>
                <a:gd name="T46" fmla="*/ 13 w 14"/>
                <a:gd name="T47" fmla="*/ 1 h 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"/>
                <a:gd name="T73" fmla="*/ 0 h 72"/>
                <a:gd name="T74" fmla="*/ 14 w 14"/>
                <a:gd name="T75" fmla="*/ 72 h 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" h="72">
                  <a:moveTo>
                    <a:pt x="13" y="1"/>
                  </a:moveTo>
                  <a:lnTo>
                    <a:pt x="14" y="69"/>
                  </a:lnTo>
                  <a:lnTo>
                    <a:pt x="1" y="72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1" y="47"/>
                  </a:lnTo>
                  <a:lnTo>
                    <a:pt x="2" y="43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7"/>
                  </a:lnTo>
                  <a:lnTo>
                    <a:pt x="3" y="21"/>
                  </a:lnTo>
                  <a:lnTo>
                    <a:pt x="4" y="17"/>
                  </a:lnTo>
                  <a:lnTo>
                    <a:pt x="4" y="12"/>
                  </a:lnTo>
                  <a:lnTo>
                    <a:pt x="4" y="9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0"/>
                  </a:lnTo>
                  <a:lnTo>
                    <a:pt x="5" y="1"/>
                  </a:lnTo>
                  <a:lnTo>
                    <a:pt x="9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05" name="Freeform 65"/>
            <p:cNvSpPr>
              <a:spLocks/>
            </p:cNvSpPr>
            <p:nvPr/>
          </p:nvSpPr>
          <p:spPr bwMode="auto">
            <a:xfrm>
              <a:off x="4126" y="3324"/>
              <a:ext cx="5" cy="18"/>
            </a:xfrm>
            <a:custGeom>
              <a:avLst/>
              <a:gdLst>
                <a:gd name="T0" fmla="*/ 12 w 13"/>
                <a:gd name="T1" fmla="*/ 0 h 72"/>
                <a:gd name="T2" fmla="*/ 13 w 13"/>
                <a:gd name="T3" fmla="*/ 69 h 72"/>
                <a:gd name="T4" fmla="*/ 0 w 13"/>
                <a:gd name="T5" fmla="*/ 72 h 72"/>
                <a:gd name="T6" fmla="*/ 0 w 13"/>
                <a:gd name="T7" fmla="*/ 68 h 72"/>
                <a:gd name="T8" fmla="*/ 0 w 13"/>
                <a:gd name="T9" fmla="*/ 65 h 72"/>
                <a:gd name="T10" fmla="*/ 0 w 13"/>
                <a:gd name="T11" fmla="*/ 60 h 72"/>
                <a:gd name="T12" fmla="*/ 0 w 13"/>
                <a:gd name="T13" fmla="*/ 56 h 72"/>
                <a:gd name="T14" fmla="*/ 0 w 13"/>
                <a:gd name="T15" fmla="*/ 52 h 72"/>
                <a:gd name="T16" fmla="*/ 1 w 13"/>
                <a:gd name="T17" fmla="*/ 47 h 72"/>
                <a:gd name="T18" fmla="*/ 1 w 13"/>
                <a:gd name="T19" fmla="*/ 41 h 72"/>
                <a:gd name="T20" fmla="*/ 2 w 13"/>
                <a:gd name="T21" fmla="*/ 36 h 72"/>
                <a:gd name="T22" fmla="*/ 2 w 13"/>
                <a:gd name="T23" fmla="*/ 31 h 72"/>
                <a:gd name="T24" fmla="*/ 3 w 13"/>
                <a:gd name="T25" fmla="*/ 27 h 72"/>
                <a:gd name="T26" fmla="*/ 3 w 13"/>
                <a:gd name="T27" fmla="*/ 21 h 72"/>
                <a:gd name="T28" fmla="*/ 3 w 13"/>
                <a:gd name="T29" fmla="*/ 16 h 72"/>
                <a:gd name="T30" fmla="*/ 3 w 13"/>
                <a:gd name="T31" fmla="*/ 9 h 72"/>
                <a:gd name="T32" fmla="*/ 3 w 13"/>
                <a:gd name="T33" fmla="*/ 4 h 72"/>
                <a:gd name="T34" fmla="*/ 3 w 13"/>
                <a:gd name="T35" fmla="*/ 0 h 72"/>
                <a:gd name="T36" fmla="*/ 5 w 13"/>
                <a:gd name="T37" fmla="*/ 1 h 72"/>
                <a:gd name="T38" fmla="*/ 8 w 13"/>
                <a:gd name="T39" fmla="*/ 1 h 72"/>
                <a:gd name="T40" fmla="*/ 12 w 13"/>
                <a:gd name="T41" fmla="*/ 0 h 72"/>
                <a:gd name="T42" fmla="*/ 12 w 13"/>
                <a:gd name="T43" fmla="*/ 0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"/>
                <a:gd name="T67" fmla="*/ 0 h 72"/>
                <a:gd name="T68" fmla="*/ 13 w 13"/>
                <a:gd name="T69" fmla="*/ 72 h 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" h="72">
                  <a:moveTo>
                    <a:pt x="12" y="0"/>
                  </a:moveTo>
                  <a:lnTo>
                    <a:pt x="13" y="69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1" y="47"/>
                  </a:lnTo>
                  <a:lnTo>
                    <a:pt x="1" y="41"/>
                  </a:lnTo>
                  <a:lnTo>
                    <a:pt x="2" y="36"/>
                  </a:lnTo>
                  <a:lnTo>
                    <a:pt x="2" y="31"/>
                  </a:lnTo>
                  <a:lnTo>
                    <a:pt x="3" y="27"/>
                  </a:lnTo>
                  <a:lnTo>
                    <a:pt x="3" y="21"/>
                  </a:lnTo>
                  <a:lnTo>
                    <a:pt x="3" y="16"/>
                  </a:lnTo>
                  <a:lnTo>
                    <a:pt x="3" y="9"/>
                  </a:lnTo>
                  <a:lnTo>
                    <a:pt x="3" y="4"/>
                  </a:lnTo>
                  <a:lnTo>
                    <a:pt x="3" y="0"/>
                  </a:lnTo>
                  <a:lnTo>
                    <a:pt x="5" y="1"/>
                  </a:lnTo>
                  <a:lnTo>
                    <a:pt x="8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06" name="Freeform 66"/>
            <p:cNvSpPr>
              <a:spLocks/>
            </p:cNvSpPr>
            <p:nvPr/>
          </p:nvSpPr>
          <p:spPr bwMode="auto">
            <a:xfrm>
              <a:off x="4130" y="3408"/>
              <a:ext cx="5" cy="22"/>
            </a:xfrm>
            <a:custGeom>
              <a:avLst/>
              <a:gdLst>
                <a:gd name="T0" fmla="*/ 8 w 13"/>
                <a:gd name="T1" fmla="*/ 0 h 87"/>
                <a:gd name="T2" fmla="*/ 13 w 13"/>
                <a:gd name="T3" fmla="*/ 84 h 87"/>
                <a:gd name="T4" fmla="*/ 3 w 13"/>
                <a:gd name="T5" fmla="*/ 87 h 87"/>
                <a:gd name="T6" fmla="*/ 3 w 13"/>
                <a:gd name="T7" fmla="*/ 83 h 87"/>
                <a:gd name="T8" fmla="*/ 3 w 13"/>
                <a:gd name="T9" fmla="*/ 78 h 87"/>
                <a:gd name="T10" fmla="*/ 2 w 13"/>
                <a:gd name="T11" fmla="*/ 74 h 87"/>
                <a:gd name="T12" fmla="*/ 2 w 13"/>
                <a:gd name="T13" fmla="*/ 68 h 87"/>
                <a:gd name="T14" fmla="*/ 2 w 13"/>
                <a:gd name="T15" fmla="*/ 62 h 87"/>
                <a:gd name="T16" fmla="*/ 2 w 13"/>
                <a:gd name="T17" fmla="*/ 56 h 87"/>
                <a:gd name="T18" fmla="*/ 2 w 13"/>
                <a:gd name="T19" fmla="*/ 50 h 87"/>
                <a:gd name="T20" fmla="*/ 2 w 13"/>
                <a:gd name="T21" fmla="*/ 44 h 87"/>
                <a:gd name="T22" fmla="*/ 1 w 13"/>
                <a:gd name="T23" fmla="*/ 38 h 87"/>
                <a:gd name="T24" fmla="*/ 1 w 13"/>
                <a:gd name="T25" fmla="*/ 31 h 87"/>
                <a:gd name="T26" fmla="*/ 1 w 13"/>
                <a:gd name="T27" fmla="*/ 24 h 87"/>
                <a:gd name="T28" fmla="*/ 1 w 13"/>
                <a:gd name="T29" fmla="*/ 19 h 87"/>
                <a:gd name="T30" fmla="*/ 1 w 13"/>
                <a:gd name="T31" fmla="*/ 12 h 87"/>
                <a:gd name="T32" fmla="*/ 1 w 13"/>
                <a:gd name="T33" fmla="*/ 8 h 87"/>
                <a:gd name="T34" fmla="*/ 0 w 13"/>
                <a:gd name="T35" fmla="*/ 4 h 87"/>
                <a:gd name="T36" fmla="*/ 0 w 13"/>
                <a:gd name="T37" fmla="*/ 2 h 87"/>
                <a:gd name="T38" fmla="*/ 8 w 13"/>
                <a:gd name="T39" fmla="*/ 0 h 87"/>
                <a:gd name="T40" fmla="*/ 8 w 13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"/>
                <a:gd name="T64" fmla="*/ 0 h 87"/>
                <a:gd name="T65" fmla="*/ 13 w 13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" h="87">
                  <a:moveTo>
                    <a:pt x="8" y="0"/>
                  </a:moveTo>
                  <a:lnTo>
                    <a:pt x="13" y="84"/>
                  </a:lnTo>
                  <a:lnTo>
                    <a:pt x="3" y="87"/>
                  </a:lnTo>
                  <a:lnTo>
                    <a:pt x="3" y="83"/>
                  </a:lnTo>
                  <a:lnTo>
                    <a:pt x="3" y="78"/>
                  </a:lnTo>
                  <a:lnTo>
                    <a:pt x="2" y="74"/>
                  </a:lnTo>
                  <a:lnTo>
                    <a:pt x="2" y="68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2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1" y="31"/>
                  </a:lnTo>
                  <a:lnTo>
                    <a:pt x="1" y="24"/>
                  </a:lnTo>
                  <a:lnTo>
                    <a:pt x="1" y="19"/>
                  </a:lnTo>
                  <a:lnTo>
                    <a:pt x="1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07" name="Freeform 67"/>
            <p:cNvSpPr>
              <a:spLocks/>
            </p:cNvSpPr>
            <p:nvPr/>
          </p:nvSpPr>
          <p:spPr bwMode="auto">
            <a:xfrm>
              <a:off x="4137" y="3410"/>
              <a:ext cx="5" cy="22"/>
            </a:xfrm>
            <a:custGeom>
              <a:avLst/>
              <a:gdLst>
                <a:gd name="T0" fmla="*/ 9 w 14"/>
                <a:gd name="T1" fmla="*/ 3 h 87"/>
                <a:gd name="T2" fmla="*/ 14 w 14"/>
                <a:gd name="T3" fmla="*/ 87 h 87"/>
                <a:gd name="T4" fmla="*/ 4 w 14"/>
                <a:gd name="T5" fmla="*/ 80 h 87"/>
                <a:gd name="T6" fmla="*/ 3 w 14"/>
                <a:gd name="T7" fmla="*/ 76 h 87"/>
                <a:gd name="T8" fmla="*/ 3 w 14"/>
                <a:gd name="T9" fmla="*/ 71 h 87"/>
                <a:gd name="T10" fmla="*/ 3 w 14"/>
                <a:gd name="T11" fmla="*/ 67 h 87"/>
                <a:gd name="T12" fmla="*/ 3 w 14"/>
                <a:gd name="T13" fmla="*/ 61 h 87"/>
                <a:gd name="T14" fmla="*/ 2 w 14"/>
                <a:gd name="T15" fmla="*/ 56 h 87"/>
                <a:gd name="T16" fmla="*/ 2 w 14"/>
                <a:gd name="T17" fmla="*/ 51 h 87"/>
                <a:gd name="T18" fmla="*/ 2 w 14"/>
                <a:gd name="T19" fmla="*/ 45 h 87"/>
                <a:gd name="T20" fmla="*/ 2 w 14"/>
                <a:gd name="T21" fmla="*/ 40 h 87"/>
                <a:gd name="T22" fmla="*/ 2 w 14"/>
                <a:gd name="T23" fmla="*/ 33 h 87"/>
                <a:gd name="T24" fmla="*/ 2 w 14"/>
                <a:gd name="T25" fmla="*/ 28 h 87"/>
                <a:gd name="T26" fmla="*/ 1 w 14"/>
                <a:gd name="T27" fmla="*/ 23 h 87"/>
                <a:gd name="T28" fmla="*/ 1 w 14"/>
                <a:gd name="T29" fmla="*/ 17 h 87"/>
                <a:gd name="T30" fmla="*/ 1 w 14"/>
                <a:gd name="T31" fmla="*/ 12 h 87"/>
                <a:gd name="T32" fmla="*/ 1 w 14"/>
                <a:gd name="T33" fmla="*/ 8 h 87"/>
                <a:gd name="T34" fmla="*/ 0 w 14"/>
                <a:gd name="T35" fmla="*/ 3 h 87"/>
                <a:gd name="T36" fmla="*/ 0 w 14"/>
                <a:gd name="T37" fmla="*/ 0 h 87"/>
                <a:gd name="T38" fmla="*/ 9 w 14"/>
                <a:gd name="T39" fmla="*/ 3 h 87"/>
                <a:gd name="T40" fmla="*/ 9 w 14"/>
                <a:gd name="T41" fmla="*/ 3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7"/>
                <a:gd name="T65" fmla="*/ 14 w 14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7">
                  <a:moveTo>
                    <a:pt x="9" y="3"/>
                  </a:moveTo>
                  <a:lnTo>
                    <a:pt x="14" y="87"/>
                  </a:lnTo>
                  <a:lnTo>
                    <a:pt x="4" y="80"/>
                  </a:lnTo>
                  <a:lnTo>
                    <a:pt x="3" y="76"/>
                  </a:lnTo>
                  <a:lnTo>
                    <a:pt x="3" y="71"/>
                  </a:lnTo>
                  <a:lnTo>
                    <a:pt x="3" y="67"/>
                  </a:lnTo>
                  <a:lnTo>
                    <a:pt x="3" y="61"/>
                  </a:lnTo>
                  <a:lnTo>
                    <a:pt x="2" y="56"/>
                  </a:lnTo>
                  <a:lnTo>
                    <a:pt x="2" y="51"/>
                  </a:lnTo>
                  <a:lnTo>
                    <a:pt x="2" y="45"/>
                  </a:lnTo>
                  <a:lnTo>
                    <a:pt x="2" y="40"/>
                  </a:lnTo>
                  <a:lnTo>
                    <a:pt x="2" y="33"/>
                  </a:lnTo>
                  <a:lnTo>
                    <a:pt x="2" y="28"/>
                  </a:lnTo>
                  <a:lnTo>
                    <a:pt x="1" y="23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1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08" name="Freeform 68"/>
            <p:cNvSpPr>
              <a:spLocks/>
            </p:cNvSpPr>
            <p:nvPr/>
          </p:nvSpPr>
          <p:spPr bwMode="auto">
            <a:xfrm>
              <a:off x="4146" y="3411"/>
              <a:ext cx="5" cy="21"/>
            </a:xfrm>
            <a:custGeom>
              <a:avLst/>
              <a:gdLst>
                <a:gd name="T0" fmla="*/ 10 w 14"/>
                <a:gd name="T1" fmla="*/ 0 h 84"/>
                <a:gd name="T2" fmla="*/ 14 w 14"/>
                <a:gd name="T3" fmla="*/ 83 h 84"/>
                <a:gd name="T4" fmla="*/ 1 w 14"/>
                <a:gd name="T5" fmla="*/ 84 h 84"/>
                <a:gd name="T6" fmla="*/ 0 w 14"/>
                <a:gd name="T7" fmla="*/ 80 h 84"/>
                <a:gd name="T8" fmla="*/ 0 w 14"/>
                <a:gd name="T9" fmla="*/ 76 h 84"/>
                <a:gd name="T10" fmla="*/ 0 w 14"/>
                <a:gd name="T11" fmla="*/ 71 h 84"/>
                <a:gd name="T12" fmla="*/ 0 w 14"/>
                <a:gd name="T13" fmla="*/ 65 h 84"/>
                <a:gd name="T14" fmla="*/ 0 w 14"/>
                <a:gd name="T15" fmla="*/ 59 h 84"/>
                <a:gd name="T16" fmla="*/ 0 w 14"/>
                <a:gd name="T17" fmla="*/ 53 h 84"/>
                <a:gd name="T18" fmla="*/ 0 w 14"/>
                <a:gd name="T19" fmla="*/ 47 h 84"/>
                <a:gd name="T20" fmla="*/ 1 w 14"/>
                <a:gd name="T21" fmla="*/ 41 h 84"/>
                <a:gd name="T22" fmla="*/ 1 w 14"/>
                <a:gd name="T23" fmla="*/ 35 h 84"/>
                <a:gd name="T24" fmla="*/ 1 w 14"/>
                <a:gd name="T25" fmla="*/ 28 h 84"/>
                <a:gd name="T26" fmla="*/ 1 w 14"/>
                <a:gd name="T27" fmla="*/ 23 h 84"/>
                <a:gd name="T28" fmla="*/ 2 w 14"/>
                <a:gd name="T29" fmla="*/ 17 h 84"/>
                <a:gd name="T30" fmla="*/ 2 w 14"/>
                <a:gd name="T31" fmla="*/ 12 h 84"/>
                <a:gd name="T32" fmla="*/ 2 w 14"/>
                <a:gd name="T33" fmla="*/ 7 h 84"/>
                <a:gd name="T34" fmla="*/ 2 w 14"/>
                <a:gd name="T35" fmla="*/ 3 h 84"/>
                <a:gd name="T36" fmla="*/ 2 w 14"/>
                <a:gd name="T37" fmla="*/ 0 h 84"/>
                <a:gd name="T38" fmla="*/ 10 w 14"/>
                <a:gd name="T39" fmla="*/ 0 h 84"/>
                <a:gd name="T40" fmla="*/ 10 w 14"/>
                <a:gd name="T41" fmla="*/ 0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4"/>
                <a:gd name="T65" fmla="*/ 14 w 14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4">
                  <a:moveTo>
                    <a:pt x="10" y="0"/>
                  </a:moveTo>
                  <a:lnTo>
                    <a:pt x="14" y="83"/>
                  </a:lnTo>
                  <a:lnTo>
                    <a:pt x="1" y="84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1" y="41"/>
                  </a:lnTo>
                  <a:lnTo>
                    <a:pt x="1" y="35"/>
                  </a:lnTo>
                  <a:lnTo>
                    <a:pt x="1" y="28"/>
                  </a:lnTo>
                  <a:lnTo>
                    <a:pt x="1" y="23"/>
                  </a:lnTo>
                  <a:lnTo>
                    <a:pt x="2" y="17"/>
                  </a:lnTo>
                  <a:lnTo>
                    <a:pt x="2" y="12"/>
                  </a:lnTo>
                  <a:lnTo>
                    <a:pt x="2" y="7"/>
                  </a:lnTo>
                  <a:lnTo>
                    <a:pt x="2" y="3"/>
                  </a:lnTo>
                  <a:lnTo>
                    <a:pt x="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09" name="Freeform 69"/>
            <p:cNvSpPr>
              <a:spLocks/>
            </p:cNvSpPr>
            <p:nvPr/>
          </p:nvSpPr>
          <p:spPr bwMode="auto">
            <a:xfrm>
              <a:off x="4119" y="3452"/>
              <a:ext cx="5" cy="23"/>
            </a:xfrm>
            <a:custGeom>
              <a:avLst/>
              <a:gdLst>
                <a:gd name="T0" fmla="*/ 11 w 15"/>
                <a:gd name="T1" fmla="*/ 3 h 93"/>
                <a:gd name="T2" fmla="*/ 15 w 15"/>
                <a:gd name="T3" fmla="*/ 92 h 93"/>
                <a:gd name="T4" fmla="*/ 2 w 15"/>
                <a:gd name="T5" fmla="*/ 93 h 93"/>
                <a:gd name="T6" fmla="*/ 2 w 15"/>
                <a:gd name="T7" fmla="*/ 89 h 93"/>
                <a:gd name="T8" fmla="*/ 2 w 15"/>
                <a:gd name="T9" fmla="*/ 85 h 93"/>
                <a:gd name="T10" fmla="*/ 2 w 15"/>
                <a:gd name="T11" fmla="*/ 79 h 93"/>
                <a:gd name="T12" fmla="*/ 2 w 15"/>
                <a:gd name="T13" fmla="*/ 73 h 93"/>
                <a:gd name="T14" fmla="*/ 2 w 15"/>
                <a:gd name="T15" fmla="*/ 67 h 93"/>
                <a:gd name="T16" fmla="*/ 2 w 15"/>
                <a:gd name="T17" fmla="*/ 60 h 93"/>
                <a:gd name="T18" fmla="*/ 2 w 15"/>
                <a:gd name="T19" fmla="*/ 53 h 93"/>
                <a:gd name="T20" fmla="*/ 2 w 15"/>
                <a:gd name="T21" fmla="*/ 47 h 93"/>
                <a:gd name="T22" fmla="*/ 1 w 15"/>
                <a:gd name="T23" fmla="*/ 40 h 93"/>
                <a:gd name="T24" fmla="*/ 1 w 15"/>
                <a:gd name="T25" fmla="*/ 32 h 93"/>
                <a:gd name="T26" fmla="*/ 0 w 15"/>
                <a:gd name="T27" fmla="*/ 25 h 93"/>
                <a:gd name="T28" fmla="*/ 0 w 15"/>
                <a:gd name="T29" fmla="*/ 20 h 93"/>
                <a:gd name="T30" fmla="*/ 0 w 15"/>
                <a:gd name="T31" fmla="*/ 13 h 93"/>
                <a:gd name="T32" fmla="*/ 0 w 15"/>
                <a:gd name="T33" fmla="*/ 8 h 93"/>
                <a:gd name="T34" fmla="*/ 0 w 15"/>
                <a:gd name="T35" fmla="*/ 4 h 93"/>
                <a:gd name="T36" fmla="*/ 0 w 15"/>
                <a:gd name="T37" fmla="*/ 0 h 93"/>
                <a:gd name="T38" fmla="*/ 11 w 15"/>
                <a:gd name="T39" fmla="*/ 3 h 93"/>
                <a:gd name="T40" fmla="*/ 11 w 15"/>
                <a:gd name="T41" fmla="*/ 3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93"/>
                <a:gd name="T65" fmla="*/ 15 w 15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93">
                  <a:moveTo>
                    <a:pt x="11" y="3"/>
                  </a:moveTo>
                  <a:lnTo>
                    <a:pt x="15" y="92"/>
                  </a:lnTo>
                  <a:lnTo>
                    <a:pt x="2" y="93"/>
                  </a:lnTo>
                  <a:lnTo>
                    <a:pt x="2" y="89"/>
                  </a:lnTo>
                  <a:lnTo>
                    <a:pt x="2" y="85"/>
                  </a:lnTo>
                  <a:lnTo>
                    <a:pt x="2" y="79"/>
                  </a:lnTo>
                  <a:lnTo>
                    <a:pt x="2" y="73"/>
                  </a:lnTo>
                  <a:lnTo>
                    <a:pt x="2" y="67"/>
                  </a:lnTo>
                  <a:lnTo>
                    <a:pt x="2" y="60"/>
                  </a:lnTo>
                  <a:lnTo>
                    <a:pt x="2" y="53"/>
                  </a:lnTo>
                  <a:lnTo>
                    <a:pt x="2" y="47"/>
                  </a:lnTo>
                  <a:lnTo>
                    <a:pt x="1" y="40"/>
                  </a:lnTo>
                  <a:lnTo>
                    <a:pt x="1" y="32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10" name="Freeform 70"/>
            <p:cNvSpPr>
              <a:spLocks/>
            </p:cNvSpPr>
            <p:nvPr/>
          </p:nvSpPr>
          <p:spPr bwMode="auto">
            <a:xfrm>
              <a:off x="4127" y="3454"/>
              <a:ext cx="5" cy="24"/>
            </a:xfrm>
            <a:custGeom>
              <a:avLst/>
              <a:gdLst>
                <a:gd name="T0" fmla="*/ 12 w 16"/>
                <a:gd name="T1" fmla="*/ 2 h 95"/>
                <a:gd name="T2" fmla="*/ 16 w 16"/>
                <a:gd name="T3" fmla="*/ 92 h 95"/>
                <a:gd name="T4" fmla="*/ 3 w 16"/>
                <a:gd name="T5" fmla="*/ 95 h 95"/>
                <a:gd name="T6" fmla="*/ 3 w 16"/>
                <a:gd name="T7" fmla="*/ 90 h 95"/>
                <a:gd name="T8" fmla="*/ 3 w 16"/>
                <a:gd name="T9" fmla="*/ 84 h 95"/>
                <a:gd name="T10" fmla="*/ 3 w 16"/>
                <a:gd name="T11" fmla="*/ 80 h 95"/>
                <a:gd name="T12" fmla="*/ 3 w 16"/>
                <a:gd name="T13" fmla="*/ 74 h 95"/>
                <a:gd name="T14" fmla="*/ 2 w 16"/>
                <a:gd name="T15" fmla="*/ 67 h 95"/>
                <a:gd name="T16" fmla="*/ 2 w 16"/>
                <a:gd name="T17" fmla="*/ 60 h 95"/>
                <a:gd name="T18" fmla="*/ 2 w 16"/>
                <a:gd name="T19" fmla="*/ 54 h 95"/>
                <a:gd name="T20" fmla="*/ 2 w 16"/>
                <a:gd name="T21" fmla="*/ 47 h 95"/>
                <a:gd name="T22" fmla="*/ 2 w 16"/>
                <a:gd name="T23" fmla="*/ 40 h 95"/>
                <a:gd name="T24" fmla="*/ 2 w 16"/>
                <a:gd name="T25" fmla="*/ 32 h 95"/>
                <a:gd name="T26" fmla="*/ 2 w 16"/>
                <a:gd name="T27" fmla="*/ 26 h 95"/>
                <a:gd name="T28" fmla="*/ 2 w 16"/>
                <a:gd name="T29" fmla="*/ 20 h 95"/>
                <a:gd name="T30" fmla="*/ 1 w 16"/>
                <a:gd name="T31" fmla="*/ 14 h 95"/>
                <a:gd name="T32" fmla="*/ 1 w 16"/>
                <a:gd name="T33" fmla="*/ 8 h 95"/>
                <a:gd name="T34" fmla="*/ 0 w 16"/>
                <a:gd name="T35" fmla="*/ 3 h 95"/>
                <a:gd name="T36" fmla="*/ 0 w 16"/>
                <a:gd name="T37" fmla="*/ 0 h 95"/>
                <a:gd name="T38" fmla="*/ 12 w 16"/>
                <a:gd name="T39" fmla="*/ 2 h 95"/>
                <a:gd name="T40" fmla="*/ 12 w 16"/>
                <a:gd name="T41" fmla="*/ 2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95"/>
                <a:gd name="T65" fmla="*/ 16 w 16"/>
                <a:gd name="T66" fmla="*/ 95 h 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95">
                  <a:moveTo>
                    <a:pt x="12" y="2"/>
                  </a:moveTo>
                  <a:lnTo>
                    <a:pt x="16" y="92"/>
                  </a:lnTo>
                  <a:lnTo>
                    <a:pt x="3" y="95"/>
                  </a:lnTo>
                  <a:lnTo>
                    <a:pt x="3" y="90"/>
                  </a:lnTo>
                  <a:lnTo>
                    <a:pt x="3" y="84"/>
                  </a:lnTo>
                  <a:lnTo>
                    <a:pt x="3" y="80"/>
                  </a:lnTo>
                  <a:lnTo>
                    <a:pt x="3" y="74"/>
                  </a:lnTo>
                  <a:lnTo>
                    <a:pt x="2" y="67"/>
                  </a:lnTo>
                  <a:lnTo>
                    <a:pt x="2" y="60"/>
                  </a:lnTo>
                  <a:lnTo>
                    <a:pt x="2" y="54"/>
                  </a:lnTo>
                  <a:lnTo>
                    <a:pt x="2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1" y="14"/>
                  </a:lnTo>
                  <a:lnTo>
                    <a:pt x="1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11" name="Freeform 71"/>
            <p:cNvSpPr>
              <a:spLocks/>
            </p:cNvSpPr>
            <p:nvPr/>
          </p:nvSpPr>
          <p:spPr bwMode="auto">
            <a:xfrm>
              <a:off x="4120" y="3476"/>
              <a:ext cx="5" cy="25"/>
            </a:xfrm>
            <a:custGeom>
              <a:avLst/>
              <a:gdLst>
                <a:gd name="T0" fmla="*/ 10 w 14"/>
                <a:gd name="T1" fmla="*/ 6 h 98"/>
                <a:gd name="T2" fmla="*/ 14 w 14"/>
                <a:gd name="T3" fmla="*/ 96 h 98"/>
                <a:gd name="T4" fmla="*/ 2 w 14"/>
                <a:gd name="T5" fmla="*/ 98 h 98"/>
                <a:gd name="T6" fmla="*/ 2 w 14"/>
                <a:gd name="T7" fmla="*/ 94 h 98"/>
                <a:gd name="T8" fmla="*/ 2 w 14"/>
                <a:gd name="T9" fmla="*/ 90 h 98"/>
                <a:gd name="T10" fmla="*/ 2 w 14"/>
                <a:gd name="T11" fmla="*/ 83 h 98"/>
                <a:gd name="T12" fmla="*/ 2 w 14"/>
                <a:gd name="T13" fmla="*/ 78 h 98"/>
                <a:gd name="T14" fmla="*/ 2 w 14"/>
                <a:gd name="T15" fmla="*/ 71 h 98"/>
                <a:gd name="T16" fmla="*/ 2 w 14"/>
                <a:gd name="T17" fmla="*/ 64 h 98"/>
                <a:gd name="T18" fmla="*/ 2 w 14"/>
                <a:gd name="T19" fmla="*/ 58 h 98"/>
                <a:gd name="T20" fmla="*/ 2 w 14"/>
                <a:gd name="T21" fmla="*/ 51 h 98"/>
                <a:gd name="T22" fmla="*/ 1 w 14"/>
                <a:gd name="T23" fmla="*/ 44 h 98"/>
                <a:gd name="T24" fmla="*/ 1 w 14"/>
                <a:gd name="T25" fmla="*/ 36 h 98"/>
                <a:gd name="T26" fmla="*/ 0 w 14"/>
                <a:gd name="T27" fmla="*/ 30 h 98"/>
                <a:gd name="T28" fmla="*/ 0 w 14"/>
                <a:gd name="T29" fmla="*/ 24 h 98"/>
                <a:gd name="T30" fmla="*/ 0 w 14"/>
                <a:gd name="T31" fmla="*/ 18 h 98"/>
                <a:gd name="T32" fmla="*/ 0 w 14"/>
                <a:gd name="T33" fmla="*/ 12 h 98"/>
                <a:gd name="T34" fmla="*/ 0 w 14"/>
                <a:gd name="T35" fmla="*/ 7 h 98"/>
                <a:gd name="T36" fmla="*/ 0 w 14"/>
                <a:gd name="T37" fmla="*/ 4 h 98"/>
                <a:gd name="T38" fmla="*/ 0 w 14"/>
                <a:gd name="T39" fmla="*/ 0 h 98"/>
                <a:gd name="T40" fmla="*/ 3 w 14"/>
                <a:gd name="T41" fmla="*/ 3 h 98"/>
                <a:gd name="T42" fmla="*/ 6 w 14"/>
                <a:gd name="T43" fmla="*/ 7 h 98"/>
                <a:gd name="T44" fmla="*/ 10 w 14"/>
                <a:gd name="T45" fmla="*/ 6 h 98"/>
                <a:gd name="T46" fmla="*/ 10 w 14"/>
                <a:gd name="T47" fmla="*/ 6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"/>
                <a:gd name="T73" fmla="*/ 0 h 98"/>
                <a:gd name="T74" fmla="*/ 14 w 14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" h="98">
                  <a:moveTo>
                    <a:pt x="10" y="6"/>
                  </a:moveTo>
                  <a:lnTo>
                    <a:pt x="14" y="96"/>
                  </a:lnTo>
                  <a:lnTo>
                    <a:pt x="2" y="98"/>
                  </a:lnTo>
                  <a:lnTo>
                    <a:pt x="2" y="94"/>
                  </a:lnTo>
                  <a:lnTo>
                    <a:pt x="2" y="90"/>
                  </a:lnTo>
                  <a:lnTo>
                    <a:pt x="2" y="83"/>
                  </a:lnTo>
                  <a:lnTo>
                    <a:pt x="2" y="78"/>
                  </a:lnTo>
                  <a:lnTo>
                    <a:pt x="2" y="71"/>
                  </a:lnTo>
                  <a:lnTo>
                    <a:pt x="2" y="64"/>
                  </a:lnTo>
                  <a:lnTo>
                    <a:pt x="2" y="58"/>
                  </a:lnTo>
                  <a:lnTo>
                    <a:pt x="2" y="51"/>
                  </a:lnTo>
                  <a:lnTo>
                    <a:pt x="1" y="44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7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12" name="Freeform 72"/>
            <p:cNvSpPr>
              <a:spLocks/>
            </p:cNvSpPr>
            <p:nvPr/>
          </p:nvSpPr>
          <p:spPr bwMode="auto">
            <a:xfrm>
              <a:off x="4129" y="3477"/>
              <a:ext cx="5" cy="25"/>
            </a:xfrm>
            <a:custGeom>
              <a:avLst/>
              <a:gdLst>
                <a:gd name="T0" fmla="*/ 10 w 15"/>
                <a:gd name="T1" fmla="*/ 4 h 98"/>
                <a:gd name="T2" fmla="*/ 15 w 15"/>
                <a:gd name="T3" fmla="*/ 95 h 98"/>
                <a:gd name="T4" fmla="*/ 2 w 15"/>
                <a:gd name="T5" fmla="*/ 98 h 98"/>
                <a:gd name="T6" fmla="*/ 2 w 15"/>
                <a:gd name="T7" fmla="*/ 92 h 98"/>
                <a:gd name="T8" fmla="*/ 2 w 15"/>
                <a:gd name="T9" fmla="*/ 88 h 98"/>
                <a:gd name="T10" fmla="*/ 2 w 15"/>
                <a:gd name="T11" fmla="*/ 83 h 98"/>
                <a:gd name="T12" fmla="*/ 2 w 15"/>
                <a:gd name="T13" fmla="*/ 76 h 98"/>
                <a:gd name="T14" fmla="*/ 1 w 15"/>
                <a:gd name="T15" fmla="*/ 70 h 98"/>
                <a:gd name="T16" fmla="*/ 1 w 15"/>
                <a:gd name="T17" fmla="*/ 63 h 98"/>
                <a:gd name="T18" fmla="*/ 1 w 15"/>
                <a:gd name="T19" fmla="*/ 56 h 98"/>
                <a:gd name="T20" fmla="*/ 1 w 15"/>
                <a:gd name="T21" fmla="*/ 50 h 98"/>
                <a:gd name="T22" fmla="*/ 1 w 15"/>
                <a:gd name="T23" fmla="*/ 43 h 98"/>
                <a:gd name="T24" fmla="*/ 1 w 15"/>
                <a:gd name="T25" fmla="*/ 35 h 98"/>
                <a:gd name="T26" fmla="*/ 1 w 15"/>
                <a:gd name="T27" fmla="*/ 28 h 98"/>
                <a:gd name="T28" fmla="*/ 1 w 15"/>
                <a:gd name="T29" fmla="*/ 23 h 98"/>
                <a:gd name="T30" fmla="*/ 0 w 15"/>
                <a:gd name="T31" fmla="*/ 16 h 98"/>
                <a:gd name="T32" fmla="*/ 0 w 15"/>
                <a:gd name="T33" fmla="*/ 11 h 98"/>
                <a:gd name="T34" fmla="*/ 0 w 15"/>
                <a:gd name="T35" fmla="*/ 7 h 98"/>
                <a:gd name="T36" fmla="*/ 0 w 15"/>
                <a:gd name="T37" fmla="*/ 3 h 98"/>
                <a:gd name="T38" fmla="*/ 0 w 15"/>
                <a:gd name="T39" fmla="*/ 0 h 98"/>
                <a:gd name="T40" fmla="*/ 2 w 15"/>
                <a:gd name="T41" fmla="*/ 3 h 98"/>
                <a:gd name="T42" fmla="*/ 6 w 15"/>
                <a:gd name="T43" fmla="*/ 6 h 98"/>
                <a:gd name="T44" fmla="*/ 10 w 15"/>
                <a:gd name="T45" fmla="*/ 4 h 98"/>
                <a:gd name="T46" fmla="*/ 10 w 15"/>
                <a:gd name="T47" fmla="*/ 4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8"/>
                <a:gd name="T74" fmla="*/ 15 w 15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8">
                  <a:moveTo>
                    <a:pt x="10" y="4"/>
                  </a:moveTo>
                  <a:lnTo>
                    <a:pt x="15" y="95"/>
                  </a:lnTo>
                  <a:lnTo>
                    <a:pt x="2" y="98"/>
                  </a:lnTo>
                  <a:lnTo>
                    <a:pt x="2" y="92"/>
                  </a:lnTo>
                  <a:lnTo>
                    <a:pt x="2" y="88"/>
                  </a:lnTo>
                  <a:lnTo>
                    <a:pt x="2" y="83"/>
                  </a:lnTo>
                  <a:lnTo>
                    <a:pt x="2" y="76"/>
                  </a:lnTo>
                  <a:lnTo>
                    <a:pt x="1" y="70"/>
                  </a:lnTo>
                  <a:lnTo>
                    <a:pt x="1" y="63"/>
                  </a:lnTo>
                  <a:lnTo>
                    <a:pt x="1" y="56"/>
                  </a:lnTo>
                  <a:lnTo>
                    <a:pt x="1" y="50"/>
                  </a:lnTo>
                  <a:lnTo>
                    <a:pt x="1" y="43"/>
                  </a:lnTo>
                  <a:lnTo>
                    <a:pt x="1" y="35"/>
                  </a:lnTo>
                  <a:lnTo>
                    <a:pt x="1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6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13" name="Freeform 73"/>
            <p:cNvSpPr>
              <a:spLocks/>
            </p:cNvSpPr>
            <p:nvPr/>
          </p:nvSpPr>
          <p:spPr bwMode="auto">
            <a:xfrm>
              <a:off x="4120" y="3502"/>
              <a:ext cx="6" cy="24"/>
            </a:xfrm>
            <a:custGeom>
              <a:avLst/>
              <a:gdLst>
                <a:gd name="T0" fmla="*/ 10 w 16"/>
                <a:gd name="T1" fmla="*/ 4 h 97"/>
                <a:gd name="T2" fmla="*/ 16 w 16"/>
                <a:gd name="T3" fmla="*/ 94 h 97"/>
                <a:gd name="T4" fmla="*/ 2 w 16"/>
                <a:gd name="T5" fmla="*/ 97 h 97"/>
                <a:gd name="T6" fmla="*/ 2 w 16"/>
                <a:gd name="T7" fmla="*/ 92 h 97"/>
                <a:gd name="T8" fmla="*/ 2 w 16"/>
                <a:gd name="T9" fmla="*/ 88 h 97"/>
                <a:gd name="T10" fmla="*/ 2 w 16"/>
                <a:gd name="T11" fmla="*/ 82 h 97"/>
                <a:gd name="T12" fmla="*/ 2 w 16"/>
                <a:gd name="T13" fmla="*/ 76 h 97"/>
                <a:gd name="T14" fmla="*/ 2 w 16"/>
                <a:gd name="T15" fmla="*/ 69 h 97"/>
                <a:gd name="T16" fmla="*/ 2 w 16"/>
                <a:gd name="T17" fmla="*/ 62 h 97"/>
                <a:gd name="T18" fmla="*/ 2 w 16"/>
                <a:gd name="T19" fmla="*/ 56 h 97"/>
                <a:gd name="T20" fmla="*/ 2 w 16"/>
                <a:gd name="T21" fmla="*/ 49 h 97"/>
                <a:gd name="T22" fmla="*/ 1 w 16"/>
                <a:gd name="T23" fmla="*/ 42 h 97"/>
                <a:gd name="T24" fmla="*/ 1 w 16"/>
                <a:gd name="T25" fmla="*/ 36 h 97"/>
                <a:gd name="T26" fmla="*/ 0 w 16"/>
                <a:gd name="T27" fmla="*/ 29 h 97"/>
                <a:gd name="T28" fmla="*/ 0 w 16"/>
                <a:gd name="T29" fmla="*/ 22 h 97"/>
                <a:gd name="T30" fmla="*/ 0 w 16"/>
                <a:gd name="T31" fmla="*/ 16 h 97"/>
                <a:gd name="T32" fmla="*/ 0 w 16"/>
                <a:gd name="T33" fmla="*/ 12 h 97"/>
                <a:gd name="T34" fmla="*/ 0 w 16"/>
                <a:gd name="T35" fmla="*/ 6 h 97"/>
                <a:gd name="T36" fmla="*/ 0 w 16"/>
                <a:gd name="T37" fmla="*/ 4 h 97"/>
                <a:gd name="T38" fmla="*/ 0 w 16"/>
                <a:gd name="T39" fmla="*/ 0 h 97"/>
                <a:gd name="T40" fmla="*/ 3 w 16"/>
                <a:gd name="T41" fmla="*/ 2 h 97"/>
                <a:gd name="T42" fmla="*/ 6 w 16"/>
                <a:gd name="T43" fmla="*/ 5 h 97"/>
                <a:gd name="T44" fmla="*/ 10 w 16"/>
                <a:gd name="T45" fmla="*/ 4 h 97"/>
                <a:gd name="T46" fmla="*/ 10 w 16"/>
                <a:gd name="T47" fmla="*/ 4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7"/>
                <a:gd name="T74" fmla="*/ 16 w 16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7">
                  <a:moveTo>
                    <a:pt x="10" y="4"/>
                  </a:moveTo>
                  <a:lnTo>
                    <a:pt x="16" y="94"/>
                  </a:lnTo>
                  <a:lnTo>
                    <a:pt x="2" y="97"/>
                  </a:lnTo>
                  <a:lnTo>
                    <a:pt x="2" y="92"/>
                  </a:lnTo>
                  <a:lnTo>
                    <a:pt x="2" y="88"/>
                  </a:lnTo>
                  <a:lnTo>
                    <a:pt x="2" y="82"/>
                  </a:lnTo>
                  <a:lnTo>
                    <a:pt x="2" y="76"/>
                  </a:lnTo>
                  <a:lnTo>
                    <a:pt x="2" y="69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2" y="49"/>
                  </a:lnTo>
                  <a:lnTo>
                    <a:pt x="1" y="42"/>
                  </a:lnTo>
                  <a:lnTo>
                    <a:pt x="1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2"/>
                  </a:lnTo>
                  <a:lnTo>
                    <a:pt x="6" y="5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14" name="Freeform 74"/>
            <p:cNvSpPr>
              <a:spLocks/>
            </p:cNvSpPr>
            <p:nvPr/>
          </p:nvSpPr>
          <p:spPr bwMode="auto">
            <a:xfrm>
              <a:off x="4128" y="3503"/>
              <a:ext cx="5" cy="24"/>
            </a:xfrm>
            <a:custGeom>
              <a:avLst/>
              <a:gdLst>
                <a:gd name="T0" fmla="*/ 10 w 14"/>
                <a:gd name="T1" fmla="*/ 5 h 97"/>
                <a:gd name="T2" fmla="*/ 14 w 14"/>
                <a:gd name="T3" fmla="*/ 94 h 97"/>
                <a:gd name="T4" fmla="*/ 2 w 14"/>
                <a:gd name="T5" fmla="*/ 97 h 97"/>
                <a:gd name="T6" fmla="*/ 2 w 14"/>
                <a:gd name="T7" fmla="*/ 92 h 97"/>
                <a:gd name="T8" fmla="*/ 2 w 14"/>
                <a:gd name="T9" fmla="*/ 88 h 97"/>
                <a:gd name="T10" fmla="*/ 2 w 14"/>
                <a:gd name="T11" fmla="*/ 82 h 97"/>
                <a:gd name="T12" fmla="*/ 2 w 14"/>
                <a:gd name="T13" fmla="*/ 77 h 97"/>
                <a:gd name="T14" fmla="*/ 2 w 14"/>
                <a:gd name="T15" fmla="*/ 70 h 97"/>
                <a:gd name="T16" fmla="*/ 2 w 14"/>
                <a:gd name="T17" fmla="*/ 64 h 97"/>
                <a:gd name="T18" fmla="*/ 2 w 14"/>
                <a:gd name="T19" fmla="*/ 57 h 97"/>
                <a:gd name="T20" fmla="*/ 2 w 14"/>
                <a:gd name="T21" fmla="*/ 50 h 97"/>
                <a:gd name="T22" fmla="*/ 1 w 14"/>
                <a:gd name="T23" fmla="*/ 42 h 97"/>
                <a:gd name="T24" fmla="*/ 1 w 14"/>
                <a:gd name="T25" fmla="*/ 36 h 97"/>
                <a:gd name="T26" fmla="*/ 1 w 14"/>
                <a:gd name="T27" fmla="*/ 29 h 97"/>
                <a:gd name="T28" fmla="*/ 1 w 14"/>
                <a:gd name="T29" fmla="*/ 24 h 97"/>
                <a:gd name="T30" fmla="*/ 0 w 14"/>
                <a:gd name="T31" fmla="*/ 17 h 97"/>
                <a:gd name="T32" fmla="*/ 0 w 14"/>
                <a:gd name="T33" fmla="*/ 12 h 97"/>
                <a:gd name="T34" fmla="*/ 0 w 14"/>
                <a:gd name="T35" fmla="*/ 6 h 97"/>
                <a:gd name="T36" fmla="*/ 0 w 14"/>
                <a:gd name="T37" fmla="*/ 4 h 97"/>
                <a:gd name="T38" fmla="*/ 0 w 14"/>
                <a:gd name="T39" fmla="*/ 0 h 97"/>
                <a:gd name="T40" fmla="*/ 3 w 14"/>
                <a:gd name="T41" fmla="*/ 2 h 97"/>
                <a:gd name="T42" fmla="*/ 7 w 14"/>
                <a:gd name="T43" fmla="*/ 5 h 97"/>
                <a:gd name="T44" fmla="*/ 10 w 14"/>
                <a:gd name="T45" fmla="*/ 5 h 97"/>
                <a:gd name="T46" fmla="*/ 10 w 14"/>
                <a:gd name="T47" fmla="*/ 5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"/>
                <a:gd name="T73" fmla="*/ 0 h 97"/>
                <a:gd name="T74" fmla="*/ 14 w 14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" h="97">
                  <a:moveTo>
                    <a:pt x="10" y="5"/>
                  </a:moveTo>
                  <a:lnTo>
                    <a:pt x="14" y="94"/>
                  </a:lnTo>
                  <a:lnTo>
                    <a:pt x="2" y="97"/>
                  </a:lnTo>
                  <a:lnTo>
                    <a:pt x="2" y="92"/>
                  </a:lnTo>
                  <a:lnTo>
                    <a:pt x="2" y="88"/>
                  </a:lnTo>
                  <a:lnTo>
                    <a:pt x="2" y="82"/>
                  </a:lnTo>
                  <a:lnTo>
                    <a:pt x="2" y="77"/>
                  </a:lnTo>
                  <a:lnTo>
                    <a:pt x="2" y="70"/>
                  </a:lnTo>
                  <a:lnTo>
                    <a:pt x="2" y="64"/>
                  </a:lnTo>
                  <a:lnTo>
                    <a:pt x="2" y="57"/>
                  </a:lnTo>
                  <a:lnTo>
                    <a:pt x="2" y="50"/>
                  </a:lnTo>
                  <a:lnTo>
                    <a:pt x="1" y="42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2"/>
                  </a:lnTo>
                  <a:lnTo>
                    <a:pt x="7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15" name="Freeform 75"/>
            <p:cNvSpPr>
              <a:spLocks/>
            </p:cNvSpPr>
            <p:nvPr/>
          </p:nvSpPr>
          <p:spPr bwMode="auto">
            <a:xfrm>
              <a:off x="4130" y="3524"/>
              <a:ext cx="5" cy="25"/>
            </a:xfrm>
            <a:custGeom>
              <a:avLst/>
              <a:gdLst>
                <a:gd name="T0" fmla="*/ 10 w 15"/>
                <a:gd name="T1" fmla="*/ 6 h 98"/>
                <a:gd name="T2" fmla="*/ 15 w 15"/>
                <a:gd name="T3" fmla="*/ 96 h 98"/>
                <a:gd name="T4" fmla="*/ 3 w 15"/>
                <a:gd name="T5" fmla="*/ 98 h 98"/>
                <a:gd name="T6" fmla="*/ 2 w 15"/>
                <a:gd name="T7" fmla="*/ 94 h 98"/>
                <a:gd name="T8" fmla="*/ 2 w 15"/>
                <a:gd name="T9" fmla="*/ 90 h 98"/>
                <a:gd name="T10" fmla="*/ 2 w 15"/>
                <a:gd name="T11" fmla="*/ 83 h 98"/>
                <a:gd name="T12" fmla="*/ 2 w 15"/>
                <a:gd name="T13" fmla="*/ 78 h 98"/>
                <a:gd name="T14" fmla="*/ 2 w 15"/>
                <a:gd name="T15" fmla="*/ 71 h 98"/>
                <a:gd name="T16" fmla="*/ 2 w 15"/>
                <a:gd name="T17" fmla="*/ 64 h 98"/>
                <a:gd name="T18" fmla="*/ 2 w 15"/>
                <a:gd name="T19" fmla="*/ 58 h 98"/>
                <a:gd name="T20" fmla="*/ 2 w 15"/>
                <a:gd name="T21" fmla="*/ 51 h 98"/>
                <a:gd name="T22" fmla="*/ 1 w 15"/>
                <a:gd name="T23" fmla="*/ 44 h 98"/>
                <a:gd name="T24" fmla="*/ 1 w 15"/>
                <a:gd name="T25" fmla="*/ 36 h 98"/>
                <a:gd name="T26" fmla="*/ 1 w 15"/>
                <a:gd name="T27" fmla="*/ 30 h 98"/>
                <a:gd name="T28" fmla="*/ 1 w 15"/>
                <a:gd name="T29" fmla="*/ 24 h 98"/>
                <a:gd name="T30" fmla="*/ 0 w 15"/>
                <a:gd name="T31" fmla="*/ 18 h 98"/>
                <a:gd name="T32" fmla="*/ 0 w 15"/>
                <a:gd name="T33" fmla="*/ 12 h 98"/>
                <a:gd name="T34" fmla="*/ 0 w 15"/>
                <a:gd name="T35" fmla="*/ 7 h 98"/>
                <a:gd name="T36" fmla="*/ 0 w 15"/>
                <a:gd name="T37" fmla="*/ 4 h 98"/>
                <a:gd name="T38" fmla="*/ 0 w 15"/>
                <a:gd name="T39" fmla="*/ 0 h 98"/>
                <a:gd name="T40" fmla="*/ 3 w 15"/>
                <a:gd name="T41" fmla="*/ 3 h 98"/>
                <a:gd name="T42" fmla="*/ 7 w 15"/>
                <a:gd name="T43" fmla="*/ 6 h 98"/>
                <a:gd name="T44" fmla="*/ 10 w 15"/>
                <a:gd name="T45" fmla="*/ 6 h 98"/>
                <a:gd name="T46" fmla="*/ 10 w 15"/>
                <a:gd name="T47" fmla="*/ 6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8"/>
                <a:gd name="T74" fmla="*/ 15 w 15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8">
                  <a:moveTo>
                    <a:pt x="10" y="6"/>
                  </a:moveTo>
                  <a:lnTo>
                    <a:pt x="15" y="96"/>
                  </a:lnTo>
                  <a:lnTo>
                    <a:pt x="3" y="98"/>
                  </a:lnTo>
                  <a:lnTo>
                    <a:pt x="2" y="94"/>
                  </a:lnTo>
                  <a:lnTo>
                    <a:pt x="2" y="90"/>
                  </a:lnTo>
                  <a:lnTo>
                    <a:pt x="2" y="83"/>
                  </a:lnTo>
                  <a:lnTo>
                    <a:pt x="2" y="78"/>
                  </a:lnTo>
                  <a:lnTo>
                    <a:pt x="2" y="71"/>
                  </a:lnTo>
                  <a:lnTo>
                    <a:pt x="2" y="64"/>
                  </a:lnTo>
                  <a:lnTo>
                    <a:pt x="2" y="58"/>
                  </a:lnTo>
                  <a:lnTo>
                    <a:pt x="2" y="51"/>
                  </a:lnTo>
                  <a:lnTo>
                    <a:pt x="1" y="44"/>
                  </a:lnTo>
                  <a:lnTo>
                    <a:pt x="1" y="36"/>
                  </a:lnTo>
                  <a:lnTo>
                    <a:pt x="1" y="30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3"/>
                  </a:lnTo>
                  <a:lnTo>
                    <a:pt x="7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16" name="Freeform 76"/>
            <p:cNvSpPr>
              <a:spLocks/>
            </p:cNvSpPr>
            <p:nvPr/>
          </p:nvSpPr>
          <p:spPr bwMode="auto">
            <a:xfrm>
              <a:off x="4138" y="3525"/>
              <a:ext cx="5" cy="25"/>
            </a:xfrm>
            <a:custGeom>
              <a:avLst/>
              <a:gdLst>
                <a:gd name="T0" fmla="*/ 10 w 15"/>
                <a:gd name="T1" fmla="*/ 6 h 98"/>
                <a:gd name="T2" fmla="*/ 15 w 15"/>
                <a:gd name="T3" fmla="*/ 96 h 98"/>
                <a:gd name="T4" fmla="*/ 2 w 15"/>
                <a:gd name="T5" fmla="*/ 98 h 98"/>
                <a:gd name="T6" fmla="*/ 1 w 15"/>
                <a:gd name="T7" fmla="*/ 92 h 98"/>
                <a:gd name="T8" fmla="*/ 1 w 15"/>
                <a:gd name="T9" fmla="*/ 88 h 98"/>
                <a:gd name="T10" fmla="*/ 1 w 15"/>
                <a:gd name="T11" fmla="*/ 83 h 98"/>
                <a:gd name="T12" fmla="*/ 1 w 15"/>
                <a:gd name="T13" fmla="*/ 78 h 98"/>
                <a:gd name="T14" fmla="*/ 1 w 15"/>
                <a:gd name="T15" fmla="*/ 71 h 98"/>
                <a:gd name="T16" fmla="*/ 1 w 15"/>
                <a:gd name="T17" fmla="*/ 64 h 98"/>
                <a:gd name="T18" fmla="*/ 1 w 15"/>
                <a:gd name="T19" fmla="*/ 58 h 98"/>
                <a:gd name="T20" fmla="*/ 1 w 15"/>
                <a:gd name="T21" fmla="*/ 51 h 98"/>
                <a:gd name="T22" fmla="*/ 1 w 15"/>
                <a:gd name="T23" fmla="*/ 43 h 98"/>
                <a:gd name="T24" fmla="*/ 1 w 15"/>
                <a:gd name="T25" fmla="*/ 36 h 98"/>
                <a:gd name="T26" fmla="*/ 1 w 15"/>
                <a:gd name="T27" fmla="*/ 30 h 98"/>
                <a:gd name="T28" fmla="*/ 1 w 15"/>
                <a:gd name="T29" fmla="*/ 24 h 98"/>
                <a:gd name="T30" fmla="*/ 0 w 15"/>
                <a:gd name="T31" fmla="*/ 16 h 98"/>
                <a:gd name="T32" fmla="*/ 0 w 15"/>
                <a:gd name="T33" fmla="*/ 12 h 98"/>
                <a:gd name="T34" fmla="*/ 0 w 15"/>
                <a:gd name="T35" fmla="*/ 7 h 98"/>
                <a:gd name="T36" fmla="*/ 0 w 15"/>
                <a:gd name="T37" fmla="*/ 4 h 98"/>
                <a:gd name="T38" fmla="*/ 0 w 15"/>
                <a:gd name="T39" fmla="*/ 0 h 98"/>
                <a:gd name="T40" fmla="*/ 3 w 15"/>
                <a:gd name="T41" fmla="*/ 3 h 98"/>
                <a:gd name="T42" fmla="*/ 6 w 15"/>
                <a:gd name="T43" fmla="*/ 6 h 98"/>
                <a:gd name="T44" fmla="*/ 10 w 15"/>
                <a:gd name="T45" fmla="*/ 6 h 98"/>
                <a:gd name="T46" fmla="*/ 10 w 15"/>
                <a:gd name="T47" fmla="*/ 6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8"/>
                <a:gd name="T74" fmla="*/ 15 w 15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8">
                  <a:moveTo>
                    <a:pt x="10" y="6"/>
                  </a:moveTo>
                  <a:lnTo>
                    <a:pt x="15" y="96"/>
                  </a:lnTo>
                  <a:lnTo>
                    <a:pt x="2" y="98"/>
                  </a:lnTo>
                  <a:lnTo>
                    <a:pt x="1" y="92"/>
                  </a:lnTo>
                  <a:lnTo>
                    <a:pt x="1" y="88"/>
                  </a:lnTo>
                  <a:lnTo>
                    <a:pt x="1" y="83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1"/>
                  </a:lnTo>
                  <a:lnTo>
                    <a:pt x="1" y="43"/>
                  </a:lnTo>
                  <a:lnTo>
                    <a:pt x="1" y="36"/>
                  </a:lnTo>
                  <a:lnTo>
                    <a:pt x="1" y="30"/>
                  </a:lnTo>
                  <a:lnTo>
                    <a:pt x="1" y="2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17" name="Freeform 77"/>
            <p:cNvSpPr>
              <a:spLocks/>
            </p:cNvSpPr>
            <p:nvPr/>
          </p:nvSpPr>
          <p:spPr bwMode="auto">
            <a:xfrm>
              <a:off x="4184" y="3433"/>
              <a:ext cx="5" cy="18"/>
            </a:xfrm>
            <a:custGeom>
              <a:avLst/>
              <a:gdLst>
                <a:gd name="T0" fmla="*/ 9 w 14"/>
                <a:gd name="T1" fmla="*/ 0 h 71"/>
                <a:gd name="T2" fmla="*/ 14 w 14"/>
                <a:gd name="T3" fmla="*/ 71 h 71"/>
                <a:gd name="T4" fmla="*/ 3 w 14"/>
                <a:gd name="T5" fmla="*/ 69 h 71"/>
                <a:gd name="T6" fmla="*/ 2 w 14"/>
                <a:gd name="T7" fmla="*/ 67 h 71"/>
                <a:gd name="T8" fmla="*/ 2 w 14"/>
                <a:gd name="T9" fmla="*/ 64 h 71"/>
                <a:gd name="T10" fmla="*/ 2 w 14"/>
                <a:gd name="T11" fmla="*/ 60 h 71"/>
                <a:gd name="T12" fmla="*/ 2 w 14"/>
                <a:gd name="T13" fmla="*/ 56 h 71"/>
                <a:gd name="T14" fmla="*/ 1 w 14"/>
                <a:gd name="T15" fmla="*/ 51 h 71"/>
                <a:gd name="T16" fmla="*/ 1 w 14"/>
                <a:gd name="T17" fmla="*/ 45 h 71"/>
                <a:gd name="T18" fmla="*/ 1 w 14"/>
                <a:gd name="T19" fmla="*/ 40 h 71"/>
                <a:gd name="T20" fmla="*/ 1 w 14"/>
                <a:gd name="T21" fmla="*/ 36 h 71"/>
                <a:gd name="T22" fmla="*/ 1 w 14"/>
                <a:gd name="T23" fmla="*/ 29 h 71"/>
                <a:gd name="T24" fmla="*/ 1 w 14"/>
                <a:gd name="T25" fmla="*/ 24 h 71"/>
                <a:gd name="T26" fmla="*/ 1 w 14"/>
                <a:gd name="T27" fmla="*/ 20 h 71"/>
                <a:gd name="T28" fmla="*/ 1 w 14"/>
                <a:gd name="T29" fmla="*/ 16 h 71"/>
                <a:gd name="T30" fmla="*/ 0 w 14"/>
                <a:gd name="T31" fmla="*/ 11 h 71"/>
                <a:gd name="T32" fmla="*/ 0 w 14"/>
                <a:gd name="T33" fmla="*/ 8 h 71"/>
                <a:gd name="T34" fmla="*/ 0 w 14"/>
                <a:gd name="T35" fmla="*/ 4 h 71"/>
                <a:gd name="T36" fmla="*/ 0 w 14"/>
                <a:gd name="T37" fmla="*/ 3 h 71"/>
                <a:gd name="T38" fmla="*/ 9 w 14"/>
                <a:gd name="T39" fmla="*/ 0 h 71"/>
                <a:gd name="T40" fmla="*/ 9 w 14"/>
                <a:gd name="T41" fmla="*/ 0 h 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71"/>
                <a:gd name="T65" fmla="*/ 14 w 14"/>
                <a:gd name="T66" fmla="*/ 71 h 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71">
                  <a:moveTo>
                    <a:pt x="9" y="0"/>
                  </a:moveTo>
                  <a:lnTo>
                    <a:pt x="14" y="71"/>
                  </a:lnTo>
                  <a:lnTo>
                    <a:pt x="3" y="69"/>
                  </a:lnTo>
                  <a:lnTo>
                    <a:pt x="2" y="67"/>
                  </a:lnTo>
                  <a:lnTo>
                    <a:pt x="2" y="64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1" y="51"/>
                  </a:lnTo>
                  <a:lnTo>
                    <a:pt x="1" y="45"/>
                  </a:lnTo>
                  <a:lnTo>
                    <a:pt x="1" y="40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1" y="24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18" name="Freeform 78"/>
            <p:cNvSpPr>
              <a:spLocks/>
            </p:cNvSpPr>
            <p:nvPr/>
          </p:nvSpPr>
          <p:spPr bwMode="auto">
            <a:xfrm>
              <a:off x="4177" y="3433"/>
              <a:ext cx="4" cy="17"/>
            </a:xfrm>
            <a:custGeom>
              <a:avLst/>
              <a:gdLst>
                <a:gd name="T0" fmla="*/ 8 w 13"/>
                <a:gd name="T1" fmla="*/ 0 h 70"/>
                <a:gd name="T2" fmla="*/ 13 w 13"/>
                <a:gd name="T3" fmla="*/ 70 h 70"/>
                <a:gd name="T4" fmla="*/ 2 w 13"/>
                <a:gd name="T5" fmla="*/ 70 h 70"/>
                <a:gd name="T6" fmla="*/ 2 w 13"/>
                <a:gd name="T7" fmla="*/ 68 h 70"/>
                <a:gd name="T8" fmla="*/ 2 w 13"/>
                <a:gd name="T9" fmla="*/ 64 h 70"/>
                <a:gd name="T10" fmla="*/ 1 w 13"/>
                <a:gd name="T11" fmla="*/ 60 h 70"/>
                <a:gd name="T12" fmla="*/ 1 w 13"/>
                <a:gd name="T13" fmla="*/ 56 h 70"/>
                <a:gd name="T14" fmla="*/ 1 w 13"/>
                <a:gd name="T15" fmla="*/ 50 h 70"/>
                <a:gd name="T16" fmla="*/ 1 w 13"/>
                <a:gd name="T17" fmla="*/ 45 h 70"/>
                <a:gd name="T18" fmla="*/ 1 w 13"/>
                <a:gd name="T19" fmla="*/ 41 h 70"/>
                <a:gd name="T20" fmla="*/ 1 w 13"/>
                <a:gd name="T21" fmla="*/ 36 h 70"/>
                <a:gd name="T22" fmla="*/ 0 w 13"/>
                <a:gd name="T23" fmla="*/ 30 h 70"/>
                <a:gd name="T24" fmla="*/ 0 w 13"/>
                <a:gd name="T25" fmla="*/ 25 h 70"/>
                <a:gd name="T26" fmla="*/ 0 w 13"/>
                <a:gd name="T27" fmla="*/ 20 h 70"/>
                <a:gd name="T28" fmla="*/ 0 w 13"/>
                <a:gd name="T29" fmla="*/ 16 h 70"/>
                <a:gd name="T30" fmla="*/ 0 w 13"/>
                <a:gd name="T31" fmla="*/ 10 h 70"/>
                <a:gd name="T32" fmla="*/ 0 w 13"/>
                <a:gd name="T33" fmla="*/ 6 h 70"/>
                <a:gd name="T34" fmla="*/ 0 w 13"/>
                <a:gd name="T35" fmla="*/ 4 h 70"/>
                <a:gd name="T36" fmla="*/ 0 w 13"/>
                <a:gd name="T37" fmla="*/ 2 h 70"/>
                <a:gd name="T38" fmla="*/ 8 w 13"/>
                <a:gd name="T39" fmla="*/ 0 h 70"/>
                <a:gd name="T40" fmla="*/ 8 w 13"/>
                <a:gd name="T41" fmla="*/ 0 h 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"/>
                <a:gd name="T64" fmla="*/ 0 h 70"/>
                <a:gd name="T65" fmla="*/ 13 w 13"/>
                <a:gd name="T66" fmla="*/ 70 h 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" h="70">
                  <a:moveTo>
                    <a:pt x="8" y="0"/>
                  </a:moveTo>
                  <a:lnTo>
                    <a:pt x="13" y="70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1" y="60"/>
                  </a:lnTo>
                  <a:lnTo>
                    <a:pt x="1" y="56"/>
                  </a:lnTo>
                  <a:lnTo>
                    <a:pt x="1" y="50"/>
                  </a:lnTo>
                  <a:lnTo>
                    <a:pt x="1" y="45"/>
                  </a:lnTo>
                  <a:lnTo>
                    <a:pt x="1" y="41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19" name="Freeform 79"/>
            <p:cNvSpPr>
              <a:spLocks/>
            </p:cNvSpPr>
            <p:nvPr/>
          </p:nvSpPr>
          <p:spPr bwMode="auto">
            <a:xfrm>
              <a:off x="4169" y="3432"/>
              <a:ext cx="5" cy="18"/>
            </a:xfrm>
            <a:custGeom>
              <a:avLst/>
              <a:gdLst>
                <a:gd name="T0" fmla="*/ 9 w 14"/>
                <a:gd name="T1" fmla="*/ 0 h 71"/>
                <a:gd name="T2" fmla="*/ 14 w 14"/>
                <a:gd name="T3" fmla="*/ 71 h 71"/>
                <a:gd name="T4" fmla="*/ 3 w 14"/>
                <a:gd name="T5" fmla="*/ 71 h 71"/>
                <a:gd name="T6" fmla="*/ 3 w 14"/>
                <a:gd name="T7" fmla="*/ 67 h 71"/>
                <a:gd name="T8" fmla="*/ 3 w 14"/>
                <a:gd name="T9" fmla="*/ 64 h 71"/>
                <a:gd name="T10" fmla="*/ 2 w 14"/>
                <a:gd name="T11" fmla="*/ 60 h 71"/>
                <a:gd name="T12" fmla="*/ 2 w 14"/>
                <a:gd name="T13" fmla="*/ 56 h 71"/>
                <a:gd name="T14" fmla="*/ 1 w 14"/>
                <a:gd name="T15" fmla="*/ 51 h 71"/>
                <a:gd name="T16" fmla="*/ 1 w 14"/>
                <a:gd name="T17" fmla="*/ 47 h 71"/>
                <a:gd name="T18" fmla="*/ 1 w 14"/>
                <a:gd name="T19" fmla="*/ 42 h 71"/>
                <a:gd name="T20" fmla="*/ 1 w 14"/>
                <a:gd name="T21" fmla="*/ 38 h 71"/>
                <a:gd name="T22" fmla="*/ 1 w 14"/>
                <a:gd name="T23" fmla="*/ 31 h 71"/>
                <a:gd name="T24" fmla="*/ 1 w 14"/>
                <a:gd name="T25" fmla="*/ 26 h 71"/>
                <a:gd name="T26" fmla="*/ 1 w 14"/>
                <a:gd name="T27" fmla="*/ 20 h 71"/>
                <a:gd name="T28" fmla="*/ 1 w 14"/>
                <a:gd name="T29" fmla="*/ 16 h 71"/>
                <a:gd name="T30" fmla="*/ 0 w 14"/>
                <a:gd name="T31" fmla="*/ 12 h 71"/>
                <a:gd name="T32" fmla="*/ 0 w 14"/>
                <a:gd name="T33" fmla="*/ 8 h 71"/>
                <a:gd name="T34" fmla="*/ 0 w 14"/>
                <a:gd name="T35" fmla="*/ 6 h 71"/>
                <a:gd name="T36" fmla="*/ 0 w 14"/>
                <a:gd name="T37" fmla="*/ 3 h 71"/>
                <a:gd name="T38" fmla="*/ 9 w 14"/>
                <a:gd name="T39" fmla="*/ 0 h 71"/>
                <a:gd name="T40" fmla="*/ 9 w 14"/>
                <a:gd name="T41" fmla="*/ 0 h 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71"/>
                <a:gd name="T65" fmla="*/ 14 w 14"/>
                <a:gd name="T66" fmla="*/ 71 h 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71">
                  <a:moveTo>
                    <a:pt x="9" y="0"/>
                  </a:moveTo>
                  <a:lnTo>
                    <a:pt x="14" y="71"/>
                  </a:lnTo>
                  <a:lnTo>
                    <a:pt x="3" y="71"/>
                  </a:lnTo>
                  <a:lnTo>
                    <a:pt x="3" y="67"/>
                  </a:lnTo>
                  <a:lnTo>
                    <a:pt x="3" y="64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1" y="51"/>
                  </a:lnTo>
                  <a:lnTo>
                    <a:pt x="1" y="47"/>
                  </a:lnTo>
                  <a:lnTo>
                    <a:pt x="1" y="42"/>
                  </a:lnTo>
                  <a:lnTo>
                    <a:pt x="1" y="38"/>
                  </a:lnTo>
                  <a:lnTo>
                    <a:pt x="1" y="31"/>
                  </a:lnTo>
                  <a:lnTo>
                    <a:pt x="1" y="26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20" name="Freeform 80"/>
            <p:cNvSpPr>
              <a:spLocks/>
            </p:cNvSpPr>
            <p:nvPr/>
          </p:nvSpPr>
          <p:spPr bwMode="auto">
            <a:xfrm>
              <a:off x="4162" y="3432"/>
              <a:ext cx="5" cy="18"/>
            </a:xfrm>
            <a:custGeom>
              <a:avLst/>
              <a:gdLst>
                <a:gd name="T0" fmla="*/ 9 w 14"/>
                <a:gd name="T1" fmla="*/ 0 h 71"/>
                <a:gd name="T2" fmla="*/ 14 w 14"/>
                <a:gd name="T3" fmla="*/ 71 h 71"/>
                <a:gd name="T4" fmla="*/ 3 w 14"/>
                <a:gd name="T5" fmla="*/ 71 h 71"/>
                <a:gd name="T6" fmla="*/ 2 w 14"/>
                <a:gd name="T7" fmla="*/ 67 h 71"/>
                <a:gd name="T8" fmla="*/ 2 w 14"/>
                <a:gd name="T9" fmla="*/ 64 h 71"/>
                <a:gd name="T10" fmla="*/ 2 w 14"/>
                <a:gd name="T11" fmla="*/ 60 h 71"/>
                <a:gd name="T12" fmla="*/ 2 w 14"/>
                <a:gd name="T13" fmla="*/ 56 h 71"/>
                <a:gd name="T14" fmla="*/ 1 w 14"/>
                <a:gd name="T15" fmla="*/ 51 h 71"/>
                <a:gd name="T16" fmla="*/ 1 w 14"/>
                <a:gd name="T17" fmla="*/ 46 h 71"/>
                <a:gd name="T18" fmla="*/ 1 w 14"/>
                <a:gd name="T19" fmla="*/ 40 h 71"/>
                <a:gd name="T20" fmla="*/ 1 w 14"/>
                <a:gd name="T21" fmla="*/ 36 h 71"/>
                <a:gd name="T22" fmla="*/ 1 w 14"/>
                <a:gd name="T23" fmla="*/ 31 h 71"/>
                <a:gd name="T24" fmla="*/ 1 w 14"/>
                <a:gd name="T25" fmla="*/ 26 h 71"/>
                <a:gd name="T26" fmla="*/ 1 w 14"/>
                <a:gd name="T27" fmla="*/ 20 h 71"/>
                <a:gd name="T28" fmla="*/ 1 w 14"/>
                <a:gd name="T29" fmla="*/ 16 h 71"/>
                <a:gd name="T30" fmla="*/ 0 w 14"/>
                <a:gd name="T31" fmla="*/ 12 h 71"/>
                <a:gd name="T32" fmla="*/ 0 w 14"/>
                <a:gd name="T33" fmla="*/ 8 h 71"/>
                <a:gd name="T34" fmla="*/ 0 w 14"/>
                <a:gd name="T35" fmla="*/ 4 h 71"/>
                <a:gd name="T36" fmla="*/ 0 w 14"/>
                <a:gd name="T37" fmla="*/ 3 h 71"/>
                <a:gd name="T38" fmla="*/ 9 w 14"/>
                <a:gd name="T39" fmla="*/ 0 h 71"/>
                <a:gd name="T40" fmla="*/ 9 w 14"/>
                <a:gd name="T41" fmla="*/ 0 h 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71"/>
                <a:gd name="T65" fmla="*/ 14 w 14"/>
                <a:gd name="T66" fmla="*/ 71 h 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71">
                  <a:moveTo>
                    <a:pt x="9" y="0"/>
                  </a:moveTo>
                  <a:lnTo>
                    <a:pt x="14" y="71"/>
                  </a:lnTo>
                  <a:lnTo>
                    <a:pt x="3" y="71"/>
                  </a:lnTo>
                  <a:lnTo>
                    <a:pt x="2" y="67"/>
                  </a:lnTo>
                  <a:lnTo>
                    <a:pt x="2" y="64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1" y="51"/>
                  </a:lnTo>
                  <a:lnTo>
                    <a:pt x="1" y="46"/>
                  </a:lnTo>
                  <a:lnTo>
                    <a:pt x="1" y="40"/>
                  </a:lnTo>
                  <a:lnTo>
                    <a:pt x="1" y="36"/>
                  </a:lnTo>
                  <a:lnTo>
                    <a:pt x="1" y="31"/>
                  </a:lnTo>
                  <a:lnTo>
                    <a:pt x="1" y="26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21" name="Freeform 81"/>
            <p:cNvSpPr>
              <a:spLocks/>
            </p:cNvSpPr>
            <p:nvPr/>
          </p:nvSpPr>
          <p:spPr bwMode="auto">
            <a:xfrm>
              <a:off x="4154" y="3432"/>
              <a:ext cx="5" cy="18"/>
            </a:xfrm>
            <a:custGeom>
              <a:avLst/>
              <a:gdLst>
                <a:gd name="T0" fmla="*/ 9 w 15"/>
                <a:gd name="T1" fmla="*/ 0 h 72"/>
                <a:gd name="T2" fmla="*/ 15 w 15"/>
                <a:gd name="T3" fmla="*/ 72 h 72"/>
                <a:gd name="T4" fmla="*/ 4 w 15"/>
                <a:gd name="T5" fmla="*/ 72 h 72"/>
                <a:gd name="T6" fmla="*/ 3 w 15"/>
                <a:gd name="T7" fmla="*/ 68 h 72"/>
                <a:gd name="T8" fmla="*/ 3 w 15"/>
                <a:gd name="T9" fmla="*/ 65 h 72"/>
                <a:gd name="T10" fmla="*/ 3 w 15"/>
                <a:gd name="T11" fmla="*/ 60 h 72"/>
                <a:gd name="T12" fmla="*/ 3 w 15"/>
                <a:gd name="T13" fmla="*/ 57 h 72"/>
                <a:gd name="T14" fmla="*/ 2 w 15"/>
                <a:gd name="T15" fmla="*/ 52 h 72"/>
                <a:gd name="T16" fmla="*/ 2 w 15"/>
                <a:gd name="T17" fmla="*/ 47 h 72"/>
                <a:gd name="T18" fmla="*/ 2 w 15"/>
                <a:gd name="T19" fmla="*/ 41 h 72"/>
                <a:gd name="T20" fmla="*/ 2 w 15"/>
                <a:gd name="T21" fmla="*/ 36 h 72"/>
                <a:gd name="T22" fmla="*/ 1 w 15"/>
                <a:gd name="T23" fmla="*/ 29 h 72"/>
                <a:gd name="T24" fmla="*/ 1 w 15"/>
                <a:gd name="T25" fmla="*/ 25 h 72"/>
                <a:gd name="T26" fmla="*/ 1 w 15"/>
                <a:gd name="T27" fmla="*/ 20 h 72"/>
                <a:gd name="T28" fmla="*/ 1 w 15"/>
                <a:gd name="T29" fmla="*/ 16 h 72"/>
                <a:gd name="T30" fmla="*/ 0 w 15"/>
                <a:gd name="T31" fmla="*/ 12 h 72"/>
                <a:gd name="T32" fmla="*/ 0 w 15"/>
                <a:gd name="T33" fmla="*/ 8 h 72"/>
                <a:gd name="T34" fmla="*/ 0 w 15"/>
                <a:gd name="T35" fmla="*/ 4 h 72"/>
                <a:gd name="T36" fmla="*/ 0 w 15"/>
                <a:gd name="T37" fmla="*/ 3 h 72"/>
                <a:gd name="T38" fmla="*/ 9 w 15"/>
                <a:gd name="T39" fmla="*/ 0 h 72"/>
                <a:gd name="T40" fmla="*/ 9 w 15"/>
                <a:gd name="T41" fmla="*/ 0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72"/>
                <a:gd name="T65" fmla="*/ 15 w 15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72">
                  <a:moveTo>
                    <a:pt x="9" y="0"/>
                  </a:moveTo>
                  <a:lnTo>
                    <a:pt x="15" y="72"/>
                  </a:lnTo>
                  <a:lnTo>
                    <a:pt x="4" y="72"/>
                  </a:lnTo>
                  <a:lnTo>
                    <a:pt x="3" y="68"/>
                  </a:lnTo>
                  <a:lnTo>
                    <a:pt x="3" y="65"/>
                  </a:lnTo>
                  <a:lnTo>
                    <a:pt x="3" y="60"/>
                  </a:lnTo>
                  <a:lnTo>
                    <a:pt x="3" y="57"/>
                  </a:lnTo>
                  <a:lnTo>
                    <a:pt x="2" y="52"/>
                  </a:lnTo>
                  <a:lnTo>
                    <a:pt x="2" y="47"/>
                  </a:lnTo>
                  <a:lnTo>
                    <a:pt x="2" y="41"/>
                  </a:lnTo>
                  <a:lnTo>
                    <a:pt x="2" y="36"/>
                  </a:lnTo>
                  <a:lnTo>
                    <a:pt x="1" y="29"/>
                  </a:lnTo>
                  <a:lnTo>
                    <a:pt x="1" y="25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22" name="Freeform 82"/>
            <p:cNvSpPr>
              <a:spLocks/>
            </p:cNvSpPr>
            <p:nvPr/>
          </p:nvSpPr>
          <p:spPr bwMode="auto">
            <a:xfrm>
              <a:off x="4147" y="3431"/>
              <a:ext cx="4" cy="18"/>
            </a:xfrm>
            <a:custGeom>
              <a:avLst/>
              <a:gdLst>
                <a:gd name="T0" fmla="*/ 8 w 13"/>
                <a:gd name="T1" fmla="*/ 0 h 71"/>
                <a:gd name="T2" fmla="*/ 13 w 13"/>
                <a:gd name="T3" fmla="*/ 71 h 71"/>
                <a:gd name="T4" fmla="*/ 2 w 13"/>
                <a:gd name="T5" fmla="*/ 71 h 71"/>
                <a:gd name="T6" fmla="*/ 2 w 13"/>
                <a:gd name="T7" fmla="*/ 67 h 71"/>
                <a:gd name="T8" fmla="*/ 2 w 13"/>
                <a:gd name="T9" fmla="*/ 64 h 71"/>
                <a:gd name="T10" fmla="*/ 1 w 13"/>
                <a:gd name="T11" fmla="*/ 59 h 71"/>
                <a:gd name="T12" fmla="*/ 1 w 13"/>
                <a:gd name="T13" fmla="*/ 56 h 71"/>
                <a:gd name="T14" fmla="*/ 1 w 13"/>
                <a:gd name="T15" fmla="*/ 51 h 71"/>
                <a:gd name="T16" fmla="*/ 1 w 13"/>
                <a:gd name="T17" fmla="*/ 45 h 71"/>
                <a:gd name="T18" fmla="*/ 1 w 13"/>
                <a:gd name="T19" fmla="*/ 40 h 71"/>
                <a:gd name="T20" fmla="*/ 1 w 13"/>
                <a:gd name="T21" fmla="*/ 36 h 71"/>
                <a:gd name="T22" fmla="*/ 0 w 13"/>
                <a:gd name="T23" fmla="*/ 29 h 71"/>
                <a:gd name="T24" fmla="*/ 0 w 13"/>
                <a:gd name="T25" fmla="*/ 24 h 71"/>
                <a:gd name="T26" fmla="*/ 0 w 13"/>
                <a:gd name="T27" fmla="*/ 20 h 71"/>
                <a:gd name="T28" fmla="*/ 0 w 13"/>
                <a:gd name="T29" fmla="*/ 16 h 71"/>
                <a:gd name="T30" fmla="*/ 0 w 13"/>
                <a:gd name="T31" fmla="*/ 11 h 71"/>
                <a:gd name="T32" fmla="*/ 0 w 13"/>
                <a:gd name="T33" fmla="*/ 7 h 71"/>
                <a:gd name="T34" fmla="*/ 0 w 13"/>
                <a:gd name="T35" fmla="*/ 4 h 71"/>
                <a:gd name="T36" fmla="*/ 0 w 13"/>
                <a:gd name="T37" fmla="*/ 3 h 71"/>
                <a:gd name="T38" fmla="*/ 8 w 13"/>
                <a:gd name="T39" fmla="*/ 0 h 71"/>
                <a:gd name="T40" fmla="*/ 8 w 13"/>
                <a:gd name="T41" fmla="*/ 0 h 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"/>
                <a:gd name="T64" fmla="*/ 0 h 71"/>
                <a:gd name="T65" fmla="*/ 13 w 13"/>
                <a:gd name="T66" fmla="*/ 71 h 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" h="71">
                  <a:moveTo>
                    <a:pt x="8" y="0"/>
                  </a:moveTo>
                  <a:lnTo>
                    <a:pt x="13" y="71"/>
                  </a:lnTo>
                  <a:lnTo>
                    <a:pt x="2" y="71"/>
                  </a:lnTo>
                  <a:lnTo>
                    <a:pt x="2" y="67"/>
                  </a:lnTo>
                  <a:lnTo>
                    <a:pt x="2" y="64"/>
                  </a:lnTo>
                  <a:lnTo>
                    <a:pt x="1" y="59"/>
                  </a:lnTo>
                  <a:lnTo>
                    <a:pt x="1" y="56"/>
                  </a:lnTo>
                  <a:lnTo>
                    <a:pt x="1" y="51"/>
                  </a:lnTo>
                  <a:lnTo>
                    <a:pt x="1" y="45"/>
                  </a:lnTo>
                  <a:lnTo>
                    <a:pt x="1" y="40"/>
                  </a:lnTo>
                  <a:lnTo>
                    <a:pt x="1" y="36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23" name="Freeform 83"/>
            <p:cNvSpPr>
              <a:spLocks/>
            </p:cNvSpPr>
            <p:nvPr/>
          </p:nvSpPr>
          <p:spPr bwMode="auto">
            <a:xfrm>
              <a:off x="4139" y="3431"/>
              <a:ext cx="5" cy="17"/>
            </a:xfrm>
            <a:custGeom>
              <a:avLst/>
              <a:gdLst>
                <a:gd name="T0" fmla="*/ 8 w 13"/>
                <a:gd name="T1" fmla="*/ 0 h 70"/>
                <a:gd name="T2" fmla="*/ 13 w 13"/>
                <a:gd name="T3" fmla="*/ 70 h 70"/>
                <a:gd name="T4" fmla="*/ 2 w 13"/>
                <a:gd name="T5" fmla="*/ 70 h 70"/>
                <a:gd name="T6" fmla="*/ 1 w 13"/>
                <a:gd name="T7" fmla="*/ 66 h 70"/>
                <a:gd name="T8" fmla="*/ 1 w 13"/>
                <a:gd name="T9" fmla="*/ 64 h 70"/>
                <a:gd name="T10" fmla="*/ 1 w 13"/>
                <a:gd name="T11" fmla="*/ 60 h 70"/>
                <a:gd name="T12" fmla="*/ 1 w 13"/>
                <a:gd name="T13" fmla="*/ 56 h 70"/>
                <a:gd name="T14" fmla="*/ 1 w 13"/>
                <a:gd name="T15" fmla="*/ 50 h 70"/>
                <a:gd name="T16" fmla="*/ 1 w 13"/>
                <a:gd name="T17" fmla="*/ 45 h 70"/>
                <a:gd name="T18" fmla="*/ 1 w 13"/>
                <a:gd name="T19" fmla="*/ 40 h 70"/>
                <a:gd name="T20" fmla="*/ 1 w 13"/>
                <a:gd name="T21" fmla="*/ 36 h 70"/>
                <a:gd name="T22" fmla="*/ 0 w 13"/>
                <a:gd name="T23" fmla="*/ 30 h 70"/>
                <a:gd name="T24" fmla="*/ 0 w 13"/>
                <a:gd name="T25" fmla="*/ 25 h 70"/>
                <a:gd name="T26" fmla="*/ 0 w 13"/>
                <a:gd name="T27" fmla="*/ 20 h 70"/>
                <a:gd name="T28" fmla="*/ 0 w 13"/>
                <a:gd name="T29" fmla="*/ 14 h 70"/>
                <a:gd name="T30" fmla="*/ 0 w 13"/>
                <a:gd name="T31" fmla="*/ 10 h 70"/>
                <a:gd name="T32" fmla="*/ 0 w 13"/>
                <a:gd name="T33" fmla="*/ 6 h 70"/>
                <a:gd name="T34" fmla="*/ 0 w 13"/>
                <a:gd name="T35" fmla="*/ 4 h 70"/>
                <a:gd name="T36" fmla="*/ 0 w 13"/>
                <a:gd name="T37" fmla="*/ 1 h 70"/>
                <a:gd name="T38" fmla="*/ 8 w 13"/>
                <a:gd name="T39" fmla="*/ 0 h 70"/>
                <a:gd name="T40" fmla="*/ 8 w 13"/>
                <a:gd name="T41" fmla="*/ 0 h 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"/>
                <a:gd name="T64" fmla="*/ 0 h 70"/>
                <a:gd name="T65" fmla="*/ 13 w 13"/>
                <a:gd name="T66" fmla="*/ 70 h 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" h="70">
                  <a:moveTo>
                    <a:pt x="8" y="0"/>
                  </a:moveTo>
                  <a:lnTo>
                    <a:pt x="13" y="70"/>
                  </a:lnTo>
                  <a:lnTo>
                    <a:pt x="2" y="70"/>
                  </a:lnTo>
                  <a:lnTo>
                    <a:pt x="1" y="66"/>
                  </a:lnTo>
                  <a:lnTo>
                    <a:pt x="1" y="64"/>
                  </a:lnTo>
                  <a:lnTo>
                    <a:pt x="1" y="60"/>
                  </a:lnTo>
                  <a:lnTo>
                    <a:pt x="1" y="56"/>
                  </a:lnTo>
                  <a:lnTo>
                    <a:pt x="1" y="50"/>
                  </a:lnTo>
                  <a:lnTo>
                    <a:pt x="1" y="45"/>
                  </a:lnTo>
                  <a:lnTo>
                    <a:pt x="1" y="40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24" name="Freeform 84"/>
            <p:cNvSpPr>
              <a:spLocks/>
            </p:cNvSpPr>
            <p:nvPr/>
          </p:nvSpPr>
          <p:spPr bwMode="auto">
            <a:xfrm>
              <a:off x="4181" y="3457"/>
              <a:ext cx="5" cy="20"/>
            </a:xfrm>
            <a:custGeom>
              <a:avLst/>
              <a:gdLst>
                <a:gd name="T0" fmla="*/ 9 w 15"/>
                <a:gd name="T1" fmla="*/ 0 h 78"/>
                <a:gd name="T2" fmla="*/ 15 w 15"/>
                <a:gd name="T3" fmla="*/ 78 h 78"/>
                <a:gd name="T4" fmla="*/ 4 w 15"/>
                <a:gd name="T5" fmla="*/ 78 h 78"/>
                <a:gd name="T6" fmla="*/ 3 w 15"/>
                <a:gd name="T7" fmla="*/ 75 h 78"/>
                <a:gd name="T8" fmla="*/ 3 w 15"/>
                <a:gd name="T9" fmla="*/ 71 h 78"/>
                <a:gd name="T10" fmla="*/ 2 w 15"/>
                <a:gd name="T11" fmla="*/ 66 h 78"/>
                <a:gd name="T12" fmla="*/ 2 w 15"/>
                <a:gd name="T13" fmla="*/ 62 h 78"/>
                <a:gd name="T14" fmla="*/ 2 w 15"/>
                <a:gd name="T15" fmla="*/ 56 h 78"/>
                <a:gd name="T16" fmla="*/ 2 w 15"/>
                <a:gd name="T17" fmla="*/ 51 h 78"/>
                <a:gd name="T18" fmla="*/ 2 w 15"/>
                <a:gd name="T19" fmla="*/ 44 h 78"/>
                <a:gd name="T20" fmla="*/ 2 w 15"/>
                <a:gd name="T21" fmla="*/ 39 h 78"/>
                <a:gd name="T22" fmla="*/ 1 w 15"/>
                <a:gd name="T23" fmla="*/ 32 h 78"/>
                <a:gd name="T24" fmla="*/ 1 w 15"/>
                <a:gd name="T25" fmla="*/ 28 h 78"/>
                <a:gd name="T26" fmla="*/ 1 w 15"/>
                <a:gd name="T27" fmla="*/ 22 h 78"/>
                <a:gd name="T28" fmla="*/ 1 w 15"/>
                <a:gd name="T29" fmla="*/ 18 h 78"/>
                <a:gd name="T30" fmla="*/ 0 w 15"/>
                <a:gd name="T31" fmla="*/ 12 h 78"/>
                <a:gd name="T32" fmla="*/ 0 w 15"/>
                <a:gd name="T33" fmla="*/ 8 h 78"/>
                <a:gd name="T34" fmla="*/ 0 w 15"/>
                <a:gd name="T35" fmla="*/ 4 h 78"/>
                <a:gd name="T36" fmla="*/ 0 w 15"/>
                <a:gd name="T37" fmla="*/ 3 h 78"/>
                <a:gd name="T38" fmla="*/ 9 w 15"/>
                <a:gd name="T39" fmla="*/ 0 h 78"/>
                <a:gd name="T40" fmla="*/ 9 w 15"/>
                <a:gd name="T41" fmla="*/ 0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78"/>
                <a:gd name="T65" fmla="*/ 15 w 15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78">
                  <a:moveTo>
                    <a:pt x="9" y="0"/>
                  </a:moveTo>
                  <a:lnTo>
                    <a:pt x="15" y="78"/>
                  </a:lnTo>
                  <a:lnTo>
                    <a:pt x="4" y="78"/>
                  </a:lnTo>
                  <a:lnTo>
                    <a:pt x="3" y="75"/>
                  </a:lnTo>
                  <a:lnTo>
                    <a:pt x="3" y="71"/>
                  </a:lnTo>
                  <a:lnTo>
                    <a:pt x="2" y="66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2" y="51"/>
                  </a:lnTo>
                  <a:lnTo>
                    <a:pt x="2" y="44"/>
                  </a:lnTo>
                  <a:lnTo>
                    <a:pt x="2" y="39"/>
                  </a:lnTo>
                  <a:lnTo>
                    <a:pt x="1" y="32"/>
                  </a:lnTo>
                  <a:lnTo>
                    <a:pt x="1" y="28"/>
                  </a:lnTo>
                  <a:lnTo>
                    <a:pt x="1" y="22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25" name="Freeform 85"/>
            <p:cNvSpPr>
              <a:spLocks/>
            </p:cNvSpPr>
            <p:nvPr/>
          </p:nvSpPr>
          <p:spPr bwMode="auto">
            <a:xfrm>
              <a:off x="4173" y="3457"/>
              <a:ext cx="5" cy="19"/>
            </a:xfrm>
            <a:custGeom>
              <a:avLst/>
              <a:gdLst>
                <a:gd name="T0" fmla="*/ 9 w 15"/>
                <a:gd name="T1" fmla="*/ 0 h 76"/>
                <a:gd name="T2" fmla="*/ 15 w 15"/>
                <a:gd name="T3" fmla="*/ 76 h 76"/>
                <a:gd name="T4" fmla="*/ 3 w 15"/>
                <a:gd name="T5" fmla="*/ 76 h 76"/>
                <a:gd name="T6" fmla="*/ 3 w 15"/>
                <a:gd name="T7" fmla="*/ 72 h 76"/>
                <a:gd name="T8" fmla="*/ 3 w 15"/>
                <a:gd name="T9" fmla="*/ 70 h 76"/>
                <a:gd name="T10" fmla="*/ 3 w 15"/>
                <a:gd name="T11" fmla="*/ 66 h 76"/>
                <a:gd name="T12" fmla="*/ 3 w 15"/>
                <a:gd name="T13" fmla="*/ 62 h 76"/>
                <a:gd name="T14" fmla="*/ 3 w 15"/>
                <a:gd name="T15" fmla="*/ 55 h 76"/>
                <a:gd name="T16" fmla="*/ 3 w 15"/>
                <a:gd name="T17" fmla="*/ 50 h 76"/>
                <a:gd name="T18" fmla="*/ 3 w 15"/>
                <a:gd name="T19" fmla="*/ 44 h 76"/>
                <a:gd name="T20" fmla="*/ 3 w 15"/>
                <a:gd name="T21" fmla="*/ 39 h 76"/>
                <a:gd name="T22" fmla="*/ 2 w 15"/>
                <a:gd name="T23" fmla="*/ 32 h 76"/>
                <a:gd name="T24" fmla="*/ 2 w 15"/>
                <a:gd name="T25" fmla="*/ 27 h 76"/>
                <a:gd name="T26" fmla="*/ 2 w 15"/>
                <a:gd name="T27" fmla="*/ 22 h 76"/>
                <a:gd name="T28" fmla="*/ 2 w 15"/>
                <a:gd name="T29" fmla="*/ 18 h 76"/>
                <a:gd name="T30" fmla="*/ 1 w 15"/>
                <a:gd name="T31" fmla="*/ 12 h 76"/>
                <a:gd name="T32" fmla="*/ 1 w 15"/>
                <a:gd name="T33" fmla="*/ 8 h 76"/>
                <a:gd name="T34" fmla="*/ 0 w 15"/>
                <a:gd name="T35" fmla="*/ 4 h 76"/>
                <a:gd name="T36" fmla="*/ 0 w 15"/>
                <a:gd name="T37" fmla="*/ 3 h 76"/>
                <a:gd name="T38" fmla="*/ 9 w 15"/>
                <a:gd name="T39" fmla="*/ 0 h 76"/>
                <a:gd name="T40" fmla="*/ 9 w 15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76"/>
                <a:gd name="T65" fmla="*/ 15 w 15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76">
                  <a:moveTo>
                    <a:pt x="9" y="0"/>
                  </a:moveTo>
                  <a:lnTo>
                    <a:pt x="15" y="76"/>
                  </a:lnTo>
                  <a:lnTo>
                    <a:pt x="3" y="76"/>
                  </a:lnTo>
                  <a:lnTo>
                    <a:pt x="3" y="72"/>
                  </a:lnTo>
                  <a:lnTo>
                    <a:pt x="3" y="70"/>
                  </a:lnTo>
                  <a:lnTo>
                    <a:pt x="3" y="66"/>
                  </a:lnTo>
                  <a:lnTo>
                    <a:pt x="3" y="62"/>
                  </a:lnTo>
                  <a:lnTo>
                    <a:pt x="3" y="55"/>
                  </a:lnTo>
                  <a:lnTo>
                    <a:pt x="3" y="50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1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26" name="Freeform 86"/>
            <p:cNvSpPr>
              <a:spLocks/>
            </p:cNvSpPr>
            <p:nvPr/>
          </p:nvSpPr>
          <p:spPr bwMode="auto">
            <a:xfrm>
              <a:off x="4166" y="3457"/>
              <a:ext cx="4" cy="19"/>
            </a:xfrm>
            <a:custGeom>
              <a:avLst/>
              <a:gdLst>
                <a:gd name="T0" fmla="*/ 9 w 14"/>
                <a:gd name="T1" fmla="*/ 0 h 77"/>
                <a:gd name="T2" fmla="*/ 14 w 14"/>
                <a:gd name="T3" fmla="*/ 77 h 77"/>
                <a:gd name="T4" fmla="*/ 3 w 14"/>
                <a:gd name="T5" fmla="*/ 77 h 77"/>
                <a:gd name="T6" fmla="*/ 2 w 14"/>
                <a:gd name="T7" fmla="*/ 73 h 77"/>
                <a:gd name="T8" fmla="*/ 2 w 14"/>
                <a:gd name="T9" fmla="*/ 71 h 77"/>
                <a:gd name="T10" fmla="*/ 2 w 14"/>
                <a:gd name="T11" fmla="*/ 65 h 77"/>
                <a:gd name="T12" fmla="*/ 2 w 14"/>
                <a:gd name="T13" fmla="*/ 61 h 77"/>
                <a:gd name="T14" fmla="*/ 1 w 14"/>
                <a:gd name="T15" fmla="*/ 56 h 77"/>
                <a:gd name="T16" fmla="*/ 1 w 14"/>
                <a:gd name="T17" fmla="*/ 51 h 77"/>
                <a:gd name="T18" fmla="*/ 1 w 14"/>
                <a:gd name="T19" fmla="*/ 44 h 77"/>
                <a:gd name="T20" fmla="*/ 1 w 14"/>
                <a:gd name="T21" fmla="*/ 39 h 77"/>
                <a:gd name="T22" fmla="*/ 1 w 14"/>
                <a:gd name="T23" fmla="*/ 32 h 77"/>
                <a:gd name="T24" fmla="*/ 1 w 14"/>
                <a:gd name="T25" fmla="*/ 27 h 77"/>
                <a:gd name="T26" fmla="*/ 1 w 14"/>
                <a:gd name="T27" fmla="*/ 21 h 77"/>
                <a:gd name="T28" fmla="*/ 1 w 14"/>
                <a:gd name="T29" fmla="*/ 17 h 77"/>
                <a:gd name="T30" fmla="*/ 0 w 14"/>
                <a:gd name="T31" fmla="*/ 12 h 77"/>
                <a:gd name="T32" fmla="*/ 0 w 14"/>
                <a:gd name="T33" fmla="*/ 8 h 77"/>
                <a:gd name="T34" fmla="*/ 0 w 14"/>
                <a:gd name="T35" fmla="*/ 4 h 77"/>
                <a:gd name="T36" fmla="*/ 0 w 14"/>
                <a:gd name="T37" fmla="*/ 3 h 77"/>
                <a:gd name="T38" fmla="*/ 9 w 14"/>
                <a:gd name="T39" fmla="*/ 0 h 77"/>
                <a:gd name="T40" fmla="*/ 9 w 14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77"/>
                <a:gd name="T65" fmla="*/ 14 w 14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77">
                  <a:moveTo>
                    <a:pt x="9" y="0"/>
                  </a:moveTo>
                  <a:lnTo>
                    <a:pt x="14" y="77"/>
                  </a:lnTo>
                  <a:lnTo>
                    <a:pt x="3" y="77"/>
                  </a:lnTo>
                  <a:lnTo>
                    <a:pt x="2" y="73"/>
                  </a:lnTo>
                  <a:lnTo>
                    <a:pt x="2" y="71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1" y="56"/>
                  </a:lnTo>
                  <a:lnTo>
                    <a:pt x="1" y="51"/>
                  </a:lnTo>
                  <a:lnTo>
                    <a:pt x="1" y="44"/>
                  </a:lnTo>
                  <a:lnTo>
                    <a:pt x="1" y="39"/>
                  </a:lnTo>
                  <a:lnTo>
                    <a:pt x="1" y="32"/>
                  </a:lnTo>
                  <a:lnTo>
                    <a:pt x="1" y="27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27" name="Freeform 87"/>
            <p:cNvSpPr>
              <a:spLocks/>
            </p:cNvSpPr>
            <p:nvPr/>
          </p:nvSpPr>
          <p:spPr bwMode="auto">
            <a:xfrm>
              <a:off x="4158" y="3457"/>
              <a:ext cx="5" cy="19"/>
            </a:xfrm>
            <a:custGeom>
              <a:avLst/>
              <a:gdLst>
                <a:gd name="T0" fmla="*/ 9 w 15"/>
                <a:gd name="T1" fmla="*/ 0 h 78"/>
                <a:gd name="T2" fmla="*/ 15 w 15"/>
                <a:gd name="T3" fmla="*/ 78 h 78"/>
                <a:gd name="T4" fmla="*/ 4 w 15"/>
                <a:gd name="T5" fmla="*/ 77 h 78"/>
                <a:gd name="T6" fmla="*/ 3 w 15"/>
                <a:gd name="T7" fmla="*/ 73 h 78"/>
                <a:gd name="T8" fmla="*/ 3 w 15"/>
                <a:gd name="T9" fmla="*/ 70 h 78"/>
                <a:gd name="T10" fmla="*/ 3 w 15"/>
                <a:gd name="T11" fmla="*/ 65 h 78"/>
                <a:gd name="T12" fmla="*/ 3 w 15"/>
                <a:gd name="T13" fmla="*/ 61 h 78"/>
                <a:gd name="T14" fmla="*/ 2 w 15"/>
                <a:gd name="T15" fmla="*/ 54 h 78"/>
                <a:gd name="T16" fmla="*/ 2 w 15"/>
                <a:gd name="T17" fmla="*/ 50 h 78"/>
                <a:gd name="T18" fmla="*/ 2 w 15"/>
                <a:gd name="T19" fmla="*/ 45 h 78"/>
                <a:gd name="T20" fmla="*/ 2 w 15"/>
                <a:gd name="T21" fmla="*/ 40 h 78"/>
                <a:gd name="T22" fmla="*/ 2 w 15"/>
                <a:gd name="T23" fmla="*/ 33 h 78"/>
                <a:gd name="T24" fmla="*/ 2 w 15"/>
                <a:gd name="T25" fmla="*/ 28 h 78"/>
                <a:gd name="T26" fmla="*/ 1 w 15"/>
                <a:gd name="T27" fmla="*/ 21 h 78"/>
                <a:gd name="T28" fmla="*/ 1 w 15"/>
                <a:gd name="T29" fmla="*/ 17 h 78"/>
                <a:gd name="T30" fmla="*/ 0 w 15"/>
                <a:gd name="T31" fmla="*/ 12 h 78"/>
                <a:gd name="T32" fmla="*/ 0 w 15"/>
                <a:gd name="T33" fmla="*/ 8 h 78"/>
                <a:gd name="T34" fmla="*/ 0 w 15"/>
                <a:gd name="T35" fmla="*/ 5 h 78"/>
                <a:gd name="T36" fmla="*/ 0 w 15"/>
                <a:gd name="T37" fmla="*/ 2 h 78"/>
                <a:gd name="T38" fmla="*/ 9 w 15"/>
                <a:gd name="T39" fmla="*/ 0 h 78"/>
                <a:gd name="T40" fmla="*/ 9 w 15"/>
                <a:gd name="T41" fmla="*/ 0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78"/>
                <a:gd name="T65" fmla="*/ 15 w 15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78">
                  <a:moveTo>
                    <a:pt x="9" y="0"/>
                  </a:moveTo>
                  <a:lnTo>
                    <a:pt x="15" y="78"/>
                  </a:lnTo>
                  <a:lnTo>
                    <a:pt x="4" y="77"/>
                  </a:lnTo>
                  <a:lnTo>
                    <a:pt x="3" y="73"/>
                  </a:lnTo>
                  <a:lnTo>
                    <a:pt x="3" y="70"/>
                  </a:lnTo>
                  <a:lnTo>
                    <a:pt x="3" y="65"/>
                  </a:lnTo>
                  <a:lnTo>
                    <a:pt x="3" y="61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2" y="45"/>
                  </a:lnTo>
                  <a:lnTo>
                    <a:pt x="2" y="40"/>
                  </a:lnTo>
                  <a:lnTo>
                    <a:pt x="2" y="33"/>
                  </a:lnTo>
                  <a:lnTo>
                    <a:pt x="2" y="28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28" name="Freeform 88"/>
            <p:cNvSpPr>
              <a:spLocks/>
            </p:cNvSpPr>
            <p:nvPr/>
          </p:nvSpPr>
          <p:spPr bwMode="auto">
            <a:xfrm>
              <a:off x="4151" y="3456"/>
              <a:ext cx="5" cy="20"/>
            </a:xfrm>
            <a:custGeom>
              <a:avLst/>
              <a:gdLst>
                <a:gd name="T0" fmla="*/ 9 w 15"/>
                <a:gd name="T1" fmla="*/ 0 h 79"/>
                <a:gd name="T2" fmla="*/ 15 w 15"/>
                <a:gd name="T3" fmla="*/ 79 h 79"/>
                <a:gd name="T4" fmla="*/ 2 w 15"/>
                <a:gd name="T5" fmla="*/ 79 h 79"/>
                <a:gd name="T6" fmla="*/ 2 w 15"/>
                <a:gd name="T7" fmla="*/ 75 h 79"/>
                <a:gd name="T8" fmla="*/ 2 w 15"/>
                <a:gd name="T9" fmla="*/ 72 h 79"/>
                <a:gd name="T10" fmla="*/ 2 w 15"/>
                <a:gd name="T11" fmla="*/ 67 h 79"/>
                <a:gd name="T12" fmla="*/ 2 w 15"/>
                <a:gd name="T13" fmla="*/ 63 h 79"/>
                <a:gd name="T14" fmla="*/ 2 w 15"/>
                <a:gd name="T15" fmla="*/ 56 h 79"/>
                <a:gd name="T16" fmla="*/ 2 w 15"/>
                <a:gd name="T17" fmla="*/ 52 h 79"/>
                <a:gd name="T18" fmla="*/ 2 w 15"/>
                <a:gd name="T19" fmla="*/ 46 h 79"/>
                <a:gd name="T20" fmla="*/ 2 w 15"/>
                <a:gd name="T21" fmla="*/ 40 h 79"/>
                <a:gd name="T22" fmla="*/ 1 w 15"/>
                <a:gd name="T23" fmla="*/ 34 h 79"/>
                <a:gd name="T24" fmla="*/ 1 w 15"/>
                <a:gd name="T25" fmla="*/ 28 h 79"/>
                <a:gd name="T26" fmla="*/ 1 w 15"/>
                <a:gd name="T27" fmla="*/ 23 h 79"/>
                <a:gd name="T28" fmla="*/ 1 w 15"/>
                <a:gd name="T29" fmla="*/ 19 h 79"/>
                <a:gd name="T30" fmla="*/ 0 w 15"/>
                <a:gd name="T31" fmla="*/ 14 h 79"/>
                <a:gd name="T32" fmla="*/ 0 w 15"/>
                <a:gd name="T33" fmla="*/ 8 h 79"/>
                <a:gd name="T34" fmla="*/ 0 w 15"/>
                <a:gd name="T35" fmla="*/ 6 h 79"/>
                <a:gd name="T36" fmla="*/ 0 w 15"/>
                <a:gd name="T37" fmla="*/ 3 h 79"/>
                <a:gd name="T38" fmla="*/ 9 w 15"/>
                <a:gd name="T39" fmla="*/ 0 h 79"/>
                <a:gd name="T40" fmla="*/ 9 w 15"/>
                <a:gd name="T41" fmla="*/ 0 h 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79"/>
                <a:gd name="T65" fmla="*/ 15 w 15"/>
                <a:gd name="T66" fmla="*/ 79 h 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79">
                  <a:moveTo>
                    <a:pt x="9" y="0"/>
                  </a:moveTo>
                  <a:lnTo>
                    <a:pt x="15" y="79"/>
                  </a:lnTo>
                  <a:lnTo>
                    <a:pt x="2" y="79"/>
                  </a:lnTo>
                  <a:lnTo>
                    <a:pt x="2" y="75"/>
                  </a:lnTo>
                  <a:lnTo>
                    <a:pt x="2" y="72"/>
                  </a:lnTo>
                  <a:lnTo>
                    <a:pt x="2" y="67"/>
                  </a:lnTo>
                  <a:lnTo>
                    <a:pt x="2" y="63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2" y="46"/>
                  </a:lnTo>
                  <a:lnTo>
                    <a:pt x="2" y="40"/>
                  </a:lnTo>
                  <a:lnTo>
                    <a:pt x="1" y="34"/>
                  </a:lnTo>
                  <a:lnTo>
                    <a:pt x="1" y="28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29" name="Freeform 89"/>
            <p:cNvSpPr>
              <a:spLocks/>
            </p:cNvSpPr>
            <p:nvPr/>
          </p:nvSpPr>
          <p:spPr bwMode="auto">
            <a:xfrm>
              <a:off x="4143" y="3455"/>
              <a:ext cx="5" cy="20"/>
            </a:xfrm>
            <a:custGeom>
              <a:avLst/>
              <a:gdLst>
                <a:gd name="T0" fmla="*/ 9 w 14"/>
                <a:gd name="T1" fmla="*/ 0 h 78"/>
                <a:gd name="T2" fmla="*/ 14 w 14"/>
                <a:gd name="T3" fmla="*/ 78 h 78"/>
                <a:gd name="T4" fmla="*/ 3 w 14"/>
                <a:gd name="T5" fmla="*/ 76 h 78"/>
                <a:gd name="T6" fmla="*/ 3 w 14"/>
                <a:gd name="T7" fmla="*/ 72 h 78"/>
                <a:gd name="T8" fmla="*/ 3 w 14"/>
                <a:gd name="T9" fmla="*/ 70 h 78"/>
                <a:gd name="T10" fmla="*/ 2 w 14"/>
                <a:gd name="T11" fmla="*/ 66 h 78"/>
                <a:gd name="T12" fmla="*/ 2 w 14"/>
                <a:gd name="T13" fmla="*/ 60 h 78"/>
                <a:gd name="T14" fmla="*/ 1 w 14"/>
                <a:gd name="T15" fmla="*/ 55 h 78"/>
                <a:gd name="T16" fmla="*/ 1 w 14"/>
                <a:gd name="T17" fmla="*/ 50 h 78"/>
                <a:gd name="T18" fmla="*/ 1 w 14"/>
                <a:gd name="T19" fmla="*/ 44 h 78"/>
                <a:gd name="T20" fmla="*/ 1 w 14"/>
                <a:gd name="T21" fmla="*/ 39 h 78"/>
                <a:gd name="T22" fmla="*/ 1 w 14"/>
                <a:gd name="T23" fmla="*/ 34 h 78"/>
                <a:gd name="T24" fmla="*/ 1 w 14"/>
                <a:gd name="T25" fmla="*/ 27 h 78"/>
                <a:gd name="T26" fmla="*/ 1 w 14"/>
                <a:gd name="T27" fmla="*/ 22 h 78"/>
                <a:gd name="T28" fmla="*/ 1 w 14"/>
                <a:gd name="T29" fmla="*/ 18 h 78"/>
                <a:gd name="T30" fmla="*/ 0 w 14"/>
                <a:gd name="T31" fmla="*/ 12 h 78"/>
                <a:gd name="T32" fmla="*/ 0 w 14"/>
                <a:gd name="T33" fmla="*/ 8 h 78"/>
                <a:gd name="T34" fmla="*/ 0 w 14"/>
                <a:gd name="T35" fmla="*/ 4 h 78"/>
                <a:gd name="T36" fmla="*/ 0 w 14"/>
                <a:gd name="T37" fmla="*/ 3 h 78"/>
                <a:gd name="T38" fmla="*/ 9 w 14"/>
                <a:gd name="T39" fmla="*/ 0 h 78"/>
                <a:gd name="T40" fmla="*/ 9 w 14"/>
                <a:gd name="T41" fmla="*/ 0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78"/>
                <a:gd name="T65" fmla="*/ 14 w 14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78">
                  <a:moveTo>
                    <a:pt x="9" y="0"/>
                  </a:moveTo>
                  <a:lnTo>
                    <a:pt x="14" y="78"/>
                  </a:lnTo>
                  <a:lnTo>
                    <a:pt x="3" y="76"/>
                  </a:lnTo>
                  <a:lnTo>
                    <a:pt x="3" y="72"/>
                  </a:lnTo>
                  <a:lnTo>
                    <a:pt x="3" y="70"/>
                  </a:lnTo>
                  <a:lnTo>
                    <a:pt x="2" y="66"/>
                  </a:lnTo>
                  <a:lnTo>
                    <a:pt x="2" y="60"/>
                  </a:lnTo>
                  <a:lnTo>
                    <a:pt x="1" y="55"/>
                  </a:lnTo>
                  <a:lnTo>
                    <a:pt x="1" y="50"/>
                  </a:lnTo>
                  <a:lnTo>
                    <a:pt x="1" y="44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1" y="27"/>
                  </a:lnTo>
                  <a:lnTo>
                    <a:pt x="1" y="22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30" name="Freeform 90"/>
            <p:cNvSpPr>
              <a:spLocks/>
            </p:cNvSpPr>
            <p:nvPr/>
          </p:nvSpPr>
          <p:spPr bwMode="auto">
            <a:xfrm>
              <a:off x="4135" y="3455"/>
              <a:ext cx="5" cy="19"/>
            </a:xfrm>
            <a:custGeom>
              <a:avLst/>
              <a:gdLst>
                <a:gd name="T0" fmla="*/ 10 w 15"/>
                <a:gd name="T1" fmla="*/ 0 h 77"/>
                <a:gd name="T2" fmla="*/ 15 w 15"/>
                <a:gd name="T3" fmla="*/ 77 h 77"/>
                <a:gd name="T4" fmla="*/ 3 w 15"/>
                <a:gd name="T5" fmla="*/ 77 h 77"/>
                <a:gd name="T6" fmla="*/ 3 w 15"/>
                <a:gd name="T7" fmla="*/ 73 h 77"/>
                <a:gd name="T8" fmla="*/ 3 w 15"/>
                <a:gd name="T9" fmla="*/ 71 h 77"/>
                <a:gd name="T10" fmla="*/ 3 w 15"/>
                <a:gd name="T11" fmla="*/ 65 h 77"/>
                <a:gd name="T12" fmla="*/ 3 w 15"/>
                <a:gd name="T13" fmla="*/ 61 h 77"/>
                <a:gd name="T14" fmla="*/ 3 w 15"/>
                <a:gd name="T15" fmla="*/ 55 h 77"/>
                <a:gd name="T16" fmla="*/ 3 w 15"/>
                <a:gd name="T17" fmla="*/ 51 h 77"/>
                <a:gd name="T18" fmla="*/ 3 w 15"/>
                <a:gd name="T19" fmla="*/ 44 h 77"/>
                <a:gd name="T20" fmla="*/ 3 w 15"/>
                <a:gd name="T21" fmla="*/ 39 h 77"/>
                <a:gd name="T22" fmla="*/ 2 w 15"/>
                <a:gd name="T23" fmla="*/ 32 h 77"/>
                <a:gd name="T24" fmla="*/ 2 w 15"/>
                <a:gd name="T25" fmla="*/ 27 h 77"/>
                <a:gd name="T26" fmla="*/ 2 w 15"/>
                <a:gd name="T27" fmla="*/ 21 h 77"/>
                <a:gd name="T28" fmla="*/ 2 w 15"/>
                <a:gd name="T29" fmla="*/ 17 h 77"/>
                <a:gd name="T30" fmla="*/ 1 w 15"/>
                <a:gd name="T31" fmla="*/ 12 h 77"/>
                <a:gd name="T32" fmla="*/ 1 w 15"/>
                <a:gd name="T33" fmla="*/ 8 h 77"/>
                <a:gd name="T34" fmla="*/ 0 w 15"/>
                <a:gd name="T35" fmla="*/ 4 h 77"/>
                <a:gd name="T36" fmla="*/ 0 w 15"/>
                <a:gd name="T37" fmla="*/ 1 h 77"/>
                <a:gd name="T38" fmla="*/ 10 w 15"/>
                <a:gd name="T39" fmla="*/ 0 h 77"/>
                <a:gd name="T40" fmla="*/ 10 w 15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77"/>
                <a:gd name="T65" fmla="*/ 15 w 15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77">
                  <a:moveTo>
                    <a:pt x="10" y="0"/>
                  </a:moveTo>
                  <a:lnTo>
                    <a:pt x="15" y="77"/>
                  </a:lnTo>
                  <a:lnTo>
                    <a:pt x="3" y="77"/>
                  </a:lnTo>
                  <a:lnTo>
                    <a:pt x="3" y="73"/>
                  </a:lnTo>
                  <a:lnTo>
                    <a:pt x="3" y="71"/>
                  </a:lnTo>
                  <a:lnTo>
                    <a:pt x="3" y="65"/>
                  </a:lnTo>
                  <a:lnTo>
                    <a:pt x="3" y="61"/>
                  </a:lnTo>
                  <a:lnTo>
                    <a:pt x="3" y="55"/>
                  </a:lnTo>
                  <a:lnTo>
                    <a:pt x="3" y="51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2" y="17"/>
                  </a:lnTo>
                  <a:lnTo>
                    <a:pt x="1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31" name="Freeform 91"/>
            <p:cNvSpPr>
              <a:spLocks/>
            </p:cNvSpPr>
            <p:nvPr/>
          </p:nvSpPr>
          <p:spPr bwMode="auto">
            <a:xfrm>
              <a:off x="4111" y="3401"/>
              <a:ext cx="166" cy="14"/>
            </a:xfrm>
            <a:custGeom>
              <a:avLst/>
              <a:gdLst>
                <a:gd name="T0" fmla="*/ 20 w 499"/>
                <a:gd name="T1" fmla="*/ 7 h 57"/>
                <a:gd name="T2" fmla="*/ 37 w 499"/>
                <a:gd name="T3" fmla="*/ 16 h 57"/>
                <a:gd name="T4" fmla="*/ 57 w 499"/>
                <a:gd name="T5" fmla="*/ 25 h 57"/>
                <a:gd name="T6" fmla="*/ 77 w 499"/>
                <a:gd name="T7" fmla="*/ 31 h 57"/>
                <a:gd name="T8" fmla="*/ 100 w 499"/>
                <a:gd name="T9" fmla="*/ 35 h 57"/>
                <a:gd name="T10" fmla="*/ 124 w 499"/>
                <a:gd name="T11" fmla="*/ 39 h 57"/>
                <a:gd name="T12" fmla="*/ 149 w 499"/>
                <a:gd name="T13" fmla="*/ 40 h 57"/>
                <a:gd name="T14" fmla="*/ 175 w 499"/>
                <a:gd name="T15" fmla="*/ 40 h 57"/>
                <a:gd name="T16" fmla="*/ 201 w 499"/>
                <a:gd name="T17" fmla="*/ 40 h 57"/>
                <a:gd name="T18" fmla="*/ 228 w 499"/>
                <a:gd name="T19" fmla="*/ 39 h 57"/>
                <a:gd name="T20" fmla="*/ 255 w 499"/>
                <a:gd name="T21" fmla="*/ 37 h 57"/>
                <a:gd name="T22" fmla="*/ 282 w 499"/>
                <a:gd name="T23" fmla="*/ 33 h 57"/>
                <a:gd name="T24" fmla="*/ 308 w 499"/>
                <a:gd name="T25" fmla="*/ 31 h 57"/>
                <a:gd name="T26" fmla="*/ 334 w 499"/>
                <a:gd name="T27" fmla="*/ 27 h 57"/>
                <a:gd name="T28" fmla="*/ 359 w 499"/>
                <a:gd name="T29" fmla="*/ 24 h 57"/>
                <a:gd name="T30" fmla="*/ 383 w 499"/>
                <a:gd name="T31" fmla="*/ 19 h 57"/>
                <a:gd name="T32" fmla="*/ 407 w 499"/>
                <a:gd name="T33" fmla="*/ 15 h 57"/>
                <a:gd name="T34" fmla="*/ 427 w 499"/>
                <a:gd name="T35" fmla="*/ 12 h 57"/>
                <a:gd name="T36" fmla="*/ 447 w 499"/>
                <a:gd name="T37" fmla="*/ 8 h 57"/>
                <a:gd name="T38" fmla="*/ 464 w 499"/>
                <a:gd name="T39" fmla="*/ 5 h 57"/>
                <a:gd name="T40" fmla="*/ 480 w 499"/>
                <a:gd name="T41" fmla="*/ 4 h 57"/>
                <a:gd name="T42" fmla="*/ 494 w 499"/>
                <a:gd name="T43" fmla="*/ 5 h 57"/>
                <a:gd name="T44" fmla="*/ 489 w 499"/>
                <a:gd name="T45" fmla="*/ 11 h 57"/>
                <a:gd name="T46" fmla="*/ 472 w 499"/>
                <a:gd name="T47" fmla="*/ 16 h 57"/>
                <a:gd name="T48" fmla="*/ 452 w 499"/>
                <a:gd name="T49" fmla="*/ 21 h 57"/>
                <a:gd name="T50" fmla="*/ 429 w 499"/>
                <a:gd name="T51" fmla="*/ 25 h 57"/>
                <a:gd name="T52" fmla="*/ 405 w 499"/>
                <a:gd name="T53" fmla="*/ 32 h 57"/>
                <a:gd name="T54" fmla="*/ 378 w 499"/>
                <a:gd name="T55" fmla="*/ 36 h 57"/>
                <a:gd name="T56" fmla="*/ 351 w 499"/>
                <a:gd name="T57" fmla="*/ 41 h 57"/>
                <a:gd name="T58" fmla="*/ 323 w 499"/>
                <a:gd name="T59" fmla="*/ 45 h 57"/>
                <a:gd name="T60" fmla="*/ 293 w 499"/>
                <a:gd name="T61" fmla="*/ 48 h 57"/>
                <a:gd name="T62" fmla="*/ 264 w 499"/>
                <a:gd name="T63" fmla="*/ 52 h 57"/>
                <a:gd name="T64" fmla="*/ 234 w 499"/>
                <a:gd name="T65" fmla="*/ 55 h 57"/>
                <a:gd name="T66" fmla="*/ 204 w 499"/>
                <a:gd name="T67" fmla="*/ 56 h 57"/>
                <a:gd name="T68" fmla="*/ 175 w 499"/>
                <a:gd name="T69" fmla="*/ 57 h 57"/>
                <a:gd name="T70" fmla="*/ 146 w 499"/>
                <a:gd name="T71" fmla="*/ 56 h 57"/>
                <a:gd name="T72" fmla="*/ 120 w 499"/>
                <a:gd name="T73" fmla="*/ 55 h 57"/>
                <a:gd name="T74" fmla="*/ 95 w 499"/>
                <a:gd name="T75" fmla="*/ 52 h 57"/>
                <a:gd name="T76" fmla="*/ 72 w 499"/>
                <a:gd name="T77" fmla="*/ 48 h 57"/>
                <a:gd name="T78" fmla="*/ 50 w 499"/>
                <a:gd name="T79" fmla="*/ 43 h 57"/>
                <a:gd name="T80" fmla="*/ 32 w 499"/>
                <a:gd name="T81" fmla="*/ 37 h 57"/>
                <a:gd name="T82" fmla="*/ 17 w 499"/>
                <a:gd name="T83" fmla="*/ 28 h 57"/>
                <a:gd name="T84" fmla="*/ 5 w 499"/>
                <a:gd name="T85" fmla="*/ 17 h 57"/>
                <a:gd name="T86" fmla="*/ 1 w 499"/>
                <a:gd name="T87" fmla="*/ 8 h 57"/>
                <a:gd name="T88" fmla="*/ 10 w 499"/>
                <a:gd name="T89" fmla="*/ 0 h 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9"/>
                <a:gd name="T136" fmla="*/ 0 h 57"/>
                <a:gd name="T137" fmla="*/ 499 w 499"/>
                <a:gd name="T138" fmla="*/ 57 h 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9" h="57">
                  <a:moveTo>
                    <a:pt x="10" y="0"/>
                  </a:moveTo>
                  <a:lnTo>
                    <a:pt x="15" y="3"/>
                  </a:lnTo>
                  <a:lnTo>
                    <a:pt x="20" y="7"/>
                  </a:lnTo>
                  <a:lnTo>
                    <a:pt x="25" y="9"/>
                  </a:lnTo>
                  <a:lnTo>
                    <a:pt x="31" y="13"/>
                  </a:lnTo>
                  <a:lnTo>
                    <a:pt x="37" y="16"/>
                  </a:lnTo>
                  <a:lnTo>
                    <a:pt x="43" y="19"/>
                  </a:lnTo>
                  <a:lnTo>
                    <a:pt x="50" y="21"/>
                  </a:lnTo>
                  <a:lnTo>
                    <a:pt x="57" y="25"/>
                  </a:lnTo>
                  <a:lnTo>
                    <a:pt x="64" y="27"/>
                  </a:lnTo>
                  <a:lnTo>
                    <a:pt x="70" y="28"/>
                  </a:lnTo>
                  <a:lnTo>
                    <a:pt x="77" y="31"/>
                  </a:lnTo>
                  <a:lnTo>
                    <a:pt x="85" y="32"/>
                  </a:lnTo>
                  <a:lnTo>
                    <a:pt x="92" y="33"/>
                  </a:lnTo>
                  <a:lnTo>
                    <a:pt x="100" y="35"/>
                  </a:lnTo>
                  <a:lnTo>
                    <a:pt x="108" y="37"/>
                  </a:lnTo>
                  <a:lnTo>
                    <a:pt x="116" y="39"/>
                  </a:lnTo>
                  <a:lnTo>
                    <a:pt x="124" y="39"/>
                  </a:lnTo>
                  <a:lnTo>
                    <a:pt x="133" y="39"/>
                  </a:lnTo>
                  <a:lnTo>
                    <a:pt x="141" y="40"/>
                  </a:lnTo>
                  <a:lnTo>
                    <a:pt x="149" y="40"/>
                  </a:lnTo>
                  <a:lnTo>
                    <a:pt x="158" y="40"/>
                  </a:lnTo>
                  <a:lnTo>
                    <a:pt x="166" y="40"/>
                  </a:lnTo>
                  <a:lnTo>
                    <a:pt x="175" y="40"/>
                  </a:lnTo>
                  <a:lnTo>
                    <a:pt x="184" y="41"/>
                  </a:lnTo>
                  <a:lnTo>
                    <a:pt x="193" y="40"/>
                  </a:lnTo>
                  <a:lnTo>
                    <a:pt x="201" y="40"/>
                  </a:lnTo>
                  <a:lnTo>
                    <a:pt x="210" y="40"/>
                  </a:lnTo>
                  <a:lnTo>
                    <a:pt x="219" y="40"/>
                  </a:lnTo>
                  <a:lnTo>
                    <a:pt x="228" y="39"/>
                  </a:lnTo>
                  <a:lnTo>
                    <a:pt x="237" y="39"/>
                  </a:lnTo>
                  <a:lnTo>
                    <a:pt x="246" y="37"/>
                  </a:lnTo>
                  <a:lnTo>
                    <a:pt x="255" y="37"/>
                  </a:lnTo>
                  <a:lnTo>
                    <a:pt x="264" y="36"/>
                  </a:lnTo>
                  <a:lnTo>
                    <a:pt x="273" y="35"/>
                  </a:lnTo>
                  <a:lnTo>
                    <a:pt x="282" y="33"/>
                  </a:lnTo>
                  <a:lnTo>
                    <a:pt x="290" y="33"/>
                  </a:lnTo>
                  <a:lnTo>
                    <a:pt x="299" y="32"/>
                  </a:lnTo>
                  <a:lnTo>
                    <a:pt x="308" y="31"/>
                  </a:lnTo>
                  <a:lnTo>
                    <a:pt x="317" y="29"/>
                  </a:lnTo>
                  <a:lnTo>
                    <a:pt x="325" y="28"/>
                  </a:lnTo>
                  <a:lnTo>
                    <a:pt x="334" y="27"/>
                  </a:lnTo>
                  <a:lnTo>
                    <a:pt x="342" y="25"/>
                  </a:lnTo>
                  <a:lnTo>
                    <a:pt x="350" y="24"/>
                  </a:lnTo>
                  <a:lnTo>
                    <a:pt x="359" y="24"/>
                  </a:lnTo>
                  <a:lnTo>
                    <a:pt x="367" y="21"/>
                  </a:lnTo>
                  <a:lnTo>
                    <a:pt x="375" y="20"/>
                  </a:lnTo>
                  <a:lnTo>
                    <a:pt x="383" y="19"/>
                  </a:lnTo>
                  <a:lnTo>
                    <a:pt x="391" y="19"/>
                  </a:lnTo>
                  <a:lnTo>
                    <a:pt x="399" y="16"/>
                  </a:lnTo>
                  <a:lnTo>
                    <a:pt x="407" y="15"/>
                  </a:lnTo>
                  <a:lnTo>
                    <a:pt x="414" y="13"/>
                  </a:lnTo>
                  <a:lnTo>
                    <a:pt x="421" y="13"/>
                  </a:lnTo>
                  <a:lnTo>
                    <a:pt x="427" y="12"/>
                  </a:lnTo>
                  <a:lnTo>
                    <a:pt x="434" y="11"/>
                  </a:lnTo>
                  <a:lnTo>
                    <a:pt x="440" y="9"/>
                  </a:lnTo>
                  <a:lnTo>
                    <a:pt x="447" y="8"/>
                  </a:lnTo>
                  <a:lnTo>
                    <a:pt x="453" y="7"/>
                  </a:lnTo>
                  <a:lnTo>
                    <a:pt x="459" y="7"/>
                  </a:lnTo>
                  <a:lnTo>
                    <a:pt x="464" y="5"/>
                  </a:lnTo>
                  <a:lnTo>
                    <a:pt x="470" y="5"/>
                  </a:lnTo>
                  <a:lnTo>
                    <a:pt x="475" y="5"/>
                  </a:lnTo>
                  <a:lnTo>
                    <a:pt x="480" y="4"/>
                  </a:lnTo>
                  <a:lnTo>
                    <a:pt x="484" y="4"/>
                  </a:lnTo>
                  <a:lnTo>
                    <a:pt x="489" y="4"/>
                  </a:lnTo>
                  <a:lnTo>
                    <a:pt x="494" y="5"/>
                  </a:lnTo>
                  <a:lnTo>
                    <a:pt x="499" y="8"/>
                  </a:lnTo>
                  <a:lnTo>
                    <a:pt x="494" y="9"/>
                  </a:lnTo>
                  <a:lnTo>
                    <a:pt x="489" y="11"/>
                  </a:lnTo>
                  <a:lnTo>
                    <a:pt x="483" y="12"/>
                  </a:lnTo>
                  <a:lnTo>
                    <a:pt x="478" y="15"/>
                  </a:lnTo>
                  <a:lnTo>
                    <a:pt x="472" y="16"/>
                  </a:lnTo>
                  <a:lnTo>
                    <a:pt x="465" y="17"/>
                  </a:lnTo>
                  <a:lnTo>
                    <a:pt x="459" y="19"/>
                  </a:lnTo>
                  <a:lnTo>
                    <a:pt x="452" y="21"/>
                  </a:lnTo>
                  <a:lnTo>
                    <a:pt x="444" y="23"/>
                  </a:lnTo>
                  <a:lnTo>
                    <a:pt x="437" y="24"/>
                  </a:lnTo>
                  <a:lnTo>
                    <a:pt x="429" y="25"/>
                  </a:lnTo>
                  <a:lnTo>
                    <a:pt x="422" y="28"/>
                  </a:lnTo>
                  <a:lnTo>
                    <a:pt x="414" y="29"/>
                  </a:lnTo>
                  <a:lnTo>
                    <a:pt x="405" y="32"/>
                  </a:lnTo>
                  <a:lnTo>
                    <a:pt x="397" y="33"/>
                  </a:lnTo>
                  <a:lnTo>
                    <a:pt x="388" y="35"/>
                  </a:lnTo>
                  <a:lnTo>
                    <a:pt x="378" y="36"/>
                  </a:lnTo>
                  <a:lnTo>
                    <a:pt x="369" y="39"/>
                  </a:lnTo>
                  <a:lnTo>
                    <a:pt x="360" y="39"/>
                  </a:lnTo>
                  <a:lnTo>
                    <a:pt x="351" y="41"/>
                  </a:lnTo>
                  <a:lnTo>
                    <a:pt x="342" y="41"/>
                  </a:lnTo>
                  <a:lnTo>
                    <a:pt x="332" y="44"/>
                  </a:lnTo>
                  <a:lnTo>
                    <a:pt x="323" y="45"/>
                  </a:lnTo>
                  <a:lnTo>
                    <a:pt x="313" y="47"/>
                  </a:lnTo>
                  <a:lnTo>
                    <a:pt x="303" y="48"/>
                  </a:lnTo>
                  <a:lnTo>
                    <a:pt x="293" y="48"/>
                  </a:lnTo>
                  <a:lnTo>
                    <a:pt x="283" y="49"/>
                  </a:lnTo>
                  <a:lnTo>
                    <a:pt x="274" y="51"/>
                  </a:lnTo>
                  <a:lnTo>
                    <a:pt x="264" y="52"/>
                  </a:lnTo>
                  <a:lnTo>
                    <a:pt x="254" y="53"/>
                  </a:lnTo>
                  <a:lnTo>
                    <a:pt x="244" y="53"/>
                  </a:lnTo>
                  <a:lnTo>
                    <a:pt x="234" y="55"/>
                  </a:lnTo>
                  <a:lnTo>
                    <a:pt x="224" y="55"/>
                  </a:lnTo>
                  <a:lnTo>
                    <a:pt x="214" y="56"/>
                  </a:lnTo>
                  <a:lnTo>
                    <a:pt x="204" y="56"/>
                  </a:lnTo>
                  <a:lnTo>
                    <a:pt x="194" y="57"/>
                  </a:lnTo>
                  <a:lnTo>
                    <a:pt x="184" y="57"/>
                  </a:lnTo>
                  <a:lnTo>
                    <a:pt x="175" y="57"/>
                  </a:lnTo>
                  <a:lnTo>
                    <a:pt x="165" y="57"/>
                  </a:lnTo>
                  <a:lnTo>
                    <a:pt x="156" y="57"/>
                  </a:lnTo>
                  <a:lnTo>
                    <a:pt x="146" y="56"/>
                  </a:lnTo>
                  <a:lnTo>
                    <a:pt x="138" y="56"/>
                  </a:lnTo>
                  <a:lnTo>
                    <a:pt x="129" y="55"/>
                  </a:lnTo>
                  <a:lnTo>
                    <a:pt x="120" y="55"/>
                  </a:lnTo>
                  <a:lnTo>
                    <a:pt x="111" y="53"/>
                  </a:lnTo>
                  <a:lnTo>
                    <a:pt x="103" y="53"/>
                  </a:lnTo>
                  <a:lnTo>
                    <a:pt x="95" y="52"/>
                  </a:lnTo>
                  <a:lnTo>
                    <a:pt x="87" y="52"/>
                  </a:lnTo>
                  <a:lnTo>
                    <a:pt x="79" y="51"/>
                  </a:lnTo>
                  <a:lnTo>
                    <a:pt x="72" y="48"/>
                  </a:lnTo>
                  <a:lnTo>
                    <a:pt x="64" y="47"/>
                  </a:lnTo>
                  <a:lnTo>
                    <a:pt x="57" y="45"/>
                  </a:lnTo>
                  <a:lnTo>
                    <a:pt x="50" y="43"/>
                  </a:lnTo>
                  <a:lnTo>
                    <a:pt x="44" y="40"/>
                  </a:lnTo>
                  <a:lnTo>
                    <a:pt x="37" y="39"/>
                  </a:lnTo>
                  <a:lnTo>
                    <a:pt x="32" y="37"/>
                  </a:lnTo>
                  <a:lnTo>
                    <a:pt x="27" y="33"/>
                  </a:lnTo>
                  <a:lnTo>
                    <a:pt x="22" y="31"/>
                  </a:lnTo>
                  <a:lnTo>
                    <a:pt x="17" y="28"/>
                  </a:lnTo>
                  <a:lnTo>
                    <a:pt x="13" y="25"/>
                  </a:lnTo>
                  <a:lnTo>
                    <a:pt x="8" y="21"/>
                  </a:lnTo>
                  <a:lnTo>
                    <a:pt x="5" y="17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4" y="5"/>
                  </a:lnTo>
                  <a:lnTo>
                    <a:pt x="7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32" name="Freeform 92"/>
            <p:cNvSpPr>
              <a:spLocks/>
            </p:cNvSpPr>
            <p:nvPr/>
          </p:nvSpPr>
          <p:spPr bwMode="auto">
            <a:xfrm>
              <a:off x="4201" y="3414"/>
              <a:ext cx="5" cy="19"/>
            </a:xfrm>
            <a:custGeom>
              <a:avLst/>
              <a:gdLst>
                <a:gd name="T0" fmla="*/ 10 w 15"/>
                <a:gd name="T1" fmla="*/ 0 h 76"/>
                <a:gd name="T2" fmla="*/ 15 w 15"/>
                <a:gd name="T3" fmla="*/ 76 h 76"/>
                <a:gd name="T4" fmla="*/ 4 w 15"/>
                <a:gd name="T5" fmla="*/ 76 h 76"/>
                <a:gd name="T6" fmla="*/ 4 w 15"/>
                <a:gd name="T7" fmla="*/ 72 h 76"/>
                <a:gd name="T8" fmla="*/ 4 w 15"/>
                <a:gd name="T9" fmla="*/ 69 h 76"/>
                <a:gd name="T10" fmla="*/ 3 w 15"/>
                <a:gd name="T11" fmla="*/ 65 h 76"/>
                <a:gd name="T12" fmla="*/ 3 w 15"/>
                <a:gd name="T13" fmla="*/ 60 h 76"/>
                <a:gd name="T14" fmla="*/ 3 w 15"/>
                <a:gd name="T15" fmla="*/ 54 h 76"/>
                <a:gd name="T16" fmla="*/ 3 w 15"/>
                <a:gd name="T17" fmla="*/ 49 h 76"/>
                <a:gd name="T18" fmla="*/ 3 w 15"/>
                <a:gd name="T19" fmla="*/ 42 h 76"/>
                <a:gd name="T20" fmla="*/ 3 w 15"/>
                <a:gd name="T21" fmla="*/ 37 h 76"/>
                <a:gd name="T22" fmla="*/ 2 w 15"/>
                <a:gd name="T23" fmla="*/ 32 h 76"/>
                <a:gd name="T24" fmla="*/ 2 w 15"/>
                <a:gd name="T25" fmla="*/ 26 h 76"/>
                <a:gd name="T26" fmla="*/ 2 w 15"/>
                <a:gd name="T27" fmla="*/ 21 h 76"/>
                <a:gd name="T28" fmla="*/ 2 w 15"/>
                <a:gd name="T29" fmla="*/ 16 h 76"/>
                <a:gd name="T30" fmla="*/ 1 w 15"/>
                <a:gd name="T31" fmla="*/ 10 h 76"/>
                <a:gd name="T32" fmla="*/ 1 w 15"/>
                <a:gd name="T33" fmla="*/ 8 h 76"/>
                <a:gd name="T34" fmla="*/ 0 w 15"/>
                <a:gd name="T35" fmla="*/ 4 h 76"/>
                <a:gd name="T36" fmla="*/ 0 w 15"/>
                <a:gd name="T37" fmla="*/ 1 h 76"/>
                <a:gd name="T38" fmla="*/ 10 w 15"/>
                <a:gd name="T39" fmla="*/ 0 h 76"/>
                <a:gd name="T40" fmla="*/ 10 w 15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76"/>
                <a:gd name="T65" fmla="*/ 15 w 15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76">
                  <a:moveTo>
                    <a:pt x="10" y="0"/>
                  </a:moveTo>
                  <a:lnTo>
                    <a:pt x="15" y="76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4" y="69"/>
                  </a:lnTo>
                  <a:lnTo>
                    <a:pt x="3" y="65"/>
                  </a:lnTo>
                  <a:lnTo>
                    <a:pt x="3" y="60"/>
                  </a:lnTo>
                  <a:lnTo>
                    <a:pt x="3" y="54"/>
                  </a:lnTo>
                  <a:lnTo>
                    <a:pt x="3" y="49"/>
                  </a:lnTo>
                  <a:lnTo>
                    <a:pt x="3" y="42"/>
                  </a:lnTo>
                  <a:lnTo>
                    <a:pt x="3" y="37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1"/>
                  </a:lnTo>
                  <a:lnTo>
                    <a:pt x="2" y="16"/>
                  </a:lnTo>
                  <a:lnTo>
                    <a:pt x="1" y="10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33" name="Freeform 93"/>
            <p:cNvSpPr>
              <a:spLocks/>
            </p:cNvSpPr>
            <p:nvPr/>
          </p:nvSpPr>
          <p:spPr bwMode="auto">
            <a:xfrm>
              <a:off x="4194" y="3413"/>
              <a:ext cx="5" cy="20"/>
            </a:xfrm>
            <a:custGeom>
              <a:avLst/>
              <a:gdLst>
                <a:gd name="T0" fmla="*/ 9 w 15"/>
                <a:gd name="T1" fmla="*/ 0 h 79"/>
                <a:gd name="T2" fmla="*/ 15 w 15"/>
                <a:gd name="T3" fmla="*/ 79 h 79"/>
                <a:gd name="T4" fmla="*/ 3 w 15"/>
                <a:gd name="T5" fmla="*/ 77 h 79"/>
                <a:gd name="T6" fmla="*/ 2 w 15"/>
                <a:gd name="T7" fmla="*/ 75 h 79"/>
                <a:gd name="T8" fmla="*/ 2 w 15"/>
                <a:gd name="T9" fmla="*/ 71 h 79"/>
                <a:gd name="T10" fmla="*/ 2 w 15"/>
                <a:gd name="T11" fmla="*/ 65 h 79"/>
                <a:gd name="T12" fmla="*/ 2 w 15"/>
                <a:gd name="T13" fmla="*/ 61 h 79"/>
                <a:gd name="T14" fmla="*/ 2 w 15"/>
                <a:gd name="T15" fmla="*/ 56 h 79"/>
                <a:gd name="T16" fmla="*/ 2 w 15"/>
                <a:gd name="T17" fmla="*/ 51 h 79"/>
                <a:gd name="T18" fmla="*/ 2 w 15"/>
                <a:gd name="T19" fmla="*/ 45 h 79"/>
                <a:gd name="T20" fmla="*/ 2 w 15"/>
                <a:gd name="T21" fmla="*/ 40 h 79"/>
                <a:gd name="T22" fmla="*/ 2 w 15"/>
                <a:gd name="T23" fmla="*/ 33 h 79"/>
                <a:gd name="T24" fmla="*/ 2 w 15"/>
                <a:gd name="T25" fmla="*/ 28 h 79"/>
                <a:gd name="T26" fmla="*/ 1 w 15"/>
                <a:gd name="T27" fmla="*/ 23 h 79"/>
                <a:gd name="T28" fmla="*/ 1 w 15"/>
                <a:gd name="T29" fmla="*/ 17 h 79"/>
                <a:gd name="T30" fmla="*/ 1 w 15"/>
                <a:gd name="T31" fmla="*/ 12 h 79"/>
                <a:gd name="T32" fmla="*/ 1 w 15"/>
                <a:gd name="T33" fmla="*/ 9 h 79"/>
                <a:gd name="T34" fmla="*/ 0 w 15"/>
                <a:gd name="T35" fmla="*/ 5 h 79"/>
                <a:gd name="T36" fmla="*/ 0 w 15"/>
                <a:gd name="T37" fmla="*/ 3 h 79"/>
                <a:gd name="T38" fmla="*/ 9 w 15"/>
                <a:gd name="T39" fmla="*/ 0 h 79"/>
                <a:gd name="T40" fmla="*/ 9 w 15"/>
                <a:gd name="T41" fmla="*/ 0 h 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79"/>
                <a:gd name="T65" fmla="*/ 15 w 15"/>
                <a:gd name="T66" fmla="*/ 79 h 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79">
                  <a:moveTo>
                    <a:pt x="9" y="0"/>
                  </a:moveTo>
                  <a:lnTo>
                    <a:pt x="15" y="79"/>
                  </a:lnTo>
                  <a:lnTo>
                    <a:pt x="3" y="77"/>
                  </a:lnTo>
                  <a:lnTo>
                    <a:pt x="2" y="75"/>
                  </a:lnTo>
                  <a:lnTo>
                    <a:pt x="2" y="71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2" y="56"/>
                  </a:lnTo>
                  <a:lnTo>
                    <a:pt x="2" y="51"/>
                  </a:lnTo>
                  <a:lnTo>
                    <a:pt x="2" y="45"/>
                  </a:lnTo>
                  <a:lnTo>
                    <a:pt x="2" y="40"/>
                  </a:lnTo>
                  <a:lnTo>
                    <a:pt x="2" y="33"/>
                  </a:lnTo>
                  <a:lnTo>
                    <a:pt x="2" y="28"/>
                  </a:lnTo>
                  <a:lnTo>
                    <a:pt x="1" y="23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1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34" name="Freeform 94"/>
            <p:cNvSpPr>
              <a:spLocks/>
            </p:cNvSpPr>
            <p:nvPr/>
          </p:nvSpPr>
          <p:spPr bwMode="auto">
            <a:xfrm>
              <a:off x="4186" y="3413"/>
              <a:ext cx="5" cy="19"/>
            </a:xfrm>
            <a:custGeom>
              <a:avLst/>
              <a:gdLst>
                <a:gd name="T0" fmla="*/ 9 w 14"/>
                <a:gd name="T1" fmla="*/ 0 h 77"/>
                <a:gd name="T2" fmla="*/ 14 w 14"/>
                <a:gd name="T3" fmla="*/ 77 h 77"/>
                <a:gd name="T4" fmla="*/ 3 w 14"/>
                <a:gd name="T5" fmla="*/ 76 h 77"/>
                <a:gd name="T6" fmla="*/ 2 w 14"/>
                <a:gd name="T7" fmla="*/ 72 h 77"/>
                <a:gd name="T8" fmla="*/ 2 w 14"/>
                <a:gd name="T9" fmla="*/ 69 h 77"/>
                <a:gd name="T10" fmla="*/ 2 w 14"/>
                <a:gd name="T11" fmla="*/ 65 h 77"/>
                <a:gd name="T12" fmla="*/ 2 w 14"/>
                <a:gd name="T13" fmla="*/ 61 h 77"/>
                <a:gd name="T14" fmla="*/ 1 w 14"/>
                <a:gd name="T15" fmla="*/ 55 h 77"/>
                <a:gd name="T16" fmla="*/ 1 w 14"/>
                <a:gd name="T17" fmla="*/ 49 h 77"/>
                <a:gd name="T18" fmla="*/ 1 w 14"/>
                <a:gd name="T19" fmla="*/ 44 h 77"/>
                <a:gd name="T20" fmla="*/ 1 w 14"/>
                <a:gd name="T21" fmla="*/ 39 h 77"/>
                <a:gd name="T22" fmla="*/ 0 w 14"/>
                <a:gd name="T23" fmla="*/ 32 h 77"/>
                <a:gd name="T24" fmla="*/ 0 w 14"/>
                <a:gd name="T25" fmla="*/ 27 h 77"/>
                <a:gd name="T26" fmla="*/ 0 w 14"/>
                <a:gd name="T27" fmla="*/ 21 h 77"/>
                <a:gd name="T28" fmla="*/ 0 w 14"/>
                <a:gd name="T29" fmla="*/ 17 h 77"/>
                <a:gd name="T30" fmla="*/ 0 w 14"/>
                <a:gd name="T31" fmla="*/ 12 h 77"/>
                <a:gd name="T32" fmla="*/ 0 w 14"/>
                <a:gd name="T33" fmla="*/ 8 h 77"/>
                <a:gd name="T34" fmla="*/ 0 w 14"/>
                <a:gd name="T35" fmla="*/ 4 h 77"/>
                <a:gd name="T36" fmla="*/ 0 w 14"/>
                <a:gd name="T37" fmla="*/ 3 h 77"/>
                <a:gd name="T38" fmla="*/ 9 w 14"/>
                <a:gd name="T39" fmla="*/ 0 h 77"/>
                <a:gd name="T40" fmla="*/ 9 w 14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77"/>
                <a:gd name="T65" fmla="*/ 14 w 14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77">
                  <a:moveTo>
                    <a:pt x="9" y="0"/>
                  </a:moveTo>
                  <a:lnTo>
                    <a:pt x="14" y="77"/>
                  </a:lnTo>
                  <a:lnTo>
                    <a:pt x="3" y="76"/>
                  </a:lnTo>
                  <a:lnTo>
                    <a:pt x="2" y="72"/>
                  </a:lnTo>
                  <a:lnTo>
                    <a:pt x="2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1" y="55"/>
                  </a:lnTo>
                  <a:lnTo>
                    <a:pt x="1" y="49"/>
                  </a:lnTo>
                  <a:lnTo>
                    <a:pt x="1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35" name="Freeform 95"/>
            <p:cNvSpPr>
              <a:spLocks/>
            </p:cNvSpPr>
            <p:nvPr/>
          </p:nvSpPr>
          <p:spPr bwMode="auto">
            <a:xfrm>
              <a:off x="4179" y="3413"/>
              <a:ext cx="5" cy="19"/>
            </a:xfrm>
            <a:custGeom>
              <a:avLst/>
              <a:gdLst>
                <a:gd name="T0" fmla="*/ 10 w 15"/>
                <a:gd name="T1" fmla="*/ 0 h 77"/>
                <a:gd name="T2" fmla="*/ 15 w 15"/>
                <a:gd name="T3" fmla="*/ 77 h 77"/>
                <a:gd name="T4" fmla="*/ 3 w 15"/>
                <a:gd name="T5" fmla="*/ 77 h 77"/>
                <a:gd name="T6" fmla="*/ 3 w 15"/>
                <a:gd name="T7" fmla="*/ 73 h 77"/>
                <a:gd name="T8" fmla="*/ 3 w 15"/>
                <a:gd name="T9" fmla="*/ 70 h 77"/>
                <a:gd name="T10" fmla="*/ 2 w 15"/>
                <a:gd name="T11" fmla="*/ 65 h 77"/>
                <a:gd name="T12" fmla="*/ 2 w 15"/>
                <a:gd name="T13" fmla="*/ 61 h 77"/>
                <a:gd name="T14" fmla="*/ 2 w 15"/>
                <a:gd name="T15" fmla="*/ 56 h 77"/>
                <a:gd name="T16" fmla="*/ 2 w 15"/>
                <a:gd name="T17" fmla="*/ 50 h 77"/>
                <a:gd name="T18" fmla="*/ 2 w 15"/>
                <a:gd name="T19" fmla="*/ 45 h 77"/>
                <a:gd name="T20" fmla="*/ 2 w 15"/>
                <a:gd name="T21" fmla="*/ 40 h 77"/>
                <a:gd name="T22" fmla="*/ 1 w 15"/>
                <a:gd name="T23" fmla="*/ 33 h 77"/>
                <a:gd name="T24" fmla="*/ 1 w 15"/>
                <a:gd name="T25" fmla="*/ 28 h 77"/>
                <a:gd name="T26" fmla="*/ 1 w 15"/>
                <a:gd name="T27" fmla="*/ 21 h 77"/>
                <a:gd name="T28" fmla="*/ 1 w 15"/>
                <a:gd name="T29" fmla="*/ 17 h 77"/>
                <a:gd name="T30" fmla="*/ 1 w 15"/>
                <a:gd name="T31" fmla="*/ 12 h 77"/>
                <a:gd name="T32" fmla="*/ 1 w 15"/>
                <a:gd name="T33" fmla="*/ 8 h 77"/>
                <a:gd name="T34" fmla="*/ 0 w 15"/>
                <a:gd name="T35" fmla="*/ 4 h 77"/>
                <a:gd name="T36" fmla="*/ 0 w 15"/>
                <a:gd name="T37" fmla="*/ 1 h 77"/>
                <a:gd name="T38" fmla="*/ 10 w 15"/>
                <a:gd name="T39" fmla="*/ 0 h 77"/>
                <a:gd name="T40" fmla="*/ 10 w 15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77"/>
                <a:gd name="T65" fmla="*/ 15 w 15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77">
                  <a:moveTo>
                    <a:pt x="10" y="0"/>
                  </a:moveTo>
                  <a:lnTo>
                    <a:pt x="15" y="77"/>
                  </a:lnTo>
                  <a:lnTo>
                    <a:pt x="3" y="77"/>
                  </a:lnTo>
                  <a:lnTo>
                    <a:pt x="3" y="73"/>
                  </a:lnTo>
                  <a:lnTo>
                    <a:pt x="3" y="70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2" y="56"/>
                  </a:lnTo>
                  <a:lnTo>
                    <a:pt x="2" y="50"/>
                  </a:lnTo>
                  <a:lnTo>
                    <a:pt x="2" y="45"/>
                  </a:lnTo>
                  <a:lnTo>
                    <a:pt x="2" y="40"/>
                  </a:lnTo>
                  <a:lnTo>
                    <a:pt x="1" y="33"/>
                  </a:lnTo>
                  <a:lnTo>
                    <a:pt x="1" y="28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36" name="Freeform 96"/>
            <p:cNvSpPr>
              <a:spLocks/>
            </p:cNvSpPr>
            <p:nvPr/>
          </p:nvSpPr>
          <p:spPr bwMode="auto">
            <a:xfrm>
              <a:off x="4171" y="3413"/>
              <a:ext cx="5" cy="19"/>
            </a:xfrm>
            <a:custGeom>
              <a:avLst/>
              <a:gdLst>
                <a:gd name="T0" fmla="*/ 10 w 15"/>
                <a:gd name="T1" fmla="*/ 0 h 76"/>
                <a:gd name="T2" fmla="*/ 15 w 15"/>
                <a:gd name="T3" fmla="*/ 76 h 76"/>
                <a:gd name="T4" fmla="*/ 3 w 15"/>
                <a:gd name="T5" fmla="*/ 76 h 76"/>
                <a:gd name="T6" fmla="*/ 3 w 15"/>
                <a:gd name="T7" fmla="*/ 72 h 76"/>
                <a:gd name="T8" fmla="*/ 3 w 15"/>
                <a:gd name="T9" fmla="*/ 69 h 76"/>
                <a:gd name="T10" fmla="*/ 3 w 15"/>
                <a:gd name="T11" fmla="*/ 65 h 76"/>
                <a:gd name="T12" fmla="*/ 3 w 15"/>
                <a:gd name="T13" fmla="*/ 60 h 76"/>
                <a:gd name="T14" fmla="*/ 3 w 15"/>
                <a:gd name="T15" fmla="*/ 54 h 76"/>
                <a:gd name="T16" fmla="*/ 3 w 15"/>
                <a:gd name="T17" fmla="*/ 49 h 76"/>
                <a:gd name="T18" fmla="*/ 3 w 15"/>
                <a:gd name="T19" fmla="*/ 44 h 76"/>
                <a:gd name="T20" fmla="*/ 3 w 15"/>
                <a:gd name="T21" fmla="*/ 38 h 76"/>
                <a:gd name="T22" fmla="*/ 2 w 15"/>
                <a:gd name="T23" fmla="*/ 32 h 76"/>
                <a:gd name="T24" fmla="*/ 2 w 15"/>
                <a:gd name="T25" fmla="*/ 26 h 76"/>
                <a:gd name="T26" fmla="*/ 1 w 15"/>
                <a:gd name="T27" fmla="*/ 21 h 76"/>
                <a:gd name="T28" fmla="*/ 1 w 15"/>
                <a:gd name="T29" fmla="*/ 17 h 76"/>
                <a:gd name="T30" fmla="*/ 1 w 15"/>
                <a:gd name="T31" fmla="*/ 12 h 76"/>
                <a:gd name="T32" fmla="*/ 1 w 15"/>
                <a:gd name="T33" fmla="*/ 8 h 76"/>
                <a:gd name="T34" fmla="*/ 0 w 15"/>
                <a:gd name="T35" fmla="*/ 4 h 76"/>
                <a:gd name="T36" fmla="*/ 0 w 15"/>
                <a:gd name="T37" fmla="*/ 1 h 76"/>
                <a:gd name="T38" fmla="*/ 10 w 15"/>
                <a:gd name="T39" fmla="*/ 0 h 76"/>
                <a:gd name="T40" fmla="*/ 10 w 15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76"/>
                <a:gd name="T65" fmla="*/ 15 w 15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76">
                  <a:moveTo>
                    <a:pt x="10" y="0"/>
                  </a:moveTo>
                  <a:lnTo>
                    <a:pt x="15" y="76"/>
                  </a:lnTo>
                  <a:lnTo>
                    <a:pt x="3" y="76"/>
                  </a:lnTo>
                  <a:lnTo>
                    <a:pt x="3" y="72"/>
                  </a:lnTo>
                  <a:lnTo>
                    <a:pt x="3" y="69"/>
                  </a:lnTo>
                  <a:lnTo>
                    <a:pt x="3" y="65"/>
                  </a:lnTo>
                  <a:lnTo>
                    <a:pt x="3" y="60"/>
                  </a:lnTo>
                  <a:lnTo>
                    <a:pt x="3" y="54"/>
                  </a:lnTo>
                  <a:lnTo>
                    <a:pt x="3" y="49"/>
                  </a:lnTo>
                  <a:lnTo>
                    <a:pt x="3" y="44"/>
                  </a:lnTo>
                  <a:lnTo>
                    <a:pt x="3" y="38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37" name="Freeform 97"/>
            <p:cNvSpPr>
              <a:spLocks/>
            </p:cNvSpPr>
            <p:nvPr/>
          </p:nvSpPr>
          <p:spPr bwMode="auto">
            <a:xfrm>
              <a:off x="4164" y="3411"/>
              <a:ext cx="4" cy="20"/>
            </a:xfrm>
            <a:custGeom>
              <a:avLst/>
              <a:gdLst>
                <a:gd name="T0" fmla="*/ 9 w 14"/>
                <a:gd name="T1" fmla="*/ 0 h 79"/>
                <a:gd name="T2" fmla="*/ 14 w 14"/>
                <a:gd name="T3" fmla="*/ 79 h 79"/>
                <a:gd name="T4" fmla="*/ 3 w 14"/>
                <a:gd name="T5" fmla="*/ 79 h 79"/>
                <a:gd name="T6" fmla="*/ 2 w 14"/>
                <a:gd name="T7" fmla="*/ 75 h 79"/>
                <a:gd name="T8" fmla="*/ 2 w 14"/>
                <a:gd name="T9" fmla="*/ 72 h 79"/>
                <a:gd name="T10" fmla="*/ 2 w 14"/>
                <a:gd name="T11" fmla="*/ 67 h 79"/>
                <a:gd name="T12" fmla="*/ 2 w 14"/>
                <a:gd name="T13" fmla="*/ 63 h 79"/>
                <a:gd name="T14" fmla="*/ 1 w 14"/>
                <a:gd name="T15" fmla="*/ 57 h 79"/>
                <a:gd name="T16" fmla="*/ 1 w 14"/>
                <a:gd name="T17" fmla="*/ 52 h 79"/>
                <a:gd name="T18" fmla="*/ 1 w 14"/>
                <a:gd name="T19" fmla="*/ 45 h 79"/>
                <a:gd name="T20" fmla="*/ 1 w 14"/>
                <a:gd name="T21" fmla="*/ 40 h 79"/>
                <a:gd name="T22" fmla="*/ 1 w 14"/>
                <a:gd name="T23" fmla="*/ 35 h 79"/>
                <a:gd name="T24" fmla="*/ 1 w 14"/>
                <a:gd name="T25" fmla="*/ 28 h 79"/>
                <a:gd name="T26" fmla="*/ 1 w 14"/>
                <a:gd name="T27" fmla="*/ 24 h 79"/>
                <a:gd name="T28" fmla="*/ 1 w 14"/>
                <a:gd name="T29" fmla="*/ 19 h 79"/>
                <a:gd name="T30" fmla="*/ 0 w 14"/>
                <a:gd name="T31" fmla="*/ 13 h 79"/>
                <a:gd name="T32" fmla="*/ 0 w 14"/>
                <a:gd name="T33" fmla="*/ 11 h 79"/>
                <a:gd name="T34" fmla="*/ 0 w 14"/>
                <a:gd name="T35" fmla="*/ 7 h 79"/>
                <a:gd name="T36" fmla="*/ 0 w 14"/>
                <a:gd name="T37" fmla="*/ 4 h 79"/>
                <a:gd name="T38" fmla="*/ 9 w 14"/>
                <a:gd name="T39" fmla="*/ 0 h 79"/>
                <a:gd name="T40" fmla="*/ 9 w 14"/>
                <a:gd name="T41" fmla="*/ 0 h 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79"/>
                <a:gd name="T65" fmla="*/ 14 w 14"/>
                <a:gd name="T66" fmla="*/ 79 h 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79">
                  <a:moveTo>
                    <a:pt x="9" y="0"/>
                  </a:moveTo>
                  <a:lnTo>
                    <a:pt x="14" y="79"/>
                  </a:lnTo>
                  <a:lnTo>
                    <a:pt x="3" y="79"/>
                  </a:lnTo>
                  <a:lnTo>
                    <a:pt x="2" y="75"/>
                  </a:lnTo>
                  <a:lnTo>
                    <a:pt x="2" y="72"/>
                  </a:lnTo>
                  <a:lnTo>
                    <a:pt x="2" y="67"/>
                  </a:lnTo>
                  <a:lnTo>
                    <a:pt x="2" y="63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1" y="45"/>
                  </a:lnTo>
                  <a:lnTo>
                    <a:pt x="1" y="40"/>
                  </a:lnTo>
                  <a:lnTo>
                    <a:pt x="1" y="35"/>
                  </a:lnTo>
                  <a:lnTo>
                    <a:pt x="1" y="28"/>
                  </a:lnTo>
                  <a:lnTo>
                    <a:pt x="1" y="24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38" name="Freeform 98"/>
            <p:cNvSpPr>
              <a:spLocks/>
            </p:cNvSpPr>
            <p:nvPr/>
          </p:nvSpPr>
          <p:spPr bwMode="auto">
            <a:xfrm>
              <a:off x="4156" y="3411"/>
              <a:ext cx="5" cy="19"/>
            </a:xfrm>
            <a:custGeom>
              <a:avLst/>
              <a:gdLst>
                <a:gd name="T0" fmla="*/ 10 w 15"/>
                <a:gd name="T1" fmla="*/ 0 h 77"/>
                <a:gd name="T2" fmla="*/ 15 w 15"/>
                <a:gd name="T3" fmla="*/ 77 h 77"/>
                <a:gd name="T4" fmla="*/ 3 w 15"/>
                <a:gd name="T5" fmla="*/ 77 h 77"/>
                <a:gd name="T6" fmla="*/ 2 w 15"/>
                <a:gd name="T7" fmla="*/ 73 h 77"/>
                <a:gd name="T8" fmla="*/ 2 w 15"/>
                <a:gd name="T9" fmla="*/ 71 h 77"/>
                <a:gd name="T10" fmla="*/ 2 w 15"/>
                <a:gd name="T11" fmla="*/ 65 h 77"/>
                <a:gd name="T12" fmla="*/ 2 w 15"/>
                <a:gd name="T13" fmla="*/ 61 h 77"/>
                <a:gd name="T14" fmla="*/ 2 w 15"/>
                <a:gd name="T15" fmla="*/ 55 h 77"/>
                <a:gd name="T16" fmla="*/ 2 w 15"/>
                <a:gd name="T17" fmla="*/ 51 h 77"/>
                <a:gd name="T18" fmla="*/ 2 w 15"/>
                <a:gd name="T19" fmla="*/ 44 h 77"/>
                <a:gd name="T20" fmla="*/ 2 w 15"/>
                <a:gd name="T21" fmla="*/ 39 h 77"/>
                <a:gd name="T22" fmla="*/ 2 w 15"/>
                <a:gd name="T23" fmla="*/ 32 h 77"/>
                <a:gd name="T24" fmla="*/ 2 w 15"/>
                <a:gd name="T25" fmla="*/ 27 h 77"/>
                <a:gd name="T26" fmla="*/ 1 w 15"/>
                <a:gd name="T27" fmla="*/ 21 h 77"/>
                <a:gd name="T28" fmla="*/ 1 w 15"/>
                <a:gd name="T29" fmla="*/ 17 h 77"/>
                <a:gd name="T30" fmla="*/ 1 w 15"/>
                <a:gd name="T31" fmla="*/ 12 h 77"/>
                <a:gd name="T32" fmla="*/ 1 w 15"/>
                <a:gd name="T33" fmla="*/ 8 h 77"/>
                <a:gd name="T34" fmla="*/ 0 w 15"/>
                <a:gd name="T35" fmla="*/ 4 h 77"/>
                <a:gd name="T36" fmla="*/ 0 w 15"/>
                <a:gd name="T37" fmla="*/ 1 h 77"/>
                <a:gd name="T38" fmla="*/ 10 w 15"/>
                <a:gd name="T39" fmla="*/ 0 h 77"/>
                <a:gd name="T40" fmla="*/ 10 w 15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77"/>
                <a:gd name="T65" fmla="*/ 15 w 15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77">
                  <a:moveTo>
                    <a:pt x="10" y="0"/>
                  </a:moveTo>
                  <a:lnTo>
                    <a:pt x="15" y="77"/>
                  </a:lnTo>
                  <a:lnTo>
                    <a:pt x="3" y="77"/>
                  </a:lnTo>
                  <a:lnTo>
                    <a:pt x="2" y="73"/>
                  </a:lnTo>
                  <a:lnTo>
                    <a:pt x="2" y="71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2" y="55"/>
                  </a:lnTo>
                  <a:lnTo>
                    <a:pt x="2" y="51"/>
                  </a:lnTo>
                  <a:lnTo>
                    <a:pt x="2" y="44"/>
                  </a:lnTo>
                  <a:lnTo>
                    <a:pt x="2" y="39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39" name="Freeform 99"/>
            <p:cNvSpPr>
              <a:spLocks/>
            </p:cNvSpPr>
            <p:nvPr/>
          </p:nvSpPr>
          <p:spPr bwMode="auto">
            <a:xfrm>
              <a:off x="4137" y="3505"/>
              <a:ext cx="4" cy="20"/>
            </a:xfrm>
            <a:custGeom>
              <a:avLst/>
              <a:gdLst>
                <a:gd name="T0" fmla="*/ 9 w 14"/>
                <a:gd name="T1" fmla="*/ 0 h 80"/>
                <a:gd name="T2" fmla="*/ 14 w 14"/>
                <a:gd name="T3" fmla="*/ 80 h 80"/>
                <a:gd name="T4" fmla="*/ 3 w 14"/>
                <a:gd name="T5" fmla="*/ 80 h 80"/>
                <a:gd name="T6" fmla="*/ 3 w 14"/>
                <a:gd name="T7" fmla="*/ 76 h 80"/>
                <a:gd name="T8" fmla="*/ 3 w 14"/>
                <a:gd name="T9" fmla="*/ 74 h 80"/>
                <a:gd name="T10" fmla="*/ 2 w 14"/>
                <a:gd name="T11" fmla="*/ 68 h 80"/>
                <a:gd name="T12" fmla="*/ 2 w 14"/>
                <a:gd name="T13" fmla="*/ 64 h 80"/>
                <a:gd name="T14" fmla="*/ 2 w 14"/>
                <a:gd name="T15" fmla="*/ 59 h 80"/>
                <a:gd name="T16" fmla="*/ 2 w 14"/>
                <a:gd name="T17" fmla="*/ 52 h 80"/>
                <a:gd name="T18" fmla="*/ 2 w 14"/>
                <a:gd name="T19" fmla="*/ 47 h 80"/>
                <a:gd name="T20" fmla="*/ 2 w 14"/>
                <a:gd name="T21" fmla="*/ 42 h 80"/>
                <a:gd name="T22" fmla="*/ 1 w 14"/>
                <a:gd name="T23" fmla="*/ 35 h 80"/>
                <a:gd name="T24" fmla="*/ 1 w 14"/>
                <a:gd name="T25" fmla="*/ 28 h 80"/>
                <a:gd name="T26" fmla="*/ 1 w 14"/>
                <a:gd name="T27" fmla="*/ 23 h 80"/>
                <a:gd name="T28" fmla="*/ 1 w 14"/>
                <a:gd name="T29" fmla="*/ 19 h 80"/>
                <a:gd name="T30" fmla="*/ 0 w 14"/>
                <a:gd name="T31" fmla="*/ 14 h 80"/>
                <a:gd name="T32" fmla="*/ 0 w 14"/>
                <a:gd name="T33" fmla="*/ 8 h 80"/>
                <a:gd name="T34" fmla="*/ 0 w 14"/>
                <a:gd name="T35" fmla="*/ 6 h 80"/>
                <a:gd name="T36" fmla="*/ 0 w 14"/>
                <a:gd name="T37" fmla="*/ 3 h 80"/>
                <a:gd name="T38" fmla="*/ 9 w 14"/>
                <a:gd name="T39" fmla="*/ 0 h 80"/>
                <a:gd name="T40" fmla="*/ 9 w 14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0"/>
                <a:gd name="T65" fmla="*/ 14 w 14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0">
                  <a:moveTo>
                    <a:pt x="9" y="0"/>
                  </a:moveTo>
                  <a:lnTo>
                    <a:pt x="14" y="80"/>
                  </a:lnTo>
                  <a:lnTo>
                    <a:pt x="3" y="80"/>
                  </a:lnTo>
                  <a:lnTo>
                    <a:pt x="3" y="76"/>
                  </a:lnTo>
                  <a:lnTo>
                    <a:pt x="3" y="74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2" y="59"/>
                  </a:lnTo>
                  <a:lnTo>
                    <a:pt x="2" y="52"/>
                  </a:lnTo>
                  <a:lnTo>
                    <a:pt x="2" y="47"/>
                  </a:lnTo>
                  <a:lnTo>
                    <a:pt x="2" y="42"/>
                  </a:lnTo>
                  <a:lnTo>
                    <a:pt x="1" y="35"/>
                  </a:lnTo>
                  <a:lnTo>
                    <a:pt x="1" y="28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40" name="Freeform 100"/>
            <p:cNvSpPr>
              <a:spLocks/>
            </p:cNvSpPr>
            <p:nvPr/>
          </p:nvSpPr>
          <p:spPr bwMode="auto">
            <a:xfrm>
              <a:off x="4176" y="3482"/>
              <a:ext cx="4" cy="20"/>
            </a:xfrm>
            <a:custGeom>
              <a:avLst/>
              <a:gdLst>
                <a:gd name="T0" fmla="*/ 9 w 14"/>
                <a:gd name="T1" fmla="*/ 0 h 81"/>
                <a:gd name="T2" fmla="*/ 14 w 14"/>
                <a:gd name="T3" fmla="*/ 81 h 81"/>
                <a:gd name="T4" fmla="*/ 3 w 14"/>
                <a:gd name="T5" fmla="*/ 80 h 81"/>
                <a:gd name="T6" fmla="*/ 2 w 14"/>
                <a:gd name="T7" fmla="*/ 76 h 81"/>
                <a:gd name="T8" fmla="*/ 2 w 14"/>
                <a:gd name="T9" fmla="*/ 72 h 81"/>
                <a:gd name="T10" fmla="*/ 2 w 14"/>
                <a:gd name="T11" fmla="*/ 68 h 81"/>
                <a:gd name="T12" fmla="*/ 2 w 14"/>
                <a:gd name="T13" fmla="*/ 62 h 81"/>
                <a:gd name="T14" fmla="*/ 1 w 14"/>
                <a:gd name="T15" fmla="*/ 57 h 81"/>
                <a:gd name="T16" fmla="*/ 1 w 14"/>
                <a:gd name="T17" fmla="*/ 52 h 81"/>
                <a:gd name="T18" fmla="*/ 1 w 14"/>
                <a:gd name="T19" fmla="*/ 45 h 81"/>
                <a:gd name="T20" fmla="*/ 1 w 14"/>
                <a:gd name="T21" fmla="*/ 41 h 81"/>
                <a:gd name="T22" fmla="*/ 1 w 14"/>
                <a:gd name="T23" fmla="*/ 34 h 81"/>
                <a:gd name="T24" fmla="*/ 1 w 14"/>
                <a:gd name="T25" fmla="*/ 29 h 81"/>
                <a:gd name="T26" fmla="*/ 1 w 14"/>
                <a:gd name="T27" fmla="*/ 22 h 81"/>
                <a:gd name="T28" fmla="*/ 1 w 14"/>
                <a:gd name="T29" fmla="*/ 18 h 81"/>
                <a:gd name="T30" fmla="*/ 0 w 14"/>
                <a:gd name="T31" fmla="*/ 13 h 81"/>
                <a:gd name="T32" fmla="*/ 0 w 14"/>
                <a:gd name="T33" fmla="*/ 9 h 81"/>
                <a:gd name="T34" fmla="*/ 0 w 14"/>
                <a:gd name="T35" fmla="*/ 5 h 81"/>
                <a:gd name="T36" fmla="*/ 0 w 14"/>
                <a:gd name="T37" fmla="*/ 4 h 81"/>
                <a:gd name="T38" fmla="*/ 9 w 14"/>
                <a:gd name="T39" fmla="*/ 0 h 81"/>
                <a:gd name="T40" fmla="*/ 9 w 14"/>
                <a:gd name="T41" fmla="*/ 0 h 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1"/>
                <a:gd name="T65" fmla="*/ 14 w 14"/>
                <a:gd name="T66" fmla="*/ 81 h 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1">
                  <a:moveTo>
                    <a:pt x="9" y="0"/>
                  </a:moveTo>
                  <a:lnTo>
                    <a:pt x="14" y="81"/>
                  </a:lnTo>
                  <a:lnTo>
                    <a:pt x="3" y="80"/>
                  </a:lnTo>
                  <a:lnTo>
                    <a:pt x="2" y="76"/>
                  </a:lnTo>
                  <a:lnTo>
                    <a:pt x="2" y="72"/>
                  </a:lnTo>
                  <a:lnTo>
                    <a:pt x="2" y="68"/>
                  </a:lnTo>
                  <a:lnTo>
                    <a:pt x="2" y="62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1" y="45"/>
                  </a:lnTo>
                  <a:lnTo>
                    <a:pt x="1" y="41"/>
                  </a:lnTo>
                  <a:lnTo>
                    <a:pt x="1" y="34"/>
                  </a:lnTo>
                  <a:lnTo>
                    <a:pt x="1" y="29"/>
                  </a:lnTo>
                  <a:lnTo>
                    <a:pt x="1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41" name="Freeform 101"/>
            <p:cNvSpPr>
              <a:spLocks/>
            </p:cNvSpPr>
            <p:nvPr/>
          </p:nvSpPr>
          <p:spPr bwMode="auto">
            <a:xfrm>
              <a:off x="4168" y="3481"/>
              <a:ext cx="5" cy="21"/>
            </a:xfrm>
            <a:custGeom>
              <a:avLst/>
              <a:gdLst>
                <a:gd name="T0" fmla="*/ 9 w 15"/>
                <a:gd name="T1" fmla="*/ 0 h 82"/>
                <a:gd name="T2" fmla="*/ 15 w 15"/>
                <a:gd name="T3" fmla="*/ 82 h 82"/>
                <a:gd name="T4" fmla="*/ 4 w 15"/>
                <a:gd name="T5" fmla="*/ 82 h 82"/>
                <a:gd name="T6" fmla="*/ 3 w 15"/>
                <a:gd name="T7" fmla="*/ 78 h 82"/>
                <a:gd name="T8" fmla="*/ 3 w 15"/>
                <a:gd name="T9" fmla="*/ 74 h 82"/>
                <a:gd name="T10" fmla="*/ 3 w 15"/>
                <a:gd name="T11" fmla="*/ 70 h 82"/>
                <a:gd name="T12" fmla="*/ 3 w 15"/>
                <a:gd name="T13" fmla="*/ 64 h 82"/>
                <a:gd name="T14" fmla="*/ 2 w 15"/>
                <a:gd name="T15" fmla="*/ 59 h 82"/>
                <a:gd name="T16" fmla="*/ 2 w 15"/>
                <a:gd name="T17" fmla="*/ 54 h 82"/>
                <a:gd name="T18" fmla="*/ 2 w 15"/>
                <a:gd name="T19" fmla="*/ 47 h 82"/>
                <a:gd name="T20" fmla="*/ 2 w 15"/>
                <a:gd name="T21" fmla="*/ 42 h 82"/>
                <a:gd name="T22" fmla="*/ 2 w 15"/>
                <a:gd name="T23" fmla="*/ 35 h 82"/>
                <a:gd name="T24" fmla="*/ 2 w 15"/>
                <a:gd name="T25" fmla="*/ 30 h 82"/>
                <a:gd name="T26" fmla="*/ 2 w 15"/>
                <a:gd name="T27" fmla="*/ 23 h 82"/>
                <a:gd name="T28" fmla="*/ 2 w 15"/>
                <a:gd name="T29" fmla="*/ 19 h 82"/>
                <a:gd name="T30" fmla="*/ 1 w 15"/>
                <a:gd name="T31" fmla="*/ 14 h 82"/>
                <a:gd name="T32" fmla="*/ 1 w 15"/>
                <a:gd name="T33" fmla="*/ 10 h 82"/>
                <a:gd name="T34" fmla="*/ 0 w 15"/>
                <a:gd name="T35" fmla="*/ 6 h 82"/>
                <a:gd name="T36" fmla="*/ 0 w 15"/>
                <a:gd name="T37" fmla="*/ 4 h 82"/>
                <a:gd name="T38" fmla="*/ 9 w 15"/>
                <a:gd name="T39" fmla="*/ 0 h 82"/>
                <a:gd name="T40" fmla="*/ 9 w 15"/>
                <a:gd name="T41" fmla="*/ 0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82"/>
                <a:gd name="T65" fmla="*/ 15 w 15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82">
                  <a:moveTo>
                    <a:pt x="9" y="0"/>
                  </a:moveTo>
                  <a:lnTo>
                    <a:pt x="15" y="82"/>
                  </a:lnTo>
                  <a:lnTo>
                    <a:pt x="4" y="82"/>
                  </a:lnTo>
                  <a:lnTo>
                    <a:pt x="3" y="78"/>
                  </a:lnTo>
                  <a:lnTo>
                    <a:pt x="3" y="74"/>
                  </a:lnTo>
                  <a:lnTo>
                    <a:pt x="3" y="70"/>
                  </a:lnTo>
                  <a:lnTo>
                    <a:pt x="3" y="64"/>
                  </a:lnTo>
                  <a:lnTo>
                    <a:pt x="2" y="59"/>
                  </a:lnTo>
                  <a:lnTo>
                    <a:pt x="2" y="54"/>
                  </a:lnTo>
                  <a:lnTo>
                    <a:pt x="2" y="47"/>
                  </a:lnTo>
                  <a:lnTo>
                    <a:pt x="2" y="42"/>
                  </a:lnTo>
                  <a:lnTo>
                    <a:pt x="2" y="35"/>
                  </a:lnTo>
                  <a:lnTo>
                    <a:pt x="2" y="30"/>
                  </a:lnTo>
                  <a:lnTo>
                    <a:pt x="2" y="23"/>
                  </a:lnTo>
                  <a:lnTo>
                    <a:pt x="2" y="19"/>
                  </a:lnTo>
                  <a:lnTo>
                    <a:pt x="1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42" name="Freeform 102"/>
            <p:cNvSpPr>
              <a:spLocks/>
            </p:cNvSpPr>
            <p:nvPr/>
          </p:nvSpPr>
          <p:spPr bwMode="auto">
            <a:xfrm>
              <a:off x="4161" y="3481"/>
              <a:ext cx="5" cy="20"/>
            </a:xfrm>
            <a:custGeom>
              <a:avLst/>
              <a:gdLst>
                <a:gd name="T0" fmla="*/ 9 w 15"/>
                <a:gd name="T1" fmla="*/ 0 h 80"/>
                <a:gd name="T2" fmla="*/ 15 w 15"/>
                <a:gd name="T3" fmla="*/ 80 h 80"/>
                <a:gd name="T4" fmla="*/ 2 w 15"/>
                <a:gd name="T5" fmla="*/ 80 h 80"/>
                <a:gd name="T6" fmla="*/ 2 w 15"/>
                <a:gd name="T7" fmla="*/ 76 h 80"/>
                <a:gd name="T8" fmla="*/ 2 w 15"/>
                <a:gd name="T9" fmla="*/ 72 h 80"/>
                <a:gd name="T10" fmla="*/ 2 w 15"/>
                <a:gd name="T11" fmla="*/ 68 h 80"/>
                <a:gd name="T12" fmla="*/ 2 w 15"/>
                <a:gd name="T13" fmla="*/ 64 h 80"/>
                <a:gd name="T14" fmla="*/ 2 w 15"/>
                <a:gd name="T15" fmla="*/ 58 h 80"/>
                <a:gd name="T16" fmla="*/ 2 w 15"/>
                <a:gd name="T17" fmla="*/ 52 h 80"/>
                <a:gd name="T18" fmla="*/ 2 w 15"/>
                <a:gd name="T19" fmla="*/ 47 h 80"/>
                <a:gd name="T20" fmla="*/ 2 w 15"/>
                <a:gd name="T21" fmla="*/ 40 h 80"/>
                <a:gd name="T22" fmla="*/ 1 w 15"/>
                <a:gd name="T23" fmla="*/ 34 h 80"/>
                <a:gd name="T24" fmla="*/ 1 w 15"/>
                <a:gd name="T25" fmla="*/ 28 h 80"/>
                <a:gd name="T26" fmla="*/ 1 w 15"/>
                <a:gd name="T27" fmla="*/ 22 h 80"/>
                <a:gd name="T28" fmla="*/ 1 w 15"/>
                <a:gd name="T29" fmla="*/ 18 h 80"/>
                <a:gd name="T30" fmla="*/ 0 w 15"/>
                <a:gd name="T31" fmla="*/ 12 h 80"/>
                <a:gd name="T32" fmla="*/ 0 w 15"/>
                <a:gd name="T33" fmla="*/ 8 h 80"/>
                <a:gd name="T34" fmla="*/ 0 w 15"/>
                <a:gd name="T35" fmla="*/ 4 h 80"/>
                <a:gd name="T36" fmla="*/ 0 w 15"/>
                <a:gd name="T37" fmla="*/ 2 h 80"/>
                <a:gd name="T38" fmla="*/ 9 w 15"/>
                <a:gd name="T39" fmla="*/ 0 h 80"/>
                <a:gd name="T40" fmla="*/ 9 w 15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80"/>
                <a:gd name="T65" fmla="*/ 15 w 15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80">
                  <a:moveTo>
                    <a:pt x="9" y="0"/>
                  </a:moveTo>
                  <a:lnTo>
                    <a:pt x="15" y="80"/>
                  </a:lnTo>
                  <a:lnTo>
                    <a:pt x="2" y="80"/>
                  </a:lnTo>
                  <a:lnTo>
                    <a:pt x="2" y="76"/>
                  </a:lnTo>
                  <a:lnTo>
                    <a:pt x="2" y="72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2" y="58"/>
                  </a:lnTo>
                  <a:lnTo>
                    <a:pt x="2" y="52"/>
                  </a:lnTo>
                  <a:lnTo>
                    <a:pt x="2" y="47"/>
                  </a:lnTo>
                  <a:lnTo>
                    <a:pt x="2" y="40"/>
                  </a:lnTo>
                  <a:lnTo>
                    <a:pt x="1" y="34"/>
                  </a:lnTo>
                  <a:lnTo>
                    <a:pt x="1" y="28"/>
                  </a:lnTo>
                  <a:lnTo>
                    <a:pt x="1" y="22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43" name="Freeform 103"/>
            <p:cNvSpPr>
              <a:spLocks/>
            </p:cNvSpPr>
            <p:nvPr/>
          </p:nvSpPr>
          <p:spPr bwMode="auto">
            <a:xfrm>
              <a:off x="4153" y="3481"/>
              <a:ext cx="5" cy="20"/>
            </a:xfrm>
            <a:custGeom>
              <a:avLst/>
              <a:gdLst>
                <a:gd name="T0" fmla="*/ 9 w 14"/>
                <a:gd name="T1" fmla="*/ 0 h 80"/>
                <a:gd name="T2" fmla="*/ 14 w 14"/>
                <a:gd name="T3" fmla="*/ 80 h 80"/>
                <a:gd name="T4" fmla="*/ 3 w 14"/>
                <a:gd name="T5" fmla="*/ 80 h 80"/>
                <a:gd name="T6" fmla="*/ 3 w 14"/>
                <a:gd name="T7" fmla="*/ 77 h 80"/>
                <a:gd name="T8" fmla="*/ 3 w 14"/>
                <a:gd name="T9" fmla="*/ 73 h 80"/>
                <a:gd name="T10" fmla="*/ 2 w 14"/>
                <a:gd name="T11" fmla="*/ 68 h 80"/>
                <a:gd name="T12" fmla="*/ 2 w 14"/>
                <a:gd name="T13" fmla="*/ 64 h 80"/>
                <a:gd name="T14" fmla="*/ 2 w 14"/>
                <a:gd name="T15" fmla="*/ 57 h 80"/>
                <a:gd name="T16" fmla="*/ 2 w 14"/>
                <a:gd name="T17" fmla="*/ 52 h 80"/>
                <a:gd name="T18" fmla="*/ 2 w 14"/>
                <a:gd name="T19" fmla="*/ 47 h 80"/>
                <a:gd name="T20" fmla="*/ 2 w 14"/>
                <a:gd name="T21" fmla="*/ 41 h 80"/>
                <a:gd name="T22" fmla="*/ 1 w 14"/>
                <a:gd name="T23" fmla="*/ 35 h 80"/>
                <a:gd name="T24" fmla="*/ 1 w 14"/>
                <a:gd name="T25" fmla="*/ 28 h 80"/>
                <a:gd name="T26" fmla="*/ 1 w 14"/>
                <a:gd name="T27" fmla="*/ 23 h 80"/>
                <a:gd name="T28" fmla="*/ 1 w 14"/>
                <a:gd name="T29" fmla="*/ 19 h 80"/>
                <a:gd name="T30" fmla="*/ 0 w 14"/>
                <a:gd name="T31" fmla="*/ 13 h 80"/>
                <a:gd name="T32" fmla="*/ 0 w 14"/>
                <a:gd name="T33" fmla="*/ 8 h 80"/>
                <a:gd name="T34" fmla="*/ 0 w 14"/>
                <a:gd name="T35" fmla="*/ 5 h 80"/>
                <a:gd name="T36" fmla="*/ 0 w 14"/>
                <a:gd name="T37" fmla="*/ 3 h 80"/>
                <a:gd name="T38" fmla="*/ 9 w 14"/>
                <a:gd name="T39" fmla="*/ 0 h 80"/>
                <a:gd name="T40" fmla="*/ 9 w 14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0"/>
                <a:gd name="T65" fmla="*/ 14 w 14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0">
                  <a:moveTo>
                    <a:pt x="9" y="0"/>
                  </a:moveTo>
                  <a:lnTo>
                    <a:pt x="14" y="80"/>
                  </a:lnTo>
                  <a:lnTo>
                    <a:pt x="3" y="80"/>
                  </a:lnTo>
                  <a:lnTo>
                    <a:pt x="3" y="77"/>
                  </a:lnTo>
                  <a:lnTo>
                    <a:pt x="3" y="73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2" y="47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1" y="28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44" name="Freeform 104"/>
            <p:cNvSpPr>
              <a:spLocks/>
            </p:cNvSpPr>
            <p:nvPr/>
          </p:nvSpPr>
          <p:spPr bwMode="auto">
            <a:xfrm>
              <a:off x="4146" y="3480"/>
              <a:ext cx="4" cy="20"/>
            </a:xfrm>
            <a:custGeom>
              <a:avLst/>
              <a:gdLst>
                <a:gd name="T0" fmla="*/ 8 w 13"/>
                <a:gd name="T1" fmla="*/ 0 h 80"/>
                <a:gd name="T2" fmla="*/ 13 w 13"/>
                <a:gd name="T3" fmla="*/ 80 h 80"/>
                <a:gd name="T4" fmla="*/ 2 w 13"/>
                <a:gd name="T5" fmla="*/ 80 h 80"/>
                <a:gd name="T6" fmla="*/ 1 w 13"/>
                <a:gd name="T7" fmla="*/ 76 h 80"/>
                <a:gd name="T8" fmla="*/ 1 w 13"/>
                <a:gd name="T9" fmla="*/ 72 h 80"/>
                <a:gd name="T10" fmla="*/ 1 w 13"/>
                <a:gd name="T11" fmla="*/ 68 h 80"/>
                <a:gd name="T12" fmla="*/ 1 w 13"/>
                <a:gd name="T13" fmla="*/ 63 h 80"/>
                <a:gd name="T14" fmla="*/ 1 w 13"/>
                <a:gd name="T15" fmla="*/ 57 h 80"/>
                <a:gd name="T16" fmla="*/ 1 w 13"/>
                <a:gd name="T17" fmla="*/ 52 h 80"/>
                <a:gd name="T18" fmla="*/ 1 w 13"/>
                <a:gd name="T19" fmla="*/ 45 h 80"/>
                <a:gd name="T20" fmla="*/ 1 w 13"/>
                <a:gd name="T21" fmla="*/ 41 h 80"/>
                <a:gd name="T22" fmla="*/ 0 w 13"/>
                <a:gd name="T23" fmla="*/ 35 h 80"/>
                <a:gd name="T24" fmla="*/ 0 w 13"/>
                <a:gd name="T25" fmla="*/ 28 h 80"/>
                <a:gd name="T26" fmla="*/ 0 w 13"/>
                <a:gd name="T27" fmla="*/ 23 h 80"/>
                <a:gd name="T28" fmla="*/ 0 w 13"/>
                <a:gd name="T29" fmla="*/ 17 h 80"/>
                <a:gd name="T30" fmla="*/ 0 w 13"/>
                <a:gd name="T31" fmla="*/ 12 h 80"/>
                <a:gd name="T32" fmla="*/ 0 w 13"/>
                <a:gd name="T33" fmla="*/ 8 h 80"/>
                <a:gd name="T34" fmla="*/ 0 w 13"/>
                <a:gd name="T35" fmla="*/ 4 h 80"/>
                <a:gd name="T36" fmla="*/ 0 w 13"/>
                <a:gd name="T37" fmla="*/ 3 h 80"/>
                <a:gd name="T38" fmla="*/ 8 w 13"/>
                <a:gd name="T39" fmla="*/ 0 h 80"/>
                <a:gd name="T40" fmla="*/ 8 w 13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"/>
                <a:gd name="T64" fmla="*/ 0 h 80"/>
                <a:gd name="T65" fmla="*/ 13 w 13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" h="80">
                  <a:moveTo>
                    <a:pt x="8" y="0"/>
                  </a:moveTo>
                  <a:lnTo>
                    <a:pt x="13" y="80"/>
                  </a:lnTo>
                  <a:lnTo>
                    <a:pt x="2" y="80"/>
                  </a:lnTo>
                  <a:lnTo>
                    <a:pt x="1" y="76"/>
                  </a:lnTo>
                  <a:lnTo>
                    <a:pt x="1" y="72"/>
                  </a:lnTo>
                  <a:lnTo>
                    <a:pt x="1" y="68"/>
                  </a:lnTo>
                  <a:lnTo>
                    <a:pt x="1" y="63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1" y="45"/>
                  </a:lnTo>
                  <a:lnTo>
                    <a:pt x="1" y="41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45" name="Freeform 105"/>
            <p:cNvSpPr>
              <a:spLocks/>
            </p:cNvSpPr>
            <p:nvPr/>
          </p:nvSpPr>
          <p:spPr bwMode="auto">
            <a:xfrm>
              <a:off x="4138" y="3479"/>
              <a:ext cx="4" cy="21"/>
            </a:xfrm>
            <a:custGeom>
              <a:avLst/>
              <a:gdLst>
                <a:gd name="T0" fmla="*/ 9 w 14"/>
                <a:gd name="T1" fmla="*/ 0 h 82"/>
                <a:gd name="T2" fmla="*/ 14 w 14"/>
                <a:gd name="T3" fmla="*/ 82 h 82"/>
                <a:gd name="T4" fmla="*/ 3 w 14"/>
                <a:gd name="T5" fmla="*/ 80 h 82"/>
                <a:gd name="T6" fmla="*/ 2 w 14"/>
                <a:gd name="T7" fmla="*/ 78 h 82"/>
                <a:gd name="T8" fmla="*/ 2 w 14"/>
                <a:gd name="T9" fmla="*/ 74 h 82"/>
                <a:gd name="T10" fmla="*/ 2 w 14"/>
                <a:gd name="T11" fmla="*/ 68 h 82"/>
                <a:gd name="T12" fmla="*/ 2 w 14"/>
                <a:gd name="T13" fmla="*/ 64 h 82"/>
                <a:gd name="T14" fmla="*/ 1 w 14"/>
                <a:gd name="T15" fmla="*/ 58 h 82"/>
                <a:gd name="T16" fmla="*/ 1 w 14"/>
                <a:gd name="T17" fmla="*/ 52 h 82"/>
                <a:gd name="T18" fmla="*/ 1 w 14"/>
                <a:gd name="T19" fmla="*/ 47 h 82"/>
                <a:gd name="T20" fmla="*/ 1 w 14"/>
                <a:gd name="T21" fmla="*/ 42 h 82"/>
                <a:gd name="T22" fmla="*/ 1 w 14"/>
                <a:gd name="T23" fmla="*/ 35 h 82"/>
                <a:gd name="T24" fmla="*/ 1 w 14"/>
                <a:gd name="T25" fmla="*/ 28 h 82"/>
                <a:gd name="T26" fmla="*/ 1 w 14"/>
                <a:gd name="T27" fmla="*/ 23 h 82"/>
                <a:gd name="T28" fmla="*/ 1 w 14"/>
                <a:gd name="T29" fmla="*/ 19 h 82"/>
                <a:gd name="T30" fmla="*/ 0 w 14"/>
                <a:gd name="T31" fmla="*/ 14 h 82"/>
                <a:gd name="T32" fmla="*/ 0 w 14"/>
                <a:gd name="T33" fmla="*/ 10 h 82"/>
                <a:gd name="T34" fmla="*/ 0 w 14"/>
                <a:gd name="T35" fmla="*/ 6 h 82"/>
                <a:gd name="T36" fmla="*/ 0 w 14"/>
                <a:gd name="T37" fmla="*/ 3 h 82"/>
                <a:gd name="T38" fmla="*/ 9 w 14"/>
                <a:gd name="T39" fmla="*/ 0 h 82"/>
                <a:gd name="T40" fmla="*/ 9 w 14"/>
                <a:gd name="T41" fmla="*/ 0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2"/>
                <a:gd name="T65" fmla="*/ 14 w 1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2">
                  <a:moveTo>
                    <a:pt x="9" y="0"/>
                  </a:moveTo>
                  <a:lnTo>
                    <a:pt x="14" y="82"/>
                  </a:lnTo>
                  <a:lnTo>
                    <a:pt x="3" y="80"/>
                  </a:lnTo>
                  <a:lnTo>
                    <a:pt x="2" y="78"/>
                  </a:lnTo>
                  <a:lnTo>
                    <a:pt x="2" y="74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7"/>
                  </a:lnTo>
                  <a:lnTo>
                    <a:pt x="1" y="42"/>
                  </a:lnTo>
                  <a:lnTo>
                    <a:pt x="1" y="35"/>
                  </a:lnTo>
                  <a:lnTo>
                    <a:pt x="1" y="28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46" name="Freeform 106"/>
            <p:cNvSpPr>
              <a:spLocks/>
            </p:cNvSpPr>
            <p:nvPr/>
          </p:nvSpPr>
          <p:spPr bwMode="auto">
            <a:xfrm>
              <a:off x="4144" y="3505"/>
              <a:ext cx="5" cy="20"/>
            </a:xfrm>
            <a:custGeom>
              <a:avLst/>
              <a:gdLst>
                <a:gd name="T0" fmla="*/ 9 w 15"/>
                <a:gd name="T1" fmla="*/ 0 h 81"/>
                <a:gd name="T2" fmla="*/ 15 w 15"/>
                <a:gd name="T3" fmla="*/ 81 h 81"/>
                <a:gd name="T4" fmla="*/ 4 w 15"/>
                <a:gd name="T5" fmla="*/ 80 h 81"/>
                <a:gd name="T6" fmla="*/ 3 w 15"/>
                <a:gd name="T7" fmla="*/ 76 h 81"/>
                <a:gd name="T8" fmla="*/ 3 w 15"/>
                <a:gd name="T9" fmla="*/ 73 h 81"/>
                <a:gd name="T10" fmla="*/ 3 w 15"/>
                <a:gd name="T11" fmla="*/ 68 h 81"/>
                <a:gd name="T12" fmla="*/ 3 w 15"/>
                <a:gd name="T13" fmla="*/ 64 h 81"/>
                <a:gd name="T14" fmla="*/ 2 w 15"/>
                <a:gd name="T15" fmla="*/ 57 h 81"/>
                <a:gd name="T16" fmla="*/ 2 w 15"/>
                <a:gd name="T17" fmla="*/ 53 h 81"/>
                <a:gd name="T18" fmla="*/ 2 w 15"/>
                <a:gd name="T19" fmla="*/ 47 h 81"/>
                <a:gd name="T20" fmla="*/ 2 w 15"/>
                <a:gd name="T21" fmla="*/ 41 h 81"/>
                <a:gd name="T22" fmla="*/ 1 w 15"/>
                <a:gd name="T23" fmla="*/ 35 h 81"/>
                <a:gd name="T24" fmla="*/ 1 w 15"/>
                <a:gd name="T25" fmla="*/ 29 h 81"/>
                <a:gd name="T26" fmla="*/ 1 w 15"/>
                <a:gd name="T27" fmla="*/ 23 h 81"/>
                <a:gd name="T28" fmla="*/ 1 w 15"/>
                <a:gd name="T29" fmla="*/ 19 h 81"/>
                <a:gd name="T30" fmla="*/ 0 w 15"/>
                <a:gd name="T31" fmla="*/ 13 h 81"/>
                <a:gd name="T32" fmla="*/ 0 w 15"/>
                <a:gd name="T33" fmla="*/ 9 h 81"/>
                <a:gd name="T34" fmla="*/ 0 w 15"/>
                <a:gd name="T35" fmla="*/ 7 h 81"/>
                <a:gd name="T36" fmla="*/ 0 w 15"/>
                <a:gd name="T37" fmla="*/ 4 h 81"/>
                <a:gd name="T38" fmla="*/ 9 w 15"/>
                <a:gd name="T39" fmla="*/ 0 h 81"/>
                <a:gd name="T40" fmla="*/ 9 w 15"/>
                <a:gd name="T41" fmla="*/ 0 h 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81"/>
                <a:gd name="T65" fmla="*/ 15 w 15"/>
                <a:gd name="T66" fmla="*/ 81 h 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81">
                  <a:moveTo>
                    <a:pt x="9" y="0"/>
                  </a:moveTo>
                  <a:lnTo>
                    <a:pt x="15" y="81"/>
                  </a:lnTo>
                  <a:lnTo>
                    <a:pt x="4" y="80"/>
                  </a:lnTo>
                  <a:lnTo>
                    <a:pt x="3" y="76"/>
                  </a:lnTo>
                  <a:lnTo>
                    <a:pt x="3" y="73"/>
                  </a:lnTo>
                  <a:lnTo>
                    <a:pt x="3" y="68"/>
                  </a:lnTo>
                  <a:lnTo>
                    <a:pt x="3" y="64"/>
                  </a:lnTo>
                  <a:lnTo>
                    <a:pt x="2" y="57"/>
                  </a:lnTo>
                  <a:lnTo>
                    <a:pt x="2" y="53"/>
                  </a:lnTo>
                  <a:lnTo>
                    <a:pt x="2" y="47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1" y="29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47" name="Freeform 107"/>
            <p:cNvSpPr>
              <a:spLocks/>
            </p:cNvSpPr>
            <p:nvPr/>
          </p:nvSpPr>
          <p:spPr bwMode="auto">
            <a:xfrm>
              <a:off x="4146" y="3527"/>
              <a:ext cx="5" cy="20"/>
            </a:xfrm>
            <a:custGeom>
              <a:avLst/>
              <a:gdLst>
                <a:gd name="T0" fmla="*/ 9 w 14"/>
                <a:gd name="T1" fmla="*/ 0 h 80"/>
                <a:gd name="T2" fmla="*/ 14 w 14"/>
                <a:gd name="T3" fmla="*/ 80 h 80"/>
                <a:gd name="T4" fmla="*/ 3 w 14"/>
                <a:gd name="T5" fmla="*/ 80 h 80"/>
                <a:gd name="T6" fmla="*/ 2 w 14"/>
                <a:gd name="T7" fmla="*/ 77 h 80"/>
                <a:gd name="T8" fmla="*/ 2 w 14"/>
                <a:gd name="T9" fmla="*/ 73 h 80"/>
                <a:gd name="T10" fmla="*/ 2 w 14"/>
                <a:gd name="T11" fmla="*/ 69 h 80"/>
                <a:gd name="T12" fmla="*/ 2 w 14"/>
                <a:gd name="T13" fmla="*/ 64 h 80"/>
                <a:gd name="T14" fmla="*/ 1 w 14"/>
                <a:gd name="T15" fmla="*/ 59 h 80"/>
                <a:gd name="T16" fmla="*/ 1 w 14"/>
                <a:gd name="T17" fmla="*/ 53 h 80"/>
                <a:gd name="T18" fmla="*/ 1 w 14"/>
                <a:gd name="T19" fmla="*/ 47 h 80"/>
                <a:gd name="T20" fmla="*/ 1 w 14"/>
                <a:gd name="T21" fmla="*/ 41 h 80"/>
                <a:gd name="T22" fmla="*/ 1 w 14"/>
                <a:gd name="T23" fmla="*/ 35 h 80"/>
                <a:gd name="T24" fmla="*/ 1 w 14"/>
                <a:gd name="T25" fmla="*/ 28 h 80"/>
                <a:gd name="T26" fmla="*/ 1 w 14"/>
                <a:gd name="T27" fmla="*/ 23 h 80"/>
                <a:gd name="T28" fmla="*/ 1 w 14"/>
                <a:gd name="T29" fmla="*/ 19 h 80"/>
                <a:gd name="T30" fmla="*/ 0 w 14"/>
                <a:gd name="T31" fmla="*/ 13 h 80"/>
                <a:gd name="T32" fmla="*/ 0 w 14"/>
                <a:gd name="T33" fmla="*/ 8 h 80"/>
                <a:gd name="T34" fmla="*/ 0 w 14"/>
                <a:gd name="T35" fmla="*/ 5 h 80"/>
                <a:gd name="T36" fmla="*/ 0 w 14"/>
                <a:gd name="T37" fmla="*/ 3 h 80"/>
                <a:gd name="T38" fmla="*/ 9 w 14"/>
                <a:gd name="T39" fmla="*/ 0 h 80"/>
                <a:gd name="T40" fmla="*/ 9 w 14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0"/>
                <a:gd name="T65" fmla="*/ 14 w 14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0">
                  <a:moveTo>
                    <a:pt x="9" y="0"/>
                  </a:moveTo>
                  <a:lnTo>
                    <a:pt x="14" y="80"/>
                  </a:lnTo>
                  <a:lnTo>
                    <a:pt x="3" y="80"/>
                  </a:lnTo>
                  <a:lnTo>
                    <a:pt x="2" y="77"/>
                  </a:lnTo>
                  <a:lnTo>
                    <a:pt x="2" y="73"/>
                  </a:lnTo>
                  <a:lnTo>
                    <a:pt x="2" y="69"/>
                  </a:lnTo>
                  <a:lnTo>
                    <a:pt x="2" y="64"/>
                  </a:lnTo>
                  <a:lnTo>
                    <a:pt x="1" y="59"/>
                  </a:lnTo>
                  <a:lnTo>
                    <a:pt x="1" y="53"/>
                  </a:lnTo>
                  <a:lnTo>
                    <a:pt x="1" y="47"/>
                  </a:lnTo>
                  <a:lnTo>
                    <a:pt x="1" y="41"/>
                  </a:lnTo>
                  <a:lnTo>
                    <a:pt x="1" y="35"/>
                  </a:lnTo>
                  <a:lnTo>
                    <a:pt x="1" y="28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48" name="Freeform 108"/>
            <p:cNvSpPr>
              <a:spLocks/>
            </p:cNvSpPr>
            <p:nvPr/>
          </p:nvSpPr>
          <p:spPr bwMode="auto">
            <a:xfrm>
              <a:off x="4154" y="3527"/>
              <a:ext cx="4" cy="20"/>
            </a:xfrm>
            <a:custGeom>
              <a:avLst/>
              <a:gdLst>
                <a:gd name="T0" fmla="*/ 9 w 14"/>
                <a:gd name="T1" fmla="*/ 0 h 80"/>
                <a:gd name="T2" fmla="*/ 14 w 14"/>
                <a:gd name="T3" fmla="*/ 80 h 80"/>
                <a:gd name="T4" fmla="*/ 3 w 14"/>
                <a:gd name="T5" fmla="*/ 80 h 80"/>
                <a:gd name="T6" fmla="*/ 2 w 14"/>
                <a:gd name="T7" fmla="*/ 76 h 80"/>
                <a:gd name="T8" fmla="*/ 2 w 14"/>
                <a:gd name="T9" fmla="*/ 72 h 80"/>
                <a:gd name="T10" fmla="*/ 2 w 14"/>
                <a:gd name="T11" fmla="*/ 67 h 80"/>
                <a:gd name="T12" fmla="*/ 2 w 14"/>
                <a:gd name="T13" fmla="*/ 63 h 80"/>
                <a:gd name="T14" fmla="*/ 1 w 14"/>
                <a:gd name="T15" fmla="*/ 57 h 80"/>
                <a:gd name="T16" fmla="*/ 1 w 14"/>
                <a:gd name="T17" fmla="*/ 52 h 80"/>
                <a:gd name="T18" fmla="*/ 1 w 14"/>
                <a:gd name="T19" fmla="*/ 45 h 80"/>
                <a:gd name="T20" fmla="*/ 1 w 14"/>
                <a:gd name="T21" fmla="*/ 40 h 80"/>
                <a:gd name="T22" fmla="*/ 1 w 14"/>
                <a:gd name="T23" fmla="*/ 33 h 80"/>
                <a:gd name="T24" fmla="*/ 1 w 14"/>
                <a:gd name="T25" fmla="*/ 28 h 80"/>
                <a:gd name="T26" fmla="*/ 1 w 14"/>
                <a:gd name="T27" fmla="*/ 21 h 80"/>
                <a:gd name="T28" fmla="*/ 1 w 14"/>
                <a:gd name="T29" fmla="*/ 17 h 80"/>
                <a:gd name="T30" fmla="*/ 0 w 14"/>
                <a:gd name="T31" fmla="*/ 12 h 80"/>
                <a:gd name="T32" fmla="*/ 0 w 14"/>
                <a:gd name="T33" fmla="*/ 8 h 80"/>
                <a:gd name="T34" fmla="*/ 0 w 14"/>
                <a:gd name="T35" fmla="*/ 4 h 80"/>
                <a:gd name="T36" fmla="*/ 0 w 14"/>
                <a:gd name="T37" fmla="*/ 1 h 80"/>
                <a:gd name="T38" fmla="*/ 9 w 14"/>
                <a:gd name="T39" fmla="*/ 0 h 80"/>
                <a:gd name="T40" fmla="*/ 9 w 14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0"/>
                <a:gd name="T65" fmla="*/ 14 w 14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0">
                  <a:moveTo>
                    <a:pt x="9" y="0"/>
                  </a:moveTo>
                  <a:lnTo>
                    <a:pt x="14" y="80"/>
                  </a:lnTo>
                  <a:lnTo>
                    <a:pt x="3" y="80"/>
                  </a:lnTo>
                  <a:lnTo>
                    <a:pt x="2" y="76"/>
                  </a:lnTo>
                  <a:lnTo>
                    <a:pt x="2" y="72"/>
                  </a:lnTo>
                  <a:lnTo>
                    <a:pt x="2" y="67"/>
                  </a:lnTo>
                  <a:lnTo>
                    <a:pt x="2" y="63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1" y="45"/>
                  </a:lnTo>
                  <a:lnTo>
                    <a:pt x="1" y="40"/>
                  </a:lnTo>
                  <a:lnTo>
                    <a:pt x="1" y="33"/>
                  </a:lnTo>
                  <a:lnTo>
                    <a:pt x="1" y="28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49" name="Freeform 109"/>
            <p:cNvSpPr>
              <a:spLocks/>
            </p:cNvSpPr>
            <p:nvPr/>
          </p:nvSpPr>
          <p:spPr bwMode="auto">
            <a:xfrm>
              <a:off x="4266" y="3495"/>
              <a:ext cx="5" cy="25"/>
            </a:xfrm>
            <a:custGeom>
              <a:avLst/>
              <a:gdLst>
                <a:gd name="T0" fmla="*/ 0 w 16"/>
                <a:gd name="T1" fmla="*/ 7 h 98"/>
                <a:gd name="T2" fmla="*/ 3 w 16"/>
                <a:gd name="T3" fmla="*/ 96 h 98"/>
                <a:gd name="T4" fmla="*/ 16 w 16"/>
                <a:gd name="T5" fmla="*/ 98 h 98"/>
                <a:gd name="T6" fmla="*/ 15 w 16"/>
                <a:gd name="T7" fmla="*/ 92 h 98"/>
                <a:gd name="T8" fmla="*/ 15 w 16"/>
                <a:gd name="T9" fmla="*/ 88 h 98"/>
                <a:gd name="T10" fmla="*/ 14 w 16"/>
                <a:gd name="T11" fmla="*/ 82 h 98"/>
                <a:gd name="T12" fmla="*/ 14 w 16"/>
                <a:gd name="T13" fmla="*/ 76 h 98"/>
                <a:gd name="T14" fmla="*/ 14 w 16"/>
                <a:gd name="T15" fmla="*/ 70 h 98"/>
                <a:gd name="T16" fmla="*/ 13 w 16"/>
                <a:gd name="T17" fmla="*/ 63 h 98"/>
                <a:gd name="T18" fmla="*/ 13 w 16"/>
                <a:gd name="T19" fmla="*/ 56 h 98"/>
                <a:gd name="T20" fmla="*/ 13 w 16"/>
                <a:gd name="T21" fmla="*/ 50 h 98"/>
                <a:gd name="T22" fmla="*/ 12 w 16"/>
                <a:gd name="T23" fmla="*/ 43 h 98"/>
                <a:gd name="T24" fmla="*/ 11 w 16"/>
                <a:gd name="T25" fmla="*/ 36 h 98"/>
                <a:gd name="T26" fmla="*/ 11 w 16"/>
                <a:gd name="T27" fmla="*/ 30 h 98"/>
                <a:gd name="T28" fmla="*/ 11 w 16"/>
                <a:gd name="T29" fmla="*/ 23 h 98"/>
                <a:gd name="T30" fmla="*/ 10 w 16"/>
                <a:gd name="T31" fmla="*/ 16 h 98"/>
                <a:gd name="T32" fmla="*/ 10 w 16"/>
                <a:gd name="T33" fmla="*/ 12 h 98"/>
                <a:gd name="T34" fmla="*/ 10 w 16"/>
                <a:gd name="T35" fmla="*/ 7 h 98"/>
                <a:gd name="T36" fmla="*/ 11 w 16"/>
                <a:gd name="T37" fmla="*/ 4 h 98"/>
                <a:gd name="T38" fmla="*/ 10 w 16"/>
                <a:gd name="T39" fmla="*/ 0 h 98"/>
                <a:gd name="T40" fmla="*/ 8 w 16"/>
                <a:gd name="T41" fmla="*/ 3 h 98"/>
                <a:gd name="T42" fmla="*/ 4 w 16"/>
                <a:gd name="T43" fmla="*/ 7 h 98"/>
                <a:gd name="T44" fmla="*/ 0 w 16"/>
                <a:gd name="T45" fmla="*/ 7 h 98"/>
                <a:gd name="T46" fmla="*/ 0 w 16"/>
                <a:gd name="T47" fmla="*/ 7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8"/>
                <a:gd name="T74" fmla="*/ 16 w 16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8">
                  <a:moveTo>
                    <a:pt x="0" y="7"/>
                  </a:moveTo>
                  <a:lnTo>
                    <a:pt x="3" y="96"/>
                  </a:lnTo>
                  <a:lnTo>
                    <a:pt x="16" y="98"/>
                  </a:lnTo>
                  <a:lnTo>
                    <a:pt x="15" y="92"/>
                  </a:lnTo>
                  <a:lnTo>
                    <a:pt x="15" y="88"/>
                  </a:lnTo>
                  <a:lnTo>
                    <a:pt x="14" y="82"/>
                  </a:lnTo>
                  <a:lnTo>
                    <a:pt x="14" y="76"/>
                  </a:lnTo>
                  <a:lnTo>
                    <a:pt x="14" y="70"/>
                  </a:lnTo>
                  <a:lnTo>
                    <a:pt x="13" y="63"/>
                  </a:lnTo>
                  <a:lnTo>
                    <a:pt x="13" y="56"/>
                  </a:lnTo>
                  <a:lnTo>
                    <a:pt x="13" y="50"/>
                  </a:lnTo>
                  <a:lnTo>
                    <a:pt x="12" y="43"/>
                  </a:lnTo>
                  <a:lnTo>
                    <a:pt x="11" y="36"/>
                  </a:lnTo>
                  <a:lnTo>
                    <a:pt x="11" y="30"/>
                  </a:lnTo>
                  <a:lnTo>
                    <a:pt x="11" y="23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1" y="4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50" name="Freeform 110"/>
            <p:cNvSpPr>
              <a:spLocks/>
            </p:cNvSpPr>
            <p:nvPr/>
          </p:nvSpPr>
          <p:spPr bwMode="auto">
            <a:xfrm>
              <a:off x="4259" y="3497"/>
              <a:ext cx="5" cy="24"/>
            </a:xfrm>
            <a:custGeom>
              <a:avLst/>
              <a:gdLst>
                <a:gd name="T0" fmla="*/ 0 w 15"/>
                <a:gd name="T1" fmla="*/ 7 h 97"/>
                <a:gd name="T2" fmla="*/ 2 w 15"/>
                <a:gd name="T3" fmla="*/ 96 h 97"/>
                <a:gd name="T4" fmla="*/ 15 w 15"/>
                <a:gd name="T5" fmla="*/ 97 h 97"/>
                <a:gd name="T6" fmla="*/ 14 w 15"/>
                <a:gd name="T7" fmla="*/ 93 h 97"/>
                <a:gd name="T8" fmla="*/ 14 w 15"/>
                <a:gd name="T9" fmla="*/ 88 h 97"/>
                <a:gd name="T10" fmla="*/ 13 w 15"/>
                <a:gd name="T11" fmla="*/ 83 h 97"/>
                <a:gd name="T12" fmla="*/ 13 w 15"/>
                <a:gd name="T13" fmla="*/ 77 h 97"/>
                <a:gd name="T14" fmla="*/ 12 w 15"/>
                <a:gd name="T15" fmla="*/ 71 h 97"/>
                <a:gd name="T16" fmla="*/ 12 w 15"/>
                <a:gd name="T17" fmla="*/ 64 h 97"/>
                <a:gd name="T18" fmla="*/ 11 w 15"/>
                <a:gd name="T19" fmla="*/ 57 h 97"/>
                <a:gd name="T20" fmla="*/ 11 w 15"/>
                <a:gd name="T21" fmla="*/ 51 h 97"/>
                <a:gd name="T22" fmla="*/ 11 w 15"/>
                <a:gd name="T23" fmla="*/ 43 h 97"/>
                <a:gd name="T24" fmla="*/ 10 w 15"/>
                <a:gd name="T25" fmla="*/ 36 h 97"/>
                <a:gd name="T26" fmla="*/ 10 w 15"/>
                <a:gd name="T27" fmla="*/ 29 h 97"/>
                <a:gd name="T28" fmla="*/ 10 w 15"/>
                <a:gd name="T29" fmla="*/ 23 h 97"/>
                <a:gd name="T30" fmla="*/ 9 w 15"/>
                <a:gd name="T31" fmla="*/ 16 h 97"/>
                <a:gd name="T32" fmla="*/ 9 w 15"/>
                <a:gd name="T33" fmla="*/ 12 h 97"/>
                <a:gd name="T34" fmla="*/ 9 w 15"/>
                <a:gd name="T35" fmla="*/ 7 h 97"/>
                <a:gd name="T36" fmla="*/ 10 w 15"/>
                <a:gd name="T37" fmla="*/ 4 h 97"/>
                <a:gd name="T38" fmla="*/ 9 w 15"/>
                <a:gd name="T39" fmla="*/ 0 h 97"/>
                <a:gd name="T40" fmla="*/ 6 w 15"/>
                <a:gd name="T41" fmla="*/ 3 h 97"/>
                <a:gd name="T42" fmla="*/ 2 w 15"/>
                <a:gd name="T43" fmla="*/ 7 h 97"/>
                <a:gd name="T44" fmla="*/ 0 w 15"/>
                <a:gd name="T45" fmla="*/ 7 h 97"/>
                <a:gd name="T46" fmla="*/ 0 w 15"/>
                <a:gd name="T47" fmla="*/ 7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7"/>
                <a:gd name="T74" fmla="*/ 15 w 15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7">
                  <a:moveTo>
                    <a:pt x="0" y="7"/>
                  </a:moveTo>
                  <a:lnTo>
                    <a:pt x="2" y="96"/>
                  </a:lnTo>
                  <a:lnTo>
                    <a:pt x="15" y="97"/>
                  </a:lnTo>
                  <a:lnTo>
                    <a:pt x="14" y="93"/>
                  </a:lnTo>
                  <a:lnTo>
                    <a:pt x="14" y="88"/>
                  </a:lnTo>
                  <a:lnTo>
                    <a:pt x="13" y="83"/>
                  </a:lnTo>
                  <a:lnTo>
                    <a:pt x="13" y="77"/>
                  </a:lnTo>
                  <a:lnTo>
                    <a:pt x="12" y="71"/>
                  </a:lnTo>
                  <a:lnTo>
                    <a:pt x="12" y="64"/>
                  </a:lnTo>
                  <a:lnTo>
                    <a:pt x="11" y="57"/>
                  </a:lnTo>
                  <a:lnTo>
                    <a:pt x="11" y="51"/>
                  </a:lnTo>
                  <a:lnTo>
                    <a:pt x="11" y="43"/>
                  </a:lnTo>
                  <a:lnTo>
                    <a:pt x="10" y="36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9" y="16"/>
                  </a:lnTo>
                  <a:lnTo>
                    <a:pt x="9" y="12"/>
                  </a:lnTo>
                  <a:lnTo>
                    <a:pt x="9" y="7"/>
                  </a:lnTo>
                  <a:lnTo>
                    <a:pt x="10" y="4"/>
                  </a:lnTo>
                  <a:lnTo>
                    <a:pt x="9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51" name="Freeform 111"/>
            <p:cNvSpPr>
              <a:spLocks/>
            </p:cNvSpPr>
            <p:nvPr/>
          </p:nvSpPr>
          <p:spPr bwMode="auto">
            <a:xfrm>
              <a:off x="4251" y="3500"/>
              <a:ext cx="4" cy="21"/>
            </a:xfrm>
            <a:custGeom>
              <a:avLst/>
              <a:gdLst>
                <a:gd name="T0" fmla="*/ 0 w 12"/>
                <a:gd name="T1" fmla="*/ 5 h 86"/>
                <a:gd name="T2" fmla="*/ 1 w 12"/>
                <a:gd name="T3" fmla="*/ 86 h 86"/>
                <a:gd name="T4" fmla="*/ 12 w 12"/>
                <a:gd name="T5" fmla="*/ 84 h 86"/>
                <a:gd name="T6" fmla="*/ 11 w 12"/>
                <a:gd name="T7" fmla="*/ 81 h 86"/>
                <a:gd name="T8" fmla="*/ 11 w 12"/>
                <a:gd name="T9" fmla="*/ 77 h 86"/>
                <a:gd name="T10" fmla="*/ 11 w 12"/>
                <a:gd name="T11" fmla="*/ 72 h 86"/>
                <a:gd name="T12" fmla="*/ 11 w 12"/>
                <a:gd name="T13" fmla="*/ 68 h 86"/>
                <a:gd name="T14" fmla="*/ 11 w 12"/>
                <a:gd name="T15" fmla="*/ 61 h 86"/>
                <a:gd name="T16" fmla="*/ 11 w 12"/>
                <a:gd name="T17" fmla="*/ 54 h 86"/>
                <a:gd name="T18" fmla="*/ 11 w 12"/>
                <a:gd name="T19" fmla="*/ 48 h 86"/>
                <a:gd name="T20" fmla="*/ 11 w 12"/>
                <a:gd name="T21" fmla="*/ 42 h 86"/>
                <a:gd name="T22" fmla="*/ 10 w 12"/>
                <a:gd name="T23" fmla="*/ 36 h 86"/>
                <a:gd name="T24" fmla="*/ 10 w 12"/>
                <a:gd name="T25" fmla="*/ 29 h 86"/>
                <a:gd name="T26" fmla="*/ 10 w 12"/>
                <a:gd name="T27" fmla="*/ 22 h 86"/>
                <a:gd name="T28" fmla="*/ 10 w 12"/>
                <a:gd name="T29" fmla="*/ 16 h 86"/>
                <a:gd name="T30" fmla="*/ 10 w 12"/>
                <a:gd name="T31" fmla="*/ 10 h 86"/>
                <a:gd name="T32" fmla="*/ 10 w 12"/>
                <a:gd name="T33" fmla="*/ 5 h 86"/>
                <a:gd name="T34" fmla="*/ 10 w 12"/>
                <a:gd name="T35" fmla="*/ 2 h 86"/>
                <a:gd name="T36" fmla="*/ 10 w 12"/>
                <a:gd name="T37" fmla="*/ 0 h 86"/>
                <a:gd name="T38" fmla="*/ 0 w 12"/>
                <a:gd name="T39" fmla="*/ 5 h 86"/>
                <a:gd name="T40" fmla="*/ 0 w 12"/>
                <a:gd name="T41" fmla="*/ 5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"/>
                <a:gd name="T64" fmla="*/ 0 h 86"/>
                <a:gd name="T65" fmla="*/ 12 w 12"/>
                <a:gd name="T66" fmla="*/ 86 h 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" h="86">
                  <a:moveTo>
                    <a:pt x="0" y="5"/>
                  </a:moveTo>
                  <a:lnTo>
                    <a:pt x="1" y="86"/>
                  </a:lnTo>
                  <a:lnTo>
                    <a:pt x="12" y="84"/>
                  </a:lnTo>
                  <a:lnTo>
                    <a:pt x="11" y="81"/>
                  </a:lnTo>
                  <a:lnTo>
                    <a:pt x="11" y="77"/>
                  </a:lnTo>
                  <a:lnTo>
                    <a:pt x="11" y="72"/>
                  </a:lnTo>
                  <a:lnTo>
                    <a:pt x="11" y="68"/>
                  </a:lnTo>
                  <a:lnTo>
                    <a:pt x="11" y="61"/>
                  </a:lnTo>
                  <a:lnTo>
                    <a:pt x="11" y="54"/>
                  </a:lnTo>
                  <a:lnTo>
                    <a:pt x="11" y="48"/>
                  </a:lnTo>
                  <a:lnTo>
                    <a:pt x="11" y="42"/>
                  </a:lnTo>
                  <a:lnTo>
                    <a:pt x="10" y="36"/>
                  </a:lnTo>
                  <a:lnTo>
                    <a:pt x="10" y="29"/>
                  </a:lnTo>
                  <a:lnTo>
                    <a:pt x="10" y="22"/>
                  </a:lnTo>
                  <a:lnTo>
                    <a:pt x="10" y="16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52" name="Freeform 112"/>
            <p:cNvSpPr>
              <a:spLocks/>
            </p:cNvSpPr>
            <p:nvPr/>
          </p:nvSpPr>
          <p:spPr bwMode="auto">
            <a:xfrm>
              <a:off x="4243" y="3502"/>
              <a:ext cx="4" cy="20"/>
            </a:xfrm>
            <a:custGeom>
              <a:avLst/>
              <a:gdLst>
                <a:gd name="T0" fmla="*/ 0 w 13"/>
                <a:gd name="T1" fmla="*/ 0 h 81"/>
                <a:gd name="T2" fmla="*/ 2 w 13"/>
                <a:gd name="T3" fmla="*/ 81 h 81"/>
                <a:gd name="T4" fmla="*/ 13 w 13"/>
                <a:gd name="T5" fmla="*/ 78 h 81"/>
                <a:gd name="T6" fmla="*/ 12 w 13"/>
                <a:gd name="T7" fmla="*/ 74 h 81"/>
                <a:gd name="T8" fmla="*/ 12 w 13"/>
                <a:gd name="T9" fmla="*/ 70 h 81"/>
                <a:gd name="T10" fmla="*/ 11 w 13"/>
                <a:gd name="T11" fmla="*/ 66 h 81"/>
                <a:gd name="T12" fmla="*/ 11 w 13"/>
                <a:gd name="T13" fmla="*/ 62 h 81"/>
                <a:gd name="T14" fmla="*/ 11 w 13"/>
                <a:gd name="T15" fmla="*/ 56 h 81"/>
                <a:gd name="T16" fmla="*/ 11 w 13"/>
                <a:gd name="T17" fmla="*/ 50 h 81"/>
                <a:gd name="T18" fmla="*/ 10 w 13"/>
                <a:gd name="T19" fmla="*/ 45 h 81"/>
                <a:gd name="T20" fmla="*/ 10 w 13"/>
                <a:gd name="T21" fmla="*/ 40 h 81"/>
                <a:gd name="T22" fmla="*/ 9 w 13"/>
                <a:gd name="T23" fmla="*/ 33 h 81"/>
                <a:gd name="T24" fmla="*/ 9 w 13"/>
                <a:gd name="T25" fmla="*/ 26 h 81"/>
                <a:gd name="T26" fmla="*/ 9 w 13"/>
                <a:gd name="T27" fmla="*/ 21 h 81"/>
                <a:gd name="T28" fmla="*/ 9 w 13"/>
                <a:gd name="T29" fmla="*/ 16 h 81"/>
                <a:gd name="T30" fmla="*/ 8 w 13"/>
                <a:gd name="T31" fmla="*/ 10 h 81"/>
                <a:gd name="T32" fmla="*/ 8 w 13"/>
                <a:gd name="T33" fmla="*/ 6 h 81"/>
                <a:gd name="T34" fmla="*/ 9 w 13"/>
                <a:gd name="T35" fmla="*/ 2 h 81"/>
                <a:gd name="T36" fmla="*/ 9 w 13"/>
                <a:gd name="T37" fmla="*/ 1 h 81"/>
                <a:gd name="T38" fmla="*/ 0 w 13"/>
                <a:gd name="T39" fmla="*/ 0 h 81"/>
                <a:gd name="T40" fmla="*/ 0 w 13"/>
                <a:gd name="T41" fmla="*/ 0 h 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"/>
                <a:gd name="T64" fmla="*/ 0 h 81"/>
                <a:gd name="T65" fmla="*/ 13 w 13"/>
                <a:gd name="T66" fmla="*/ 81 h 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" h="81">
                  <a:moveTo>
                    <a:pt x="0" y="0"/>
                  </a:moveTo>
                  <a:lnTo>
                    <a:pt x="2" y="81"/>
                  </a:lnTo>
                  <a:lnTo>
                    <a:pt x="13" y="78"/>
                  </a:lnTo>
                  <a:lnTo>
                    <a:pt x="12" y="74"/>
                  </a:lnTo>
                  <a:lnTo>
                    <a:pt x="12" y="70"/>
                  </a:lnTo>
                  <a:lnTo>
                    <a:pt x="11" y="66"/>
                  </a:lnTo>
                  <a:lnTo>
                    <a:pt x="11" y="62"/>
                  </a:lnTo>
                  <a:lnTo>
                    <a:pt x="11" y="56"/>
                  </a:lnTo>
                  <a:lnTo>
                    <a:pt x="11" y="50"/>
                  </a:lnTo>
                  <a:lnTo>
                    <a:pt x="10" y="45"/>
                  </a:lnTo>
                  <a:lnTo>
                    <a:pt x="10" y="40"/>
                  </a:lnTo>
                  <a:lnTo>
                    <a:pt x="9" y="33"/>
                  </a:lnTo>
                  <a:lnTo>
                    <a:pt x="9" y="26"/>
                  </a:lnTo>
                  <a:lnTo>
                    <a:pt x="9" y="21"/>
                  </a:lnTo>
                  <a:lnTo>
                    <a:pt x="9" y="16"/>
                  </a:lnTo>
                  <a:lnTo>
                    <a:pt x="8" y="10"/>
                  </a:lnTo>
                  <a:lnTo>
                    <a:pt x="8" y="6"/>
                  </a:lnTo>
                  <a:lnTo>
                    <a:pt x="9" y="2"/>
                  </a:lnTo>
                  <a:lnTo>
                    <a:pt x="9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53" name="Freeform 113"/>
            <p:cNvSpPr>
              <a:spLocks/>
            </p:cNvSpPr>
            <p:nvPr/>
          </p:nvSpPr>
          <p:spPr bwMode="auto">
            <a:xfrm>
              <a:off x="4263" y="3473"/>
              <a:ext cx="5" cy="24"/>
            </a:xfrm>
            <a:custGeom>
              <a:avLst/>
              <a:gdLst>
                <a:gd name="T0" fmla="*/ 0 w 15"/>
                <a:gd name="T1" fmla="*/ 6 h 97"/>
                <a:gd name="T2" fmla="*/ 3 w 15"/>
                <a:gd name="T3" fmla="*/ 97 h 97"/>
                <a:gd name="T4" fmla="*/ 15 w 15"/>
                <a:gd name="T5" fmla="*/ 97 h 97"/>
                <a:gd name="T6" fmla="*/ 15 w 15"/>
                <a:gd name="T7" fmla="*/ 92 h 97"/>
                <a:gd name="T8" fmla="*/ 14 w 15"/>
                <a:gd name="T9" fmla="*/ 88 h 97"/>
                <a:gd name="T10" fmla="*/ 14 w 15"/>
                <a:gd name="T11" fmla="*/ 81 h 97"/>
                <a:gd name="T12" fmla="*/ 14 w 15"/>
                <a:gd name="T13" fmla="*/ 77 h 97"/>
                <a:gd name="T14" fmla="*/ 13 w 15"/>
                <a:gd name="T15" fmla="*/ 70 h 97"/>
                <a:gd name="T16" fmla="*/ 13 w 15"/>
                <a:gd name="T17" fmla="*/ 64 h 97"/>
                <a:gd name="T18" fmla="*/ 12 w 15"/>
                <a:gd name="T19" fmla="*/ 56 h 97"/>
                <a:gd name="T20" fmla="*/ 12 w 15"/>
                <a:gd name="T21" fmla="*/ 49 h 97"/>
                <a:gd name="T22" fmla="*/ 12 w 15"/>
                <a:gd name="T23" fmla="*/ 42 h 97"/>
                <a:gd name="T24" fmla="*/ 11 w 15"/>
                <a:gd name="T25" fmla="*/ 36 h 97"/>
                <a:gd name="T26" fmla="*/ 10 w 15"/>
                <a:gd name="T27" fmla="*/ 29 h 97"/>
                <a:gd name="T28" fmla="*/ 10 w 15"/>
                <a:gd name="T29" fmla="*/ 22 h 97"/>
                <a:gd name="T30" fmla="*/ 10 w 15"/>
                <a:gd name="T31" fmla="*/ 16 h 97"/>
                <a:gd name="T32" fmla="*/ 10 w 15"/>
                <a:gd name="T33" fmla="*/ 12 h 97"/>
                <a:gd name="T34" fmla="*/ 10 w 15"/>
                <a:gd name="T35" fmla="*/ 6 h 97"/>
                <a:gd name="T36" fmla="*/ 10 w 15"/>
                <a:gd name="T37" fmla="*/ 4 h 97"/>
                <a:gd name="T38" fmla="*/ 9 w 15"/>
                <a:gd name="T39" fmla="*/ 0 h 97"/>
                <a:gd name="T40" fmla="*/ 7 w 15"/>
                <a:gd name="T41" fmla="*/ 2 h 97"/>
                <a:gd name="T42" fmla="*/ 3 w 15"/>
                <a:gd name="T43" fmla="*/ 6 h 97"/>
                <a:gd name="T44" fmla="*/ 0 w 15"/>
                <a:gd name="T45" fmla="*/ 6 h 97"/>
                <a:gd name="T46" fmla="*/ 0 w 15"/>
                <a:gd name="T47" fmla="*/ 6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7"/>
                <a:gd name="T74" fmla="*/ 15 w 15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7">
                  <a:moveTo>
                    <a:pt x="0" y="6"/>
                  </a:moveTo>
                  <a:lnTo>
                    <a:pt x="3" y="97"/>
                  </a:lnTo>
                  <a:lnTo>
                    <a:pt x="15" y="97"/>
                  </a:lnTo>
                  <a:lnTo>
                    <a:pt x="15" y="92"/>
                  </a:lnTo>
                  <a:lnTo>
                    <a:pt x="14" y="88"/>
                  </a:lnTo>
                  <a:lnTo>
                    <a:pt x="14" y="81"/>
                  </a:lnTo>
                  <a:lnTo>
                    <a:pt x="14" y="77"/>
                  </a:lnTo>
                  <a:lnTo>
                    <a:pt x="13" y="70"/>
                  </a:lnTo>
                  <a:lnTo>
                    <a:pt x="13" y="64"/>
                  </a:lnTo>
                  <a:lnTo>
                    <a:pt x="12" y="56"/>
                  </a:lnTo>
                  <a:lnTo>
                    <a:pt x="12" y="49"/>
                  </a:lnTo>
                  <a:lnTo>
                    <a:pt x="12" y="42"/>
                  </a:lnTo>
                  <a:lnTo>
                    <a:pt x="11" y="36"/>
                  </a:lnTo>
                  <a:lnTo>
                    <a:pt x="10" y="29"/>
                  </a:lnTo>
                  <a:lnTo>
                    <a:pt x="10" y="22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9" y="0"/>
                  </a:lnTo>
                  <a:lnTo>
                    <a:pt x="7" y="2"/>
                  </a:lnTo>
                  <a:lnTo>
                    <a:pt x="3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54" name="Freeform 114"/>
            <p:cNvSpPr>
              <a:spLocks/>
            </p:cNvSpPr>
            <p:nvPr/>
          </p:nvSpPr>
          <p:spPr bwMode="auto">
            <a:xfrm>
              <a:off x="4255" y="3474"/>
              <a:ext cx="5" cy="25"/>
            </a:xfrm>
            <a:custGeom>
              <a:avLst/>
              <a:gdLst>
                <a:gd name="T0" fmla="*/ 0 w 17"/>
                <a:gd name="T1" fmla="*/ 7 h 98"/>
                <a:gd name="T2" fmla="*/ 4 w 17"/>
                <a:gd name="T3" fmla="*/ 98 h 98"/>
                <a:gd name="T4" fmla="*/ 17 w 17"/>
                <a:gd name="T5" fmla="*/ 98 h 98"/>
                <a:gd name="T6" fmla="*/ 16 w 17"/>
                <a:gd name="T7" fmla="*/ 92 h 98"/>
                <a:gd name="T8" fmla="*/ 16 w 17"/>
                <a:gd name="T9" fmla="*/ 88 h 98"/>
                <a:gd name="T10" fmla="*/ 15 w 17"/>
                <a:gd name="T11" fmla="*/ 82 h 98"/>
                <a:gd name="T12" fmla="*/ 14 w 17"/>
                <a:gd name="T13" fmla="*/ 78 h 98"/>
                <a:gd name="T14" fmla="*/ 14 w 17"/>
                <a:gd name="T15" fmla="*/ 71 h 98"/>
                <a:gd name="T16" fmla="*/ 13 w 17"/>
                <a:gd name="T17" fmla="*/ 64 h 98"/>
                <a:gd name="T18" fmla="*/ 13 w 17"/>
                <a:gd name="T19" fmla="*/ 58 h 98"/>
                <a:gd name="T20" fmla="*/ 13 w 17"/>
                <a:gd name="T21" fmla="*/ 50 h 98"/>
                <a:gd name="T22" fmla="*/ 12 w 17"/>
                <a:gd name="T23" fmla="*/ 43 h 98"/>
                <a:gd name="T24" fmla="*/ 11 w 17"/>
                <a:gd name="T25" fmla="*/ 36 h 98"/>
                <a:gd name="T26" fmla="*/ 11 w 17"/>
                <a:gd name="T27" fmla="*/ 30 h 98"/>
                <a:gd name="T28" fmla="*/ 11 w 17"/>
                <a:gd name="T29" fmla="*/ 23 h 98"/>
                <a:gd name="T30" fmla="*/ 10 w 17"/>
                <a:gd name="T31" fmla="*/ 16 h 98"/>
                <a:gd name="T32" fmla="*/ 10 w 17"/>
                <a:gd name="T33" fmla="*/ 12 h 98"/>
                <a:gd name="T34" fmla="*/ 10 w 17"/>
                <a:gd name="T35" fmla="*/ 7 h 98"/>
                <a:gd name="T36" fmla="*/ 11 w 17"/>
                <a:gd name="T37" fmla="*/ 4 h 98"/>
                <a:gd name="T38" fmla="*/ 10 w 17"/>
                <a:gd name="T39" fmla="*/ 0 h 98"/>
                <a:gd name="T40" fmla="*/ 8 w 17"/>
                <a:gd name="T41" fmla="*/ 3 h 98"/>
                <a:gd name="T42" fmla="*/ 4 w 17"/>
                <a:gd name="T43" fmla="*/ 7 h 98"/>
                <a:gd name="T44" fmla="*/ 0 w 17"/>
                <a:gd name="T45" fmla="*/ 7 h 98"/>
                <a:gd name="T46" fmla="*/ 0 w 17"/>
                <a:gd name="T47" fmla="*/ 7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"/>
                <a:gd name="T73" fmla="*/ 0 h 98"/>
                <a:gd name="T74" fmla="*/ 17 w 17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" h="98">
                  <a:moveTo>
                    <a:pt x="0" y="7"/>
                  </a:moveTo>
                  <a:lnTo>
                    <a:pt x="4" y="98"/>
                  </a:lnTo>
                  <a:lnTo>
                    <a:pt x="17" y="98"/>
                  </a:lnTo>
                  <a:lnTo>
                    <a:pt x="16" y="92"/>
                  </a:lnTo>
                  <a:lnTo>
                    <a:pt x="16" y="88"/>
                  </a:lnTo>
                  <a:lnTo>
                    <a:pt x="15" y="82"/>
                  </a:lnTo>
                  <a:lnTo>
                    <a:pt x="14" y="78"/>
                  </a:lnTo>
                  <a:lnTo>
                    <a:pt x="14" y="71"/>
                  </a:lnTo>
                  <a:lnTo>
                    <a:pt x="13" y="64"/>
                  </a:lnTo>
                  <a:lnTo>
                    <a:pt x="13" y="58"/>
                  </a:lnTo>
                  <a:lnTo>
                    <a:pt x="13" y="50"/>
                  </a:lnTo>
                  <a:lnTo>
                    <a:pt x="12" y="43"/>
                  </a:lnTo>
                  <a:lnTo>
                    <a:pt x="11" y="36"/>
                  </a:lnTo>
                  <a:lnTo>
                    <a:pt x="11" y="30"/>
                  </a:lnTo>
                  <a:lnTo>
                    <a:pt x="11" y="23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1" y="4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55" name="Freeform 115"/>
            <p:cNvSpPr>
              <a:spLocks/>
            </p:cNvSpPr>
            <p:nvPr/>
          </p:nvSpPr>
          <p:spPr bwMode="auto">
            <a:xfrm>
              <a:off x="4267" y="3448"/>
              <a:ext cx="5" cy="25"/>
            </a:xfrm>
            <a:custGeom>
              <a:avLst/>
              <a:gdLst>
                <a:gd name="T0" fmla="*/ 0 w 16"/>
                <a:gd name="T1" fmla="*/ 7 h 98"/>
                <a:gd name="T2" fmla="*/ 3 w 16"/>
                <a:gd name="T3" fmla="*/ 98 h 98"/>
                <a:gd name="T4" fmla="*/ 16 w 16"/>
                <a:gd name="T5" fmla="*/ 98 h 98"/>
                <a:gd name="T6" fmla="*/ 15 w 16"/>
                <a:gd name="T7" fmla="*/ 92 h 98"/>
                <a:gd name="T8" fmla="*/ 15 w 16"/>
                <a:gd name="T9" fmla="*/ 88 h 98"/>
                <a:gd name="T10" fmla="*/ 14 w 16"/>
                <a:gd name="T11" fmla="*/ 83 h 98"/>
                <a:gd name="T12" fmla="*/ 14 w 16"/>
                <a:gd name="T13" fmla="*/ 78 h 98"/>
                <a:gd name="T14" fmla="*/ 13 w 16"/>
                <a:gd name="T15" fmla="*/ 71 h 98"/>
                <a:gd name="T16" fmla="*/ 13 w 16"/>
                <a:gd name="T17" fmla="*/ 64 h 98"/>
                <a:gd name="T18" fmla="*/ 12 w 16"/>
                <a:gd name="T19" fmla="*/ 58 h 98"/>
                <a:gd name="T20" fmla="*/ 12 w 16"/>
                <a:gd name="T21" fmla="*/ 51 h 98"/>
                <a:gd name="T22" fmla="*/ 11 w 16"/>
                <a:gd name="T23" fmla="*/ 43 h 98"/>
                <a:gd name="T24" fmla="*/ 11 w 16"/>
                <a:gd name="T25" fmla="*/ 36 h 98"/>
                <a:gd name="T26" fmla="*/ 10 w 16"/>
                <a:gd name="T27" fmla="*/ 30 h 98"/>
                <a:gd name="T28" fmla="*/ 10 w 16"/>
                <a:gd name="T29" fmla="*/ 23 h 98"/>
                <a:gd name="T30" fmla="*/ 9 w 16"/>
                <a:gd name="T31" fmla="*/ 16 h 98"/>
                <a:gd name="T32" fmla="*/ 9 w 16"/>
                <a:gd name="T33" fmla="*/ 12 h 98"/>
                <a:gd name="T34" fmla="*/ 9 w 16"/>
                <a:gd name="T35" fmla="*/ 7 h 98"/>
                <a:gd name="T36" fmla="*/ 10 w 16"/>
                <a:gd name="T37" fmla="*/ 4 h 98"/>
                <a:gd name="T38" fmla="*/ 9 w 16"/>
                <a:gd name="T39" fmla="*/ 0 h 98"/>
                <a:gd name="T40" fmla="*/ 7 w 16"/>
                <a:gd name="T41" fmla="*/ 3 h 98"/>
                <a:gd name="T42" fmla="*/ 3 w 16"/>
                <a:gd name="T43" fmla="*/ 7 h 98"/>
                <a:gd name="T44" fmla="*/ 0 w 16"/>
                <a:gd name="T45" fmla="*/ 7 h 98"/>
                <a:gd name="T46" fmla="*/ 0 w 16"/>
                <a:gd name="T47" fmla="*/ 7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8"/>
                <a:gd name="T74" fmla="*/ 16 w 16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8">
                  <a:moveTo>
                    <a:pt x="0" y="7"/>
                  </a:moveTo>
                  <a:lnTo>
                    <a:pt x="3" y="98"/>
                  </a:lnTo>
                  <a:lnTo>
                    <a:pt x="16" y="98"/>
                  </a:lnTo>
                  <a:lnTo>
                    <a:pt x="15" y="92"/>
                  </a:lnTo>
                  <a:lnTo>
                    <a:pt x="15" y="88"/>
                  </a:lnTo>
                  <a:lnTo>
                    <a:pt x="14" y="83"/>
                  </a:lnTo>
                  <a:lnTo>
                    <a:pt x="14" y="78"/>
                  </a:lnTo>
                  <a:lnTo>
                    <a:pt x="13" y="71"/>
                  </a:lnTo>
                  <a:lnTo>
                    <a:pt x="13" y="64"/>
                  </a:lnTo>
                  <a:lnTo>
                    <a:pt x="12" y="58"/>
                  </a:lnTo>
                  <a:lnTo>
                    <a:pt x="12" y="51"/>
                  </a:lnTo>
                  <a:lnTo>
                    <a:pt x="11" y="43"/>
                  </a:lnTo>
                  <a:lnTo>
                    <a:pt x="11" y="36"/>
                  </a:lnTo>
                  <a:lnTo>
                    <a:pt x="10" y="30"/>
                  </a:lnTo>
                  <a:lnTo>
                    <a:pt x="10" y="23"/>
                  </a:lnTo>
                  <a:lnTo>
                    <a:pt x="9" y="16"/>
                  </a:lnTo>
                  <a:lnTo>
                    <a:pt x="9" y="12"/>
                  </a:lnTo>
                  <a:lnTo>
                    <a:pt x="9" y="7"/>
                  </a:lnTo>
                  <a:lnTo>
                    <a:pt x="10" y="4"/>
                  </a:lnTo>
                  <a:lnTo>
                    <a:pt x="9" y="0"/>
                  </a:lnTo>
                  <a:lnTo>
                    <a:pt x="7" y="3"/>
                  </a:lnTo>
                  <a:lnTo>
                    <a:pt x="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56" name="Freeform 116"/>
            <p:cNvSpPr>
              <a:spLocks/>
            </p:cNvSpPr>
            <p:nvPr/>
          </p:nvSpPr>
          <p:spPr bwMode="auto">
            <a:xfrm>
              <a:off x="4259" y="3450"/>
              <a:ext cx="5" cy="24"/>
            </a:xfrm>
            <a:custGeom>
              <a:avLst/>
              <a:gdLst>
                <a:gd name="T0" fmla="*/ 0 w 16"/>
                <a:gd name="T1" fmla="*/ 6 h 96"/>
                <a:gd name="T2" fmla="*/ 3 w 16"/>
                <a:gd name="T3" fmla="*/ 96 h 96"/>
                <a:gd name="T4" fmla="*/ 16 w 16"/>
                <a:gd name="T5" fmla="*/ 96 h 96"/>
                <a:gd name="T6" fmla="*/ 15 w 16"/>
                <a:gd name="T7" fmla="*/ 92 h 96"/>
                <a:gd name="T8" fmla="*/ 15 w 16"/>
                <a:gd name="T9" fmla="*/ 87 h 96"/>
                <a:gd name="T10" fmla="*/ 14 w 16"/>
                <a:gd name="T11" fmla="*/ 82 h 96"/>
                <a:gd name="T12" fmla="*/ 14 w 16"/>
                <a:gd name="T13" fmla="*/ 76 h 96"/>
                <a:gd name="T14" fmla="*/ 14 w 16"/>
                <a:gd name="T15" fmla="*/ 70 h 96"/>
                <a:gd name="T16" fmla="*/ 13 w 16"/>
                <a:gd name="T17" fmla="*/ 63 h 96"/>
                <a:gd name="T18" fmla="*/ 12 w 16"/>
                <a:gd name="T19" fmla="*/ 56 h 96"/>
                <a:gd name="T20" fmla="*/ 12 w 16"/>
                <a:gd name="T21" fmla="*/ 50 h 96"/>
                <a:gd name="T22" fmla="*/ 11 w 16"/>
                <a:gd name="T23" fmla="*/ 43 h 96"/>
                <a:gd name="T24" fmla="*/ 11 w 16"/>
                <a:gd name="T25" fmla="*/ 36 h 96"/>
                <a:gd name="T26" fmla="*/ 11 w 16"/>
                <a:gd name="T27" fmla="*/ 30 h 96"/>
                <a:gd name="T28" fmla="*/ 11 w 16"/>
                <a:gd name="T29" fmla="*/ 23 h 96"/>
                <a:gd name="T30" fmla="*/ 10 w 16"/>
                <a:gd name="T31" fmla="*/ 16 h 96"/>
                <a:gd name="T32" fmla="*/ 10 w 16"/>
                <a:gd name="T33" fmla="*/ 12 h 96"/>
                <a:gd name="T34" fmla="*/ 10 w 16"/>
                <a:gd name="T35" fmla="*/ 7 h 96"/>
                <a:gd name="T36" fmla="*/ 11 w 16"/>
                <a:gd name="T37" fmla="*/ 4 h 96"/>
                <a:gd name="T38" fmla="*/ 10 w 16"/>
                <a:gd name="T39" fmla="*/ 0 h 96"/>
                <a:gd name="T40" fmla="*/ 7 w 16"/>
                <a:gd name="T41" fmla="*/ 3 h 96"/>
                <a:gd name="T42" fmla="*/ 4 w 16"/>
                <a:gd name="T43" fmla="*/ 6 h 96"/>
                <a:gd name="T44" fmla="*/ 0 w 16"/>
                <a:gd name="T45" fmla="*/ 6 h 96"/>
                <a:gd name="T46" fmla="*/ 0 w 16"/>
                <a:gd name="T47" fmla="*/ 6 h 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6"/>
                <a:gd name="T74" fmla="*/ 16 w 16"/>
                <a:gd name="T75" fmla="*/ 96 h 9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6">
                  <a:moveTo>
                    <a:pt x="0" y="6"/>
                  </a:moveTo>
                  <a:lnTo>
                    <a:pt x="3" y="96"/>
                  </a:lnTo>
                  <a:lnTo>
                    <a:pt x="16" y="96"/>
                  </a:lnTo>
                  <a:lnTo>
                    <a:pt x="15" y="92"/>
                  </a:lnTo>
                  <a:lnTo>
                    <a:pt x="15" y="87"/>
                  </a:lnTo>
                  <a:lnTo>
                    <a:pt x="14" y="82"/>
                  </a:lnTo>
                  <a:lnTo>
                    <a:pt x="14" y="76"/>
                  </a:lnTo>
                  <a:lnTo>
                    <a:pt x="14" y="70"/>
                  </a:lnTo>
                  <a:lnTo>
                    <a:pt x="13" y="63"/>
                  </a:lnTo>
                  <a:lnTo>
                    <a:pt x="12" y="56"/>
                  </a:lnTo>
                  <a:lnTo>
                    <a:pt x="12" y="50"/>
                  </a:lnTo>
                  <a:lnTo>
                    <a:pt x="11" y="43"/>
                  </a:lnTo>
                  <a:lnTo>
                    <a:pt x="11" y="36"/>
                  </a:lnTo>
                  <a:lnTo>
                    <a:pt x="11" y="30"/>
                  </a:lnTo>
                  <a:lnTo>
                    <a:pt x="11" y="23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1" y="4"/>
                  </a:lnTo>
                  <a:lnTo>
                    <a:pt x="10" y="0"/>
                  </a:lnTo>
                  <a:lnTo>
                    <a:pt x="7" y="3"/>
                  </a:lnTo>
                  <a:lnTo>
                    <a:pt x="4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57" name="Freeform 117"/>
            <p:cNvSpPr>
              <a:spLocks/>
            </p:cNvSpPr>
            <p:nvPr/>
          </p:nvSpPr>
          <p:spPr bwMode="auto">
            <a:xfrm>
              <a:off x="4270" y="3424"/>
              <a:ext cx="6" cy="25"/>
            </a:xfrm>
            <a:custGeom>
              <a:avLst/>
              <a:gdLst>
                <a:gd name="T0" fmla="*/ 0 w 16"/>
                <a:gd name="T1" fmla="*/ 6 h 98"/>
                <a:gd name="T2" fmla="*/ 3 w 16"/>
                <a:gd name="T3" fmla="*/ 96 h 98"/>
                <a:gd name="T4" fmla="*/ 16 w 16"/>
                <a:gd name="T5" fmla="*/ 98 h 98"/>
                <a:gd name="T6" fmla="*/ 15 w 16"/>
                <a:gd name="T7" fmla="*/ 92 h 98"/>
                <a:gd name="T8" fmla="*/ 15 w 16"/>
                <a:gd name="T9" fmla="*/ 88 h 98"/>
                <a:gd name="T10" fmla="*/ 14 w 16"/>
                <a:gd name="T11" fmla="*/ 82 h 98"/>
                <a:gd name="T12" fmla="*/ 14 w 16"/>
                <a:gd name="T13" fmla="*/ 76 h 98"/>
                <a:gd name="T14" fmla="*/ 14 w 16"/>
                <a:gd name="T15" fmla="*/ 70 h 98"/>
                <a:gd name="T16" fmla="*/ 13 w 16"/>
                <a:gd name="T17" fmla="*/ 63 h 98"/>
                <a:gd name="T18" fmla="*/ 12 w 16"/>
                <a:gd name="T19" fmla="*/ 56 h 98"/>
                <a:gd name="T20" fmla="*/ 12 w 16"/>
                <a:gd name="T21" fmla="*/ 50 h 98"/>
                <a:gd name="T22" fmla="*/ 12 w 16"/>
                <a:gd name="T23" fmla="*/ 43 h 98"/>
                <a:gd name="T24" fmla="*/ 11 w 16"/>
                <a:gd name="T25" fmla="*/ 36 h 98"/>
                <a:gd name="T26" fmla="*/ 11 w 16"/>
                <a:gd name="T27" fmla="*/ 30 h 98"/>
                <a:gd name="T28" fmla="*/ 11 w 16"/>
                <a:gd name="T29" fmla="*/ 23 h 98"/>
                <a:gd name="T30" fmla="*/ 10 w 16"/>
                <a:gd name="T31" fmla="*/ 16 h 98"/>
                <a:gd name="T32" fmla="*/ 10 w 16"/>
                <a:gd name="T33" fmla="*/ 12 h 98"/>
                <a:gd name="T34" fmla="*/ 10 w 16"/>
                <a:gd name="T35" fmla="*/ 7 h 98"/>
                <a:gd name="T36" fmla="*/ 11 w 16"/>
                <a:gd name="T37" fmla="*/ 4 h 98"/>
                <a:gd name="T38" fmla="*/ 10 w 16"/>
                <a:gd name="T39" fmla="*/ 0 h 98"/>
                <a:gd name="T40" fmla="*/ 7 w 16"/>
                <a:gd name="T41" fmla="*/ 3 h 98"/>
                <a:gd name="T42" fmla="*/ 4 w 16"/>
                <a:gd name="T43" fmla="*/ 6 h 98"/>
                <a:gd name="T44" fmla="*/ 0 w 16"/>
                <a:gd name="T45" fmla="*/ 6 h 98"/>
                <a:gd name="T46" fmla="*/ 0 w 16"/>
                <a:gd name="T47" fmla="*/ 6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8"/>
                <a:gd name="T74" fmla="*/ 16 w 16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8">
                  <a:moveTo>
                    <a:pt x="0" y="6"/>
                  </a:moveTo>
                  <a:lnTo>
                    <a:pt x="3" y="96"/>
                  </a:lnTo>
                  <a:lnTo>
                    <a:pt x="16" y="98"/>
                  </a:lnTo>
                  <a:lnTo>
                    <a:pt x="15" y="92"/>
                  </a:lnTo>
                  <a:lnTo>
                    <a:pt x="15" y="88"/>
                  </a:lnTo>
                  <a:lnTo>
                    <a:pt x="14" y="82"/>
                  </a:lnTo>
                  <a:lnTo>
                    <a:pt x="14" y="76"/>
                  </a:lnTo>
                  <a:lnTo>
                    <a:pt x="14" y="70"/>
                  </a:lnTo>
                  <a:lnTo>
                    <a:pt x="13" y="63"/>
                  </a:lnTo>
                  <a:lnTo>
                    <a:pt x="12" y="56"/>
                  </a:lnTo>
                  <a:lnTo>
                    <a:pt x="12" y="50"/>
                  </a:lnTo>
                  <a:lnTo>
                    <a:pt x="12" y="43"/>
                  </a:lnTo>
                  <a:lnTo>
                    <a:pt x="11" y="36"/>
                  </a:lnTo>
                  <a:lnTo>
                    <a:pt x="11" y="30"/>
                  </a:lnTo>
                  <a:lnTo>
                    <a:pt x="11" y="23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1" y="4"/>
                  </a:lnTo>
                  <a:lnTo>
                    <a:pt x="10" y="0"/>
                  </a:lnTo>
                  <a:lnTo>
                    <a:pt x="7" y="3"/>
                  </a:lnTo>
                  <a:lnTo>
                    <a:pt x="4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58" name="Freeform 118"/>
            <p:cNvSpPr>
              <a:spLocks/>
            </p:cNvSpPr>
            <p:nvPr/>
          </p:nvSpPr>
          <p:spPr bwMode="auto">
            <a:xfrm>
              <a:off x="4263" y="3426"/>
              <a:ext cx="5" cy="24"/>
            </a:xfrm>
            <a:custGeom>
              <a:avLst/>
              <a:gdLst>
                <a:gd name="T0" fmla="*/ 0 w 15"/>
                <a:gd name="T1" fmla="*/ 7 h 97"/>
                <a:gd name="T2" fmla="*/ 3 w 15"/>
                <a:gd name="T3" fmla="*/ 96 h 97"/>
                <a:gd name="T4" fmla="*/ 15 w 15"/>
                <a:gd name="T5" fmla="*/ 97 h 97"/>
                <a:gd name="T6" fmla="*/ 15 w 15"/>
                <a:gd name="T7" fmla="*/ 92 h 97"/>
                <a:gd name="T8" fmla="*/ 14 w 15"/>
                <a:gd name="T9" fmla="*/ 88 h 97"/>
                <a:gd name="T10" fmla="*/ 14 w 15"/>
                <a:gd name="T11" fmla="*/ 83 h 97"/>
                <a:gd name="T12" fmla="*/ 14 w 15"/>
                <a:gd name="T13" fmla="*/ 77 h 97"/>
                <a:gd name="T14" fmla="*/ 13 w 15"/>
                <a:gd name="T15" fmla="*/ 71 h 97"/>
                <a:gd name="T16" fmla="*/ 13 w 15"/>
                <a:gd name="T17" fmla="*/ 64 h 97"/>
                <a:gd name="T18" fmla="*/ 12 w 15"/>
                <a:gd name="T19" fmla="*/ 57 h 97"/>
                <a:gd name="T20" fmla="*/ 12 w 15"/>
                <a:gd name="T21" fmla="*/ 51 h 97"/>
                <a:gd name="T22" fmla="*/ 12 w 15"/>
                <a:gd name="T23" fmla="*/ 43 h 97"/>
                <a:gd name="T24" fmla="*/ 11 w 15"/>
                <a:gd name="T25" fmla="*/ 36 h 97"/>
                <a:gd name="T26" fmla="*/ 10 w 15"/>
                <a:gd name="T27" fmla="*/ 29 h 97"/>
                <a:gd name="T28" fmla="*/ 10 w 15"/>
                <a:gd name="T29" fmla="*/ 23 h 97"/>
                <a:gd name="T30" fmla="*/ 10 w 15"/>
                <a:gd name="T31" fmla="*/ 16 h 97"/>
                <a:gd name="T32" fmla="*/ 10 w 15"/>
                <a:gd name="T33" fmla="*/ 12 h 97"/>
                <a:gd name="T34" fmla="*/ 10 w 15"/>
                <a:gd name="T35" fmla="*/ 7 h 97"/>
                <a:gd name="T36" fmla="*/ 10 w 15"/>
                <a:gd name="T37" fmla="*/ 4 h 97"/>
                <a:gd name="T38" fmla="*/ 10 w 15"/>
                <a:gd name="T39" fmla="*/ 0 h 97"/>
                <a:gd name="T40" fmla="*/ 8 w 15"/>
                <a:gd name="T41" fmla="*/ 3 h 97"/>
                <a:gd name="T42" fmla="*/ 4 w 15"/>
                <a:gd name="T43" fmla="*/ 7 h 97"/>
                <a:gd name="T44" fmla="*/ 0 w 15"/>
                <a:gd name="T45" fmla="*/ 7 h 97"/>
                <a:gd name="T46" fmla="*/ 0 w 15"/>
                <a:gd name="T47" fmla="*/ 7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7"/>
                <a:gd name="T74" fmla="*/ 15 w 15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7">
                  <a:moveTo>
                    <a:pt x="0" y="7"/>
                  </a:moveTo>
                  <a:lnTo>
                    <a:pt x="3" y="96"/>
                  </a:lnTo>
                  <a:lnTo>
                    <a:pt x="15" y="97"/>
                  </a:lnTo>
                  <a:lnTo>
                    <a:pt x="15" y="92"/>
                  </a:lnTo>
                  <a:lnTo>
                    <a:pt x="14" y="88"/>
                  </a:lnTo>
                  <a:lnTo>
                    <a:pt x="14" y="83"/>
                  </a:lnTo>
                  <a:lnTo>
                    <a:pt x="14" y="77"/>
                  </a:lnTo>
                  <a:lnTo>
                    <a:pt x="13" y="71"/>
                  </a:lnTo>
                  <a:lnTo>
                    <a:pt x="13" y="64"/>
                  </a:lnTo>
                  <a:lnTo>
                    <a:pt x="12" y="57"/>
                  </a:lnTo>
                  <a:lnTo>
                    <a:pt x="12" y="51"/>
                  </a:lnTo>
                  <a:lnTo>
                    <a:pt x="12" y="43"/>
                  </a:lnTo>
                  <a:lnTo>
                    <a:pt x="11" y="36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59" name="Freeform 119"/>
            <p:cNvSpPr>
              <a:spLocks/>
            </p:cNvSpPr>
            <p:nvPr/>
          </p:nvSpPr>
          <p:spPr bwMode="auto">
            <a:xfrm>
              <a:off x="4252" y="3426"/>
              <a:ext cx="6" cy="25"/>
            </a:xfrm>
            <a:custGeom>
              <a:avLst/>
              <a:gdLst>
                <a:gd name="T0" fmla="*/ 0 w 16"/>
                <a:gd name="T1" fmla="*/ 7 h 98"/>
                <a:gd name="T2" fmla="*/ 3 w 16"/>
                <a:gd name="T3" fmla="*/ 98 h 98"/>
                <a:gd name="T4" fmla="*/ 16 w 16"/>
                <a:gd name="T5" fmla="*/ 98 h 98"/>
                <a:gd name="T6" fmla="*/ 15 w 16"/>
                <a:gd name="T7" fmla="*/ 94 h 98"/>
                <a:gd name="T8" fmla="*/ 15 w 16"/>
                <a:gd name="T9" fmla="*/ 88 h 98"/>
                <a:gd name="T10" fmla="*/ 14 w 16"/>
                <a:gd name="T11" fmla="*/ 83 h 98"/>
                <a:gd name="T12" fmla="*/ 14 w 16"/>
                <a:gd name="T13" fmla="*/ 78 h 98"/>
                <a:gd name="T14" fmla="*/ 14 w 16"/>
                <a:gd name="T15" fmla="*/ 71 h 98"/>
                <a:gd name="T16" fmla="*/ 13 w 16"/>
                <a:gd name="T17" fmla="*/ 64 h 98"/>
                <a:gd name="T18" fmla="*/ 13 w 16"/>
                <a:gd name="T19" fmla="*/ 58 h 98"/>
                <a:gd name="T20" fmla="*/ 13 w 16"/>
                <a:gd name="T21" fmla="*/ 51 h 98"/>
                <a:gd name="T22" fmla="*/ 11 w 16"/>
                <a:gd name="T23" fmla="*/ 43 h 98"/>
                <a:gd name="T24" fmla="*/ 11 w 16"/>
                <a:gd name="T25" fmla="*/ 36 h 98"/>
                <a:gd name="T26" fmla="*/ 11 w 16"/>
                <a:gd name="T27" fmla="*/ 30 h 98"/>
                <a:gd name="T28" fmla="*/ 11 w 16"/>
                <a:gd name="T29" fmla="*/ 24 h 98"/>
                <a:gd name="T30" fmla="*/ 10 w 16"/>
                <a:gd name="T31" fmla="*/ 18 h 98"/>
                <a:gd name="T32" fmla="*/ 10 w 16"/>
                <a:gd name="T33" fmla="*/ 12 h 98"/>
                <a:gd name="T34" fmla="*/ 10 w 16"/>
                <a:gd name="T35" fmla="*/ 8 h 98"/>
                <a:gd name="T36" fmla="*/ 11 w 16"/>
                <a:gd name="T37" fmla="*/ 4 h 98"/>
                <a:gd name="T38" fmla="*/ 10 w 16"/>
                <a:gd name="T39" fmla="*/ 0 h 98"/>
                <a:gd name="T40" fmla="*/ 8 w 16"/>
                <a:gd name="T41" fmla="*/ 4 h 98"/>
                <a:gd name="T42" fmla="*/ 4 w 16"/>
                <a:gd name="T43" fmla="*/ 7 h 98"/>
                <a:gd name="T44" fmla="*/ 0 w 16"/>
                <a:gd name="T45" fmla="*/ 7 h 98"/>
                <a:gd name="T46" fmla="*/ 0 w 16"/>
                <a:gd name="T47" fmla="*/ 7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8"/>
                <a:gd name="T74" fmla="*/ 16 w 16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8">
                  <a:moveTo>
                    <a:pt x="0" y="7"/>
                  </a:moveTo>
                  <a:lnTo>
                    <a:pt x="3" y="98"/>
                  </a:lnTo>
                  <a:lnTo>
                    <a:pt x="16" y="98"/>
                  </a:lnTo>
                  <a:lnTo>
                    <a:pt x="15" y="94"/>
                  </a:lnTo>
                  <a:lnTo>
                    <a:pt x="15" y="88"/>
                  </a:lnTo>
                  <a:lnTo>
                    <a:pt x="14" y="83"/>
                  </a:lnTo>
                  <a:lnTo>
                    <a:pt x="14" y="78"/>
                  </a:lnTo>
                  <a:lnTo>
                    <a:pt x="14" y="71"/>
                  </a:lnTo>
                  <a:lnTo>
                    <a:pt x="13" y="64"/>
                  </a:lnTo>
                  <a:lnTo>
                    <a:pt x="13" y="58"/>
                  </a:lnTo>
                  <a:lnTo>
                    <a:pt x="13" y="51"/>
                  </a:lnTo>
                  <a:lnTo>
                    <a:pt x="11" y="43"/>
                  </a:lnTo>
                  <a:lnTo>
                    <a:pt x="11" y="36"/>
                  </a:lnTo>
                  <a:lnTo>
                    <a:pt x="11" y="30"/>
                  </a:lnTo>
                  <a:lnTo>
                    <a:pt x="11" y="24"/>
                  </a:lnTo>
                  <a:lnTo>
                    <a:pt x="10" y="18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1" y="4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60" name="Freeform 120"/>
            <p:cNvSpPr>
              <a:spLocks/>
            </p:cNvSpPr>
            <p:nvPr/>
          </p:nvSpPr>
          <p:spPr bwMode="auto">
            <a:xfrm>
              <a:off x="4234" y="3429"/>
              <a:ext cx="5" cy="24"/>
            </a:xfrm>
            <a:custGeom>
              <a:avLst/>
              <a:gdLst>
                <a:gd name="T0" fmla="*/ 0 w 17"/>
                <a:gd name="T1" fmla="*/ 5 h 97"/>
                <a:gd name="T2" fmla="*/ 4 w 17"/>
                <a:gd name="T3" fmla="*/ 96 h 97"/>
                <a:gd name="T4" fmla="*/ 17 w 17"/>
                <a:gd name="T5" fmla="*/ 97 h 97"/>
                <a:gd name="T6" fmla="*/ 16 w 17"/>
                <a:gd name="T7" fmla="*/ 92 h 97"/>
                <a:gd name="T8" fmla="*/ 16 w 17"/>
                <a:gd name="T9" fmla="*/ 88 h 97"/>
                <a:gd name="T10" fmla="*/ 15 w 17"/>
                <a:gd name="T11" fmla="*/ 81 h 97"/>
                <a:gd name="T12" fmla="*/ 15 w 17"/>
                <a:gd name="T13" fmla="*/ 77 h 97"/>
                <a:gd name="T14" fmla="*/ 14 w 17"/>
                <a:gd name="T15" fmla="*/ 69 h 97"/>
                <a:gd name="T16" fmla="*/ 14 w 17"/>
                <a:gd name="T17" fmla="*/ 62 h 97"/>
                <a:gd name="T18" fmla="*/ 13 w 17"/>
                <a:gd name="T19" fmla="*/ 56 h 97"/>
                <a:gd name="T20" fmla="*/ 13 w 17"/>
                <a:gd name="T21" fmla="*/ 49 h 97"/>
                <a:gd name="T22" fmla="*/ 12 w 17"/>
                <a:gd name="T23" fmla="*/ 41 h 97"/>
                <a:gd name="T24" fmla="*/ 11 w 17"/>
                <a:gd name="T25" fmla="*/ 34 h 97"/>
                <a:gd name="T26" fmla="*/ 11 w 17"/>
                <a:gd name="T27" fmla="*/ 28 h 97"/>
                <a:gd name="T28" fmla="*/ 11 w 17"/>
                <a:gd name="T29" fmla="*/ 22 h 97"/>
                <a:gd name="T30" fmla="*/ 10 w 17"/>
                <a:gd name="T31" fmla="*/ 16 h 97"/>
                <a:gd name="T32" fmla="*/ 10 w 17"/>
                <a:gd name="T33" fmla="*/ 12 h 97"/>
                <a:gd name="T34" fmla="*/ 10 w 17"/>
                <a:gd name="T35" fmla="*/ 6 h 97"/>
                <a:gd name="T36" fmla="*/ 11 w 17"/>
                <a:gd name="T37" fmla="*/ 2 h 97"/>
                <a:gd name="T38" fmla="*/ 10 w 17"/>
                <a:gd name="T39" fmla="*/ 0 h 97"/>
                <a:gd name="T40" fmla="*/ 8 w 17"/>
                <a:gd name="T41" fmla="*/ 2 h 97"/>
                <a:gd name="T42" fmla="*/ 4 w 17"/>
                <a:gd name="T43" fmla="*/ 5 h 97"/>
                <a:gd name="T44" fmla="*/ 0 w 17"/>
                <a:gd name="T45" fmla="*/ 5 h 97"/>
                <a:gd name="T46" fmla="*/ 0 w 17"/>
                <a:gd name="T47" fmla="*/ 5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"/>
                <a:gd name="T73" fmla="*/ 0 h 97"/>
                <a:gd name="T74" fmla="*/ 17 w 17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" h="97">
                  <a:moveTo>
                    <a:pt x="0" y="5"/>
                  </a:moveTo>
                  <a:lnTo>
                    <a:pt x="4" y="96"/>
                  </a:lnTo>
                  <a:lnTo>
                    <a:pt x="17" y="97"/>
                  </a:lnTo>
                  <a:lnTo>
                    <a:pt x="16" y="92"/>
                  </a:lnTo>
                  <a:lnTo>
                    <a:pt x="16" y="88"/>
                  </a:lnTo>
                  <a:lnTo>
                    <a:pt x="15" y="81"/>
                  </a:lnTo>
                  <a:lnTo>
                    <a:pt x="15" y="77"/>
                  </a:lnTo>
                  <a:lnTo>
                    <a:pt x="14" y="69"/>
                  </a:lnTo>
                  <a:lnTo>
                    <a:pt x="14" y="62"/>
                  </a:lnTo>
                  <a:lnTo>
                    <a:pt x="13" y="56"/>
                  </a:lnTo>
                  <a:lnTo>
                    <a:pt x="13" y="49"/>
                  </a:lnTo>
                  <a:lnTo>
                    <a:pt x="12" y="41"/>
                  </a:lnTo>
                  <a:lnTo>
                    <a:pt x="11" y="34"/>
                  </a:lnTo>
                  <a:lnTo>
                    <a:pt x="11" y="28"/>
                  </a:lnTo>
                  <a:lnTo>
                    <a:pt x="11" y="22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8" y="2"/>
                  </a:lnTo>
                  <a:lnTo>
                    <a:pt x="4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61" name="Freeform 121"/>
            <p:cNvSpPr>
              <a:spLocks/>
            </p:cNvSpPr>
            <p:nvPr/>
          </p:nvSpPr>
          <p:spPr bwMode="auto">
            <a:xfrm>
              <a:off x="4274" y="3400"/>
              <a:ext cx="6" cy="24"/>
            </a:xfrm>
            <a:custGeom>
              <a:avLst/>
              <a:gdLst>
                <a:gd name="T0" fmla="*/ 0 w 16"/>
                <a:gd name="T1" fmla="*/ 7 h 97"/>
                <a:gd name="T2" fmla="*/ 3 w 16"/>
                <a:gd name="T3" fmla="*/ 97 h 97"/>
                <a:gd name="T4" fmla="*/ 16 w 16"/>
                <a:gd name="T5" fmla="*/ 97 h 97"/>
                <a:gd name="T6" fmla="*/ 15 w 16"/>
                <a:gd name="T7" fmla="*/ 92 h 97"/>
                <a:gd name="T8" fmla="*/ 15 w 16"/>
                <a:gd name="T9" fmla="*/ 88 h 97"/>
                <a:gd name="T10" fmla="*/ 14 w 16"/>
                <a:gd name="T11" fmla="*/ 83 h 97"/>
                <a:gd name="T12" fmla="*/ 14 w 16"/>
                <a:gd name="T13" fmla="*/ 77 h 97"/>
                <a:gd name="T14" fmla="*/ 13 w 16"/>
                <a:gd name="T15" fmla="*/ 71 h 97"/>
                <a:gd name="T16" fmla="*/ 13 w 16"/>
                <a:gd name="T17" fmla="*/ 64 h 97"/>
                <a:gd name="T18" fmla="*/ 12 w 16"/>
                <a:gd name="T19" fmla="*/ 57 h 97"/>
                <a:gd name="T20" fmla="*/ 12 w 16"/>
                <a:gd name="T21" fmla="*/ 51 h 97"/>
                <a:gd name="T22" fmla="*/ 12 w 16"/>
                <a:gd name="T23" fmla="*/ 43 h 97"/>
                <a:gd name="T24" fmla="*/ 11 w 16"/>
                <a:gd name="T25" fmla="*/ 36 h 97"/>
                <a:gd name="T26" fmla="*/ 10 w 16"/>
                <a:gd name="T27" fmla="*/ 29 h 97"/>
                <a:gd name="T28" fmla="*/ 10 w 16"/>
                <a:gd name="T29" fmla="*/ 24 h 97"/>
                <a:gd name="T30" fmla="*/ 10 w 16"/>
                <a:gd name="T31" fmla="*/ 17 h 97"/>
                <a:gd name="T32" fmla="*/ 10 w 16"/>
                <a:gd name="T33" fmla="*/ 12 h 97"/>
                <a:gd name="T34" fmla="*/ 10 w 16"/>
                <a:gd name="T35" fmla="*/ 7 h 97"/>
                <a:gd name="T36" fmla="*/ 10 w 16"/>
                <a:gd name="T37" fmla="*/ 4 h 97"/>
                <a:gd name="T38" fmla="*/ 10 w 16"/>
                <a:gd name="T39" fmla="*/ 0 h 97"/>
                <a:gd name="T40" fmla="*/ 8 w 16"/>
                <a:gd name="T41" fmla="*/ 4 h 97"/>
                <a:gd name="T42" fmla="*/ 4 w 16"/>
                <a:gd name="T43" fmla="*/ 7 h 97"/>
                <a:gd name="T44" fmla="*/ 0 w 16"/>
                <a:gd name="T45" fmla="*/ 7 h 97"/>
                <a:gd name="T46" fmla="*/ 0 w 16"/>
                <a:gd name="T47" fmla="*/ 7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7"/>
                <a:gd name="T74" fmla="*/ 16 w 16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7">
                  <a:moveTo>
                    <a:pt x="0" y="7"/>
                  </a:moveTo>
                  <a:lnTo>
                    <a:pt x="3" y="97"/>
                  </a:lnTo>
                  <a:lnTo>
                    <a:pt x="16" y="97"/>
                  </a:lnTo>
                  <a:lnTo>
                    <a:pt x="15" y="92"/>
                  </a:lnTo>
                  <a:lnTo>
                    <a:pt x="15" y="88"/>
                  </a:lnTo>
                  <a:lnTo>
                    <a:pt x="14" y="83"/>
                  </a:lnTo>
                  <a:lnTo>
                    <a:pt x="14" y="77"/>
                  </a:lnTo>
                  <a:lnTo>
                    <a:pt x="13" y="71"/>
                  </a:lnTo>
                  <a:lnTo>
                    <a:pt x="13" y="64"/>
                  </a:lnTo>
                  <a:lnTo>
                    <a:pt x="12" y="57"/>
                  </a:lnTo>
                  <a:lnTo>
                    <a:pt x="12" y="51"/>
                  </a:lnTo>
                  <a:lnTo>
                    <a:pt x="12" y="43"/>
                  </a:lnTo>
                  <a:lnTo>
                    <a:pt x="11" y="36"/>
                  </a:lnTo>
                  <a:lnTo>
                    <a:pt x="10" y="29"/>
                  </a:lnTo>
                  <a:lnTo>
                    <a:pt x="10" y="24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62" name="Freeform 122"/>
            <p:cNvSpPr>
              <a:spLocks/>
            </p:cNvSpPr>
            <p:nvPr/>
          </p:nvSpPr>
          <p:spPr bwMode="auto">
            <a:xfrm>
              <a:off x="4267" y="3402"/>
              <a:ext cx="5" cy="24"/>
            </a:xfrm>
            <a:custGeom>
              <a:avLst/>
              <a:gdLst>
                <a:gd name="T0" fmla="*/ 0 w 16"/>
                <a:gd name="T1" fmla="*/ 7 h 97"/>
                <a:gd name="T2" fmla="*/ 3 w 16"/>
                <a:gd name="T3" fmla="*/ 96 h 97"/>
                <a:gd name="T4" fmla="*/ 16 w 16"/>
                <a:gd name="T5" fmla="*/ 97 h 97"/>
                <a:gd name="T6" fmla="*/ 15 w 16"/>
                <a:gd name="T7" fmla="*/ 92 h 97"/>
                <a:gd name="T8" fmla="*/ 15 w 16"/>
                <a:gd name="T9" fmla="*/ 88 h 97"/>
                <a:gd name="T10" fmla="*/ 14 w 16"/>
                <a:gd name="T11" fmla="*/ 81 h 97"/>
                <a:gd name="T12" fmla="*/ 14 w 16"/>
                <a:gd name="T13" fmla="*/ 76 h 97"/>
                <a:gd name="T14" fmla="*/ 13 w 16"/>
                <a:gd name="T15" fmla="*/ 69 h 97"/>
                <a:gd name="T16" fmla="*/ 13 w 16"/>
                <a:gd name="T17" fmla="*/ 63 h 97"/>
                <a:gd name="T18" fmla="*/ 12 w 16"/>
                <a:gd name="T19" fmla="*/ 56 h 97"/>
                <a:gd name="T20" fmla="*/ 12 w 16"/>
                <a:gd name="T21" fmla="*/ 49 h 97"/>
                <a:gd name="T22" fmla="*/ 11 w 16"/>
                <a:gd name="T23" fmla="*/ 43 h 97"/>
                <a:gd name="T24" fmla="*/ 11 w 16"/>
                <a:gd name="T25" fmla="*/ 36 h 97"/>
                <a:gd name="T26" fmla="*/ 10 w 16"/>
                <a:gd name="T27" fmla="*/ 29 h 97"/>
                <a:gd name="T28" fmla="*/ 10 w 16"/>
                <a:gd name="T29" fmla="*/ 23 h 97"/>
                <a:gd name="T30" fmla="*/ 9 w 16"/>
                <a:gd name="T31" fmla="*/ 16 h 97"/>
                <a:gd name="T32" fmla="*/ 9 w 16"/>
                <a:gd name="T33" fmla="*/ 12 h 97"/>
                <a:gd name="T34" fmla="*/ 9 w 16"/>
                <a:gd name="T35" fmla="*/ 7 h 97"/>
                <a:gd name="T36" fmla="*/ 10 w 16"/>
                <a:gd name="T37" fmla="*/ 4 h 97"/>
                <a:gd name="T38" fmla="*/ 9 w 16"/>
                <a:gd name="T39" fmla="*/ 0 h 97"/>
                <a:gd name="T40" fmla="*/ 7 w 16"/>
                <a:gd name="T41" fmla="*/ 3 h 97"/>
                <a:gd name="T42" fmla="*/ 3 w 16"/>
                <a:gd name="T43" fmla="*/ 7 h 97"/>
                <a:gd name="T44" fmla="*/ 0 w 16"/>
                <a:gd name="T45" fmla="*/ 7 h 97"/>
                <a:gd name="T46" fmla="*/ 0 w 16"/>
                <a:gd name="T47" fmla="*/ 7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7"/>
                <a:gd name="T74" fmla="*/ 16 w 16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7">
                  <a:moveTo>
                    <a:pt x="0" y="7"/>
                  </a:moveTo>
                  <a:lnTo>
                    <a:pt x="3" y="96"/>
                  </a:lnTo>
                  <a:lnTo>
                    <a:pt x="16" y="97"/>
                  </a:lnTo>
                  <a:lnTo>
                    <a:pt x="15" y="92"/>
                  </a:lnTo>
                  <a:lnTo>
                    <a:pt x="15" y="88"/>
                  </a:lnTo>
                  <a:lnTo>
                    <a:pt x="14" y="81"/>
                  </a:lnTo>
                  <a:lnTo>
                    <a:pt x="14" y="76"/>
                  </a:lnTo>
                  <a:lnTo>
                    <a:pt x="13" y="69"/>
                  </a:lnTo>
                  <a:lnTo>
                    <a:pt x="13" y="63"/>
                  </a:lnTo>
                  <a:lnTo>
                    <a:pt x="12" y="56"/>
                  </a:lnTo>
                  <a:lnTo>
                    <a:pt x="12" y="49"/>
                  </a:lnTo>
                  <a:lnTo>
                    <a:pt x="11" y="43"/>
                  </a:lnTo>
                  <a:lnTo>
                    <a:pt x="11" y="36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9" y="16"/>
                  </a:lnTo>
                  <a:lnTo>
                    <a:pt x="9" y="12"/>
                  </a:lnTo>
                  <a:lnTo>
                    <a:pt x="9" y="7"/>
                  </a:lnTo>
                  <a:lnTo>
                    <a:pt x="10" y="4"/>
                  </a:lnTo>
                  <a:lnTo>
                    <a:pt x="9" y="0"/>
                  </a:lnTo>
                  <a:lnTo>
                    <a:pt x="7" y="3"/>
                  </a:lnTo>
                  <a:lnTo>
                    <a:pt x="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63" name="Freeform 123"/>
            <p:cNvSpPr>
              <a:spLocks/>
            </p:cNvSpPr>
            <p:nvPr/>
          </p:nvSpPr>
          <p:spPr bwMode="auto">
            <a:xfrm>
              <a:off x="4278" y="3376"/>
              <a:ext cx="6" cy="24"/>
            </a:xfrm>
            <a:custGeom>
              <a:avLst/>
              <a:gdLst>
                <a:gd name="T0" fmla="*/ 0 w 16"/>
                <a:gd name="T1" fmla="*/ 7 h 97"/>
                <a:gd name="T2" fmla="*/ 3 w 16"/>
                <a:gd name="T3" fmla="*/ 97 h 97"/>
                <a:gd name="T4" fmla="*/ 16 w 16"/>
                <a:gd name="T5" fmla="*/ 97 h 97"/>
                <a:gd name="T6" fmla="*/ 15 w 16"/>
                <a:gd name="T7" fmla="*/ 92 h 97"/>
                <a:gd name="T8" fmla="*/ 15 w 16"/>
                <a:gd name="T9" fmla="*/ 88 h 97"/>
                <a:gd name="T10" fmla="*/ 14 w 16"/>
                <a:gd name="T11" fmla="*/ 83 h 97"/>
                <a:gd name="T12" fmla="*/ 14 w 16"/>
                <a:gd name="T13" fmla="*/ 76 h 97"/>
                <a:gd name="T14" fmla="*/ 13 w 16"/>
                <a:gd name="T15" fmla="*/ 69 h 97"/>
                <a:gd name="T16" fmla="*/ 13 w 16"/>
                <a:gd name="T17" fmla="*/ 63 h 97"/>
                <a:gd name="T18" fmla="*/ 12 w 16"/>
                <a:gd name="T19" fmla="*/ 56 h 97"/>
                <a:gd name="T20" fmla="*/ 12 w 16"/>
                <a:gd name="T21" fmla="*/ 49 h 97"/>
                <a:gd name="T22" fmla="*/ 11 w 16"/>
                <a:gd name="T23" fmla="*/ 43 h 97"/>
                <a:gd name="T24" fmla="*/ 11 w 16"/>
                <a:gd name="T25" fmla="*/ 35 h 97"/>
                <a:gd name="T26" fmla="*/ 10 w 16"/>
                <a:gd name="T27" fmla="*/ 28 h 97"/>
                <a:gd name="T28" fmla="*/ 10 w 16"/>
                <a:gd name="T29" fmla="*/ 23 h 97"/>
                <a:gd name="T30" fmla="*/ 10 w 16"/>
                <a:gd name="T31" fmla="*/ 16 h 97"/>
                <a:gd name="T32" fmla="*/ 10 w 16"/>
                <a:gd name="T33" fmla="*/ 11 h 97"/>
                <a:gd name="T34" fmla="*/ 10 w 16"/>
                <a:gd name="T35" fmla="*/ 7 h 97"/>
                <a:gd name="T36" fmla="*/ 10 w 16"/>
                <a:gd name="T37" fmla="*/ 3 h 97"/>
                <a:gd name="T38" fmla="*/ 10 w 16"/>
                <a:gd name="T39" fmla="*/ 0 h 97"/>
                <a:gd name="T40" fmla="*/ 7 w 16"/>
                <a:gd name="T41" fmla="*/ 3 h 97"/>
                <a:gd name="T42" fmla="*/ 3 w 16"/>
                <a:gd name="T43" fmla="*/ 7 h 97"/>
                <a:gd name="T44" fmla="*/ 0 w 16"/>
                <a:gd name="T45" fmla="*/ 7 h 97"/>
                <a:gd name="T46" fmla="*/ 0 w 16"/>
                <a:gd name="T47" fmla="*/ 7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7"/>
                <a:gd name="T74" fmla="*/ 16 w 16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7">
                  <a:moveTo>
                    <a:pt x="0" y="7"/>
                  </a:moveTo>
                  <a:lnTo>
                    <a:pt x="3" y="97"/>
                  </a:lnTo>
                  <a:lnTo>
                    <a:pt x="16" y="97"/>
                  </a:lnTo>
                  <a:lnTo>
                    <a:pt x="15" y="92"/>
                  </a:lnTo>
                  <a:lnTo>
                    <a:pt x="15" y="88"/>
                  </a:lnTo>
                  <a:lnTo>
                    <a:pt x="14" y="83"/>
                  </a:lnTo>
                  <a:lnTo>
                    <a:pt x="14" y="76"/>
                  </a:lnTo>
                  <a:lnTo>
                    <a:pt x="13" y="69"/>
                  </a:lnTo>
                  <a:lnTo>
                    <a:pt x="13" y="63"/>
                  </a:lnTo>
                  <a:lnTo>
                    <a:pt x="12" y="56"/>
                  </a:lnTo>
                  <a:lnTo>
                    <a:pt x="12" y="49"/>
                  </a:lnTo>
                  <a:lnTo>
                    <a:pt x="11" y="43"/>
                  </a:lnTo>
                  <a:lnTo>
                    <a:pt x="11" y="35"/>
                  </a:lnTo>
                  <a:lnTo>
                    <a:pt x="10" y="28"/>
                  </a:lnTo>
                  <a:lnTo>
                    <a:pt x="10" y="23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10" y="7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7" y="3"/>
                  </a:lnTo>
                  <a:lnTo>
                    <a:pt x="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64" name="Freeform 124"/>
            <p:cNvSpPr>
              <a:spLocks/>
            </p:cNvSpPr>
            <p:nvPr/>
          </p:nvSpPr>
          <p:spPr bwMode="auto">
            <a:xfrm>
              <a:off x="4270" y="3378"/>
              <a:ext cx="6" cy="24"/>
            </a:xfrm>
            <a:custGeom>
              <a:avLst/>
              <a:gdLst>
                <a:gd name="T0" fmla="*/ 0 w 17"/>
                <a:gd name="T1" fmla="*/ 5 h 96"/>
                <a:gd name="T2" fmla="*/ 4 w 17"/>
                <a:gd name="T3" fmla="*/ 96 h 96"/>
                <a:gd name="T4" fmla="*/ 17 w 17"/>
                <a:gd name="T5" fmla="*/ 96 h 96"/>
                <a:gd name="T6" fmla="*/ 16 w 17"/>
                <a:gd name="T7" fmla="*/ 92 h 96"/>
                <a:gd name="T8" fmla="*/ 16 w 17"/>
                <a:gd name="T9" fmla="*/ 87 h 96"/>
                <a:gd name="T10" fmla="*/ 15 w 17"/>
                <a:gd name="T11" fmla="*/ 81 h 96"/>
                <a:gd name="T12" fmla="*/ 15 w 17"/>
                <a:gd name="T13" fmla="*/ 76 h 96"/>
                <a:gd name="T14" fmla="*/ 14 w 17"/>
                <a:gd name="T15" fmla="*/ 69 h 96"/>
                <a:gd name="T16" fmla="*/ 14 w 17"/>
                <a:gd name="T17" fmla="*/ 63 h 96"/>
                <a:gd name="T18" fmla="*/ 13 w 17"/>
                <a:gd name="T19" fmla="*/ 56 h 96"/>
                <a:gd name="T20" fmla="*/ 13 w 17"/>
                <a:gd name="T21" fmla="*/ 49 h 96"/>
                <a:gd name="T22" fmla="*/ 12 w 17"/>
                <a:gd name="T23" fmla="*/ 41 h 96"/>
                <a:gd name="T24" fmla="*/ 11 w 17"/>
                <a:gd name="T25" fmla="*/ 35 h 96"/>
                <a:gd name="T26" fmla="*/ 11 w 17"/>
                <a:gd name="T27" fmla="*/ 28 h 96"/>
                <a:gd name="T28" fmla="*/ 11 w 17"/>
                <a:gd name="T29" fmla="*/ 23 h 96"/>
                <a:gd name="T30" fmla="*/ 10 w 17"/>
                <a:gd name="T31" fmla="*/ 16 h 96"/>
                <a:gd name="T32" fmla="*/ 10 w 17"/>
                <a:gd name="T33" fmla="*/ 12 h 96"/>
                <a:gd name="T34" fmla="*/ 10 w 17"/>
                <a:gd name="T35" fmla="*/ 7 h 96"/>
                <a:gd name="T36" fmla="*/ 11 w 17"/>
                <a:gd name="T37" fmla="*/ 3 h 96"/>
                <a:gd name="T38" fmla="*/ 10 w 17"/>
                <a:gd name="T39" fmla="*/ 0 h 96"/>
                <a:gd name="T40" fmla="*/ 7 w 17"/>
                <a:gd name="T41" fmla="*/ 3 h 96"/>
                <a:gd name="T42" fmla="*/ 4 w 17"/>
                <a:gd name="T43" fmla="*/ 5 h 96"/>
                <a:gd name="T44" fmla="*/ 0 w 17"/>
                <a:gd name="T45" fmla="*/ 5 h 96"/>
                <a:gd name="T46" fmla="*/ 0 w 17"/>
                <a:gd name="T47" fmla="*/ 5 h 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"/>
                <a:gd name="T73" fmla="*/ 0 h 96"/>
                <a:gd name="T74" fmla="*/ 17 w 17"/>
                <a:gd name="T75" fmla="*/ 96 h 9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" h="96">
                  <a:moveTo>
                    <a:pt x="0" y="5"/>
                  </a:moveTo>
                  <a:lnTo>
                    <a:pt x="4" y="96"/>
                  </a:lnTo>
                  <a:lnTo>
                    <a:pt x="17" y="96"/>
                  </a:lnTo>
                  <a:lnTo>
                    <a:pt x="16" y="92"/>
                  </a:lnTo>
                  <a:lnTo>
                    <a:pt x="16" y="87"/>
                  </a:lnTo>
                  <a:lnTo>
                    <a:pt x="15" y="81"/>
                  </a:lnTo>
                  <a:lnTo>
                    <a:pt x="15" y="76"/>
                  </a:lnTo>
                  <a:lnTo>
                    <a:pt x="14" y="69"/>
                  </a:lnTo>
                  <a:lnTo>
                    <a:pt x="14" y="63"/>
                  </a:lnTo>
                  <a:lnTo>
                    <a:pt x="13" y="56"/>
                  </a:lnTo>
                  <a:lnTo>
                    <a:pt x="13" y="49"/>
                  </a:lnTo>
                  <a:lnTo>
                    <a:pt x="12" y="41"/>
                  </a:lnTo>
                  <a:lnTo>
                    <a:pt x="11" y="35"/>
                  </a:lnTo>
                  <a:lnTo>
                    <a:pt x="11" y="28"/>
                  </a:lnTo>
                  <a:lnTo>
                    <a:pt x="11" y="23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1" y="3"/>
                  </a:lnTo>
                  <a:lnTo>
                    <a:pt x="10" y="0"/>
                  </a:lnTo>
                  <a:lnTo>
                    <a:pt x="7" y="3"/>
                  </a:lnTo>
                  <a:lnTo>
                    <a:pt x="4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65" name="Freeform 125"/>
            <p:cNvSpPr>
              <a:spLocks/>
            </p:cNvSpPr>
            <p:nvPr/>
          </p:nvSpPr>
          <p:spPr bwMode="auto">
            <a:xfrm>
              <a:off x="4295" y="3375"/>
              <a:ext cx="5" cy="24"/>
            </a:xfrm>
            <a:custGeom>
              <a:avLst/>
              <a:gdLst>
                <a:gd name="T0" fmla="*/ 0 w 15"/>
                <a:gd name="T1" fmla="*/ 7 h 97"/>
                <a:gd name="T2" fmla="*/ 3 w 15"/>
                <a:gd name="T3" fmla="*/ 97 h 97"/>
                <a:gd name="T4" fmla="*/ 15 w 15"/>
                <a:gd name="T5" fmla="*/ 97 h 97"/>
                <a:gd name="T6" fmla="*/ 15 w 15"/>
                <a:gd name="T7" fmla="*/ 92 h 97"/>
                <a:gd name="T8" fmla="*/ 14 w 15"/>
                <a:gd name="T9" fmla="*/ 88 h 97"/>
                <a:gd name="T10" fmla="*/ 14 w 15"/>
                <a:gd name="T11" fmla="*/ 83 h 97"/>
                <a:gd name="T12" fmla="*/ 14 w 15"/>
                <a:gd name="T13" fmla="*/ 77 h 97"/>
                <a:gd name="T14" fmla="*/ 13 w 15"/>
                <a:gd name="T15" fmla="*/ 71 h 97"/>
                <a:gd name="T16" fmla="*/ 13 w 15"/>
                <a:gd name="T17" fmla="*/ 64 h 97"/>
                <a:gd name="T18" fmla="*/ 12 w 15"/>
                <a:gd name="T19" fmla="*/ 57 h 97"/>
                <a:gd name="T20" fmla="*/ 12 w 15"/>
                <a:gd name="T21" fmla="*/ 51 h 97"/>
                <a:gd name="T22" fmla="*/ 11 w 15"/>
                <a:gd name="T23" fmla="*/ 43 h 97"/>
                <a:gd name="T24" fmla="*/ 11 w 15"/>
                <a:gd name="T25" fmla="*/ 36 h 97"/>
                <a:gd name="T26" fmla="*/ 10 w 15"/>
                <a:gd name="T27" fmla="*/ 29 h 97"/>
                <a:gd name="T28" fmla="*/ 10 w 15"/>
                <a:gd name="T29" fmla="*/ 24 h 97"/>
                <a:gd name="T30" fmla="*/ 10 w 15"/>
                <a:gd name="T31" fmla="*/ 17 h 97"/>
                <a:gd name="T32" fmla="*/ 10 w 15"/>
                <a:gd name="T33" fmla="*/ 12 h 97"/>
                <a:gd name="T34" fmla="*/ 10 w 15"/>
                <a:gd name="T35" fmla="*/ 7 h 97"/>
                <a:gd name="T36" fmla="*/ 10 w 15"/>
                <a:gd name="T37" fmla="*/ 4 h 97"/>
                <a:gd name="T38" fmla="*/ 10 w 15"/>
                <a:gd name="T39" fmla="*/ 0 h 97"/>
                <a:gd name="T40" fmla="*/ 8 w 15"/>
                <a:gd name="T41" fmla="*/ 3 h 97"/>
                <a:gd name="T42" fmla="*/ 4 w 15"/>
                <a:gd name="T43" fmla="*/ 7 h 97"/>
                <a:gd name="T44" fmla="*/ 0 w 15"/>
                <a:gd name="T45" fmla="*/ 7 h 97"/>
                <a:gd name="T46" fmla="*/ 0 w 15"/>
                <a:gd name="T47" fmla="*/ 7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7"/>
                <a:gd name="T74" fmla="*/ 15 w 15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7">
                  <a:moveTo>
                    <a:pt x="0" y="7"/>
                  </a:moveTo>
                  <a:lnTo>
                    <a:pt x="3" y="97"/>
                  </a:lnTo>
                  <a:lnTo>
                    <a:pt x="15" y="97"/>
                  </a:lnTo>
                  <a:lnTo>
                    <a:pt x="15" y="92"/>
                  </a:lnTo>
                  <a:lnTo>
                    <a:pt x="14" y="88"/>
                  </a:lnTo>
                  <a:lnTo>
                    <a:pt x="14" y="83"/>
                  </a:lnTo>
                  <a:lnTo>
                    <a:pt x="14" y="77"/>
                  </a:lnTo>
                  <a:lnTo>
                    <a:pt x="13" y="71"/>
                  </a:lnTo>
                  <a:lnTo>
                    <a:pt x="13" y="64"/>
                  </a:lnTo>
                  <a:lnTo>
                    <a:pt x="12" y="57"/>
                  </a:lnTo>
                  <a:lnTo>
                    <a:pt x="12" y="51"/>
                  </a:lnTo>
                  <a:lnTo>
                    <a:pt x="11" y="43"/>
                  </a:lnTo>
                  <a:lnTo>
                    <a:pt x="11" y="36"/>
                  </a:lnTo>
                  <a:lnTo>
                    <a:pt x="10" y="29"/>
                  </a:lnTo>
                  <a:lnTo>
                    <a:pt x="10" y="24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66" name="Freeform 126"/>
            <p:cNvSpPr>
              <a:spLocks/>
            </p:cNvSpPr>
            <p:nvPr/>
          </p:nvSpPr>
          <p:spPr bwMode="auto">
            <a:xfrm>
              <a:off x="4288" y="3377"/>
              <a:ext cx="5" cy="24"/>
            </a:xfrm>
            <a:custGeom>
              <a:avLst/>
              <a:gdLst>
                <a:gd name="T0" fmla="*/ 0 w 16"/>
                <a:gd name="T1" fmla="*/ 6 h 97"/>
                <a:gd name="T2" fmla="*/ 3 w 16"/>
                <a:gd name="T3" fmla="*/ 97 h 97"/>
                <a:gd name="T4" fmla="*/ 16 w 16"/>
                <a:gd name="T5" fmla="*/ 97 h 97"/>
                <a:gd name="T6" fmla="*/ 15 w 16"/>
                <a:gd name="T7" fmla="*/ 92 h 97"/>
                <a:gd name="T8" fmla="*/ 14 w 16"/>
                <a:gd name="T9" fmla="*/ 88 h 97"/>
                <a:gd name="T10" fmla="*/ 14 w 16"/>
                <a:gd name="T11" fmla="*/ 82 h 97"/>
                <a:gd name="T12" fmla="*/ 14 w 16"/>
                <a:gd name="T13" fmla="*/ 77 h 97"/>
                <a:gd name="T14" fmla="*/ 13 w 16"/>
                <a:gd name="T15" fmla="*/ 70 h 97"/>
                <a:gd name="T16" fmla="*/ 13 w 16"/>
                <a:gd name="T17" fmla="*/ 64 h 97"/>
                <a:gd name="T18" fmla="*/ 12 w 16"/>
                <a:gd name="T19" fmla="*/ 57 h 97"/>
                <a:gd name="T20" fmla="*/ 12 w 16"/>
                <a:gd name="T21" fmla="*/ 50 h 97"/>
                <a:gd name="T22" fmla="*/ 11 w 16"/>
                <a:gd name="T23" fmla="*/ 42 h 97"/>
                <a:gd name="T24" fmla="*/ 11 w 16"/>
                <a:gd name="T25" fmla="*/ 36 h 97"/>
                <a:gd name="T26" fmla="*/ 10 w 16"/>
                <a:gd name="T27" fmla="*/ 29 h 97"/>
                <a:gd name="T28" fmla="*/ 10 w 16"/>
                <a:gd name="T29" fmla="*/ 24 h 97"/>
                <a:gd name="T30" fmla="*/ 9 w 16"/>
                <a:gd name="T31" fmla="*/ 17 h 97"/>
                <a:gd name="T32" fmla="*/ 9 w 16"/>
                <a:gd name="T33" fmla="*/ 12 h 97"/>
                <a:gd name="T34" fmla="*/ 9 w 16"/>
                <a:gd name="T35" fmla="*/ 6 h 97"/>
                <a:gd name="T36" fmla="*/ 10 w 16"/>
                <a:gd name="T37" fmla="*/ 4 h 97"/>
                <a:gd name="T38" fmla="*/ 9 w 16"/>
                <a:gd name="T39" fmla="*/ 0 h 97"/>
                <a:gd name="T40" fmla="*/ 7 w 16"/>
                <a:gd name="T41" fmla="*/ 4 h 97"/>
                <a:gd name="T42" fmla="*/ 3 w 16"/>
                <a:gd name="T43" fmla="*/ 6 h 97"/>
                <a:gd name="T44" fmla="*/ 0 w 16"/>
                <a:gd name="T45" fmla="*/ 6 h 97"/>
                <a:gd name="T46" fmla="*/ 0 w 16"/>
                <a:gd name="T47" fmla="*/ 6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7"/>
                <a:gd name="T74" fmla="*/ 16 w 16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7">
                  <a:moveTo>
                    <a:pt x="0" y="6"/>
                  </a:moveTo>
                  <a:lnTo>
                    <a:pt x="3" y="97"/>
                  </a:lnTo>
                  <a:lnTo>
                    <a:pt x="16" y="97"/>
                  </a:lnTo>
                  <a:lnTo>
                    <a:pt x="15" y="92"/>
                  </a:lnTo>
                  <a:lnTo>
                    <a:pt x="14" y="88"/>
                  </a:lnTo>
                  <a:lnTo>
                    <a:pt x="14" y="82"/>
                  </a:lnTo>
                  <a:lnTo>
                    <a:pt x="14" y="77"/>
                  </a:lnTo>
                  <a:lnTo>
                    <a:pt x="13" y="70"/>
                  </a:lnTo>
                  <a:lnTo>
                    <a:pt x="13" y="64"/>
                  </a:lnTo>
                  <a:lnTo>
                    <a:pt x="12" y="57"/>
                  </a:lnTo>
                  <a:lnTo>
                    <a:pt x="12" y="50"/>
                  </a:lnTo>
                  <a:lnTo>
                    <a:pt x="11" y="42"/>
                  </a:lnTo>
                  <a:lnTo>
                    <a:pt x="11" y="36"/>
                  </a:lnTo>
                  <a:lnTo>
                    <a:pt x="10" y="29"/>
                  </a:lnTo>
                  <a:lnTo>
                    <a:pt x="10" y="24"/>
                  </a:lnTo>
                  <a:lnTo>
                    <a:pt x="9" y="17"/>
                  </a:lnTo>
                  <a:lnTo>
                    <a:pt x="9" y="12"/>
                  </a:lnTo>
                  <a:lnTo>
                    <a:pt x="9" y="6"/>
                  </a:lnTo>
                  <a:lnTo>
                    <a:pt x="10" y="4"/>
                  </a:lnTo>
                  <a:lnTo>
                    <a:pt x="9" y="0"/>
                  </a:lnTo>
                  <a:lnTo>
                    <a:pt x="7" y="4"/>
                  </a:lnTo>
                  <a:lnTo>
                    <a:pt x="3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67" name="Freeform 127"/>
            <p:cNvSpPr>
              <a:spLocks/>
            </p:cNvSpPr>
            <p:nvPr/>
          </p:nvSpPr>
          <p:spPr bwMode="auto">
            <a:xfrm>
              <a:off x="4313" y="3374"/>
              <a:ext cx="5" cy="24"/>
            </a:xfrm>
            <a:custGeom>
              <a:avLst/>
              <a:gdLst>
                <a:gd name="T0" fmla="*/ 0 w 15"/>
                <a:gd name="T1" fmla="*/ 6 h 98"/>
                <a:gd name="T2" fmla="*/ 2 w 15"/>
                <a:gd name="T3" fmla="*/ 97 h 98"/>
                <a:gd name="T4" fmla="*/ 15 w 15"/>
                <a:gd name="T5" fmla="*/ 98 h 98"/>
                <a:gd name="T6" fmla="*/ 15 w 15"/>
                <a:gd name="T7" fmla="*/ 93 h 98"/>
                <a:gd name="T8" fmla="*/ 14 w 15"/>
                <a:gd name="T9" fmla="*/ 89 h 98"/>
                <a:gd name="T10" fmla="*/ 13 w 15"/>
                <a:gd name="T11" fmla="*/ 82 h 98"/>
                <a:gd name="T12" fmla="*/ 13 w 15"/>
                <a:gd name="T13" fmla="*/ 77 h 98"/>
                <a:gd name="T14" fmla="*/ 13 w 15"/>
                <a:gd name="T15" fmla="*/ 70 h 98"/>
                <a:gd name="T16" fmla="*/ 12 w 15"/>
                <a:gd name="T17" fmla="*/ 64 h 98"/>
                <a:gd name="T18" fmla="*/ 12 w 15"/>
                <a:gd name="T19" fmla="*/ 57 h 98"/>
                <a:gd name="T20" fmla="*/ 12 w 15"/>
                <a:gd name="T21" fmla="*/ 50 h 98"/>
                <a:gd name="T22" fmla="*/ 11 w 15"/>
                <a:gd name="T23" fmla="*/ 44 h 98"/>
                <a:gd name="T24" fmla="*/ 10 w 15"/>
                <a:gd name="T25" fmla="*/ 36 h 98"/>
                <a:gd name="T26" fmla="*/ 10 w 15"/>
                <a:gd name="T27" fmla="*/ 29 h 98"/>
                <a:gd name="T28" fmla="*/ 10 w 15"/>
                <a:gd name="T29" fmla="*/ 24 h 98"/>
                <a:gd name="T30" fmla="*/ 10 w 15"/>
                <a:gd name="T31" fmla="*/ 17 h 98"/>
                <a:gd name="T32" fmla="*/ 10 w 15"/>
                <a:gd name="T33" fmla="*/ 12 h 98"/>
                <a:gd name="T34" fmla="*/ 10 w 15"/>
                <a:gd name="T35" fmla="*/ 6 h 98"/>
                <a:gd name="T36" fmla="*/ 10 w 15"/>
                <a:gd name="T37" fmla="*/ 4 h 98"/>
                <a:gd name="T38" fmla="*/ 9 w 15"/>
                <a:gd name="T39" fmla="*/ 0 h 98"/>
                <a:gd name="T40" fmla="*/ 6 w 15"/>
                <a:gd name="T41" fmla="*/ 4 h 98"/>
                <a:gd name="T42" fmla="*/ 3 w 15"/>
                <a:gd name="T43" fmla="*/ 6 h 98"/>
                <a:gd name="T44" fmla="*/ 0 w 15"/>
                <a:gd name="T45" fmla="*/ 6 h 98"/>
                <a:gd name="T46" fmla="*/ 0 w 15"/>
                <a:gd name="T47" fmla="*/ 6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8"/>
                <a:gd name="T74" fmla="*/ 15 w 15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8">
                  <a:moveTo>
                    <a:pt x="0" y="6"/>
                  </a:moveTo>
                  <a:lnTo>
                    <a:pt x="2" y="97"/>
                  </a:lnTo>
                  <a:lnTo>
                    <a:pt x="15" y="98"/>
                  </a:lnTo>
                  <a:lnTo>
                    <a:pt x="15" y="93"/>
                  </a:lnTo>
                  <a:lnTo>
                    <a:pt x="14" y="89"/>
                  </a:lnTo>
                  <a:lnTo>
                    <a:pt x="13" y="82"/>
                  </a:lnTo>
                  <a:lnTo>
                    <a:pt x="13" y="77"/>
                  </a:lnTo>
                  <a:lnTo>
                    <a:pt x="13" y="70"/>
                  </a:lnTo>
                  <a:lnTo>
                    <a:pt x="12" y="64"/>
                  </a:lnTo>
                  <a:lnTo>
                    <a:pt x="12" y="57"/>
                  </a:lnTo>
                  <a:lnTo>
                    <a:pt x="12" y="50"/>
                  </a:lnTo>
                  <a:lnTo>
                    <a:pt x="11" y="44"/>
                  </a:lnTo>
                  <a:lnTo>
                    <a:pt x="10" y="36"/>
                  </a:lnTo>
                  <a:lnTo>
                    <a:pt x="10" y="29"/>
                  </a:lnTo>
                  <a:lnTo>
                    <a:pt x="10" y="24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9" y="0"/>
                  </a:lnTo>
                  <a:lnTo>
                    <a:pt x="6" y="4"/>
                  </a:lnTo>
                  <a:lnTo>
                    <a:pt x="3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68" name="Freeform 128"/>
            <p:cNvSpPr>
              <a:spLocks/>
            </p:cNvSpPr>
            <p:nvPr/>
          </p:nvSpPr>
          <p:spPr bwMode="auto">
            <a:xfrm>
              <a:off x="4305" y="3376"/>
              <a:ext cx="5" cy="24"/>
            </a:xfrm>
            <a:custGeom>
              <a:avLst/>
              <a:gdLst>
                <a:gd name="T0" fmla="*/ 0 w 16"/>
                <a:gd name="T1" fmla="*/ 6 h 97"/>
                <a:gd name="T2" fmla="*/ 3 w 16"/>
                <a:gd name="T3" fmla="*/ 96 h 97"/>
                <a:gd name="T4" fmla="*/ 16 w 16"/>
                <a:gd name="T5" fmla="*/ 97 h 97"/>
                <a:gd name="T6" fmla="*/ 15 w 16"/>
                <a:gd name="T7" fmla="*/ 92 h 97"/>
                <a:gd name="T8" fmla="*/ 15 w 16"/>
                <a:gd name="T9" fmla="*/ 88 h 97"/>
                <a:gd name="T10" fmla="*/ 14 w 16"/>
                <a:gd name="T11" fmla="*/ 82 h 97"/>
                <a:gd name="T12" fmla="*/ 14 w 16"/>
                <a:gd name="T13" fmla="*/ 76 h 97"/>
                <a:gd name="T14" fmla="*/ 13 w 16"/>
                <a:gd name="T15" fmla="*/ 69 h 97"/>
                <a:gd name="T16" fmla="*/ 13 w 16"/>
                <a:gd name="T17" fmla="*/ 62 h 97"/>
                <a:gd name="T18" fmla="*/ 12 w 16"/>
                <a:gd name="T19" fmla="*/ 56 h 97"/>
                <a:gd name="T20" fmla="*/ 12 w 16"/>
                <a:gd name="T21" fmla="*/ 49 h 97"/>
                <a:gd name="T22" fmla="*/ 11 w 16"/>
                <a:gd name="T23" fmla="*/ 42 h 97"/>
                <a:gd name="T24" fmla="*/ 11 w 16"/>
                <a:gd name="T25" fmla="*/ 36 h 97"/>
                <a:gd name="T26" fmla="*/ 10 w 16"/>
                <a:gd name="T27" fmla="*/ 29 h 97"/>
                <a:gd name="T28" fmla="*/ 10 w 16"/>
                <a:gd name="T29" fmla="*/ 22 h 97"/>
                <a:gd name="T30" fmla="*/ 9 w 16"/>
                <a:gd name="T31" fmla="*/ 16 h 97"/>
                <a:gd name="T32" fmla="*/ 9 w 16"/>
                <a:gd name="T33" fmla="*/ 12 h 97"/>
                <a:gd name="T34" fmla="*/ 9 w 16"/>
                <a:gd name="T35" fmla="*/ 6 h 97"/>
                <a:gd name="T36" fmla="*/ 10 w 16"/>
                <a:gd name="T37" fmla="*/ 4 h 97"/>
                <a:gd name="T38" fmla="*/ 9 w 16"/>
                <a:gd name="T39" fmla="*/ 0 h 97"/>
                <a:gd name="T40" fmla="*/ 7 w 16"/>
                <a:gd name="T41" fmla="*/ 2 h 97"/>
                <a:gd name="T42" fmla="*/ 3 w 16"/>
                <a:gd name="T43" fmla="*/ 5 h 97"/>
                <a:gd name="T44" fmla="*/ 0 w 16"/>
                <a:gd name="T45" fmla="*/ 6 h 97"/>
                <a:gd name="T46" fmla="*/ 0 w 16"/>
                <a:gd name="T47" fmla="*/ 6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7"/>
                <a:gd name="T74" fmla="*/ 16 w 16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7">
                  <a:moveTo>
                    <a:pt x="0" y="6"/>
                  </a:moveTo>
                  <a:lnTo>
                    <a:pt x="3" y="96"/>
                  </a:lnTo>
                  <a:lnTo>
                    <a:pt x="16" y="97"/>
                  </a:lnTo>
                  <a:lnTo>
                    <a:pt x="15" y="92"/>
                  </a:lnTo>
                  <a:lnTo>
                    <a:pt x="15" y="88"/>
                  </a:lnTo>
                  <a:lnTo>
                    <a:pt x="14" y="82"/>
                  </a:lnTo>
                  <a:lnTo>
                    <a:pt x="14" y="76"/>
                  </a:lnTo>
                  <a:lnTo>
                    <a:pt x="13" y="69"/>
                  </a:lnTo>
                  <a:lnTo>
                    <a:pt x="13" y="62"/>
                  </a:lnTo>
                  <a:lnTo>
                    <a:pt x="12" y="56"/>
                  </a:lnTo>
                  <a:lnTo>
                    <a:pt x="12" y="49"/>
                  </a:lnTo>
                  <a:lnTo>
                    <a:pt x="11" y="42"/>
                  </a:lnTo>
                  <a:lnTo>
                    <a:pt x="11" y="36"/>
                  </a:lnTo>
                  <a:lnTo>
                    <a:pt x="10" y="29"/>
                  </a:lnTo>
                  <a:lnTo>
                    <a:pt x="10" y="22"/>
                  </a:lnTo>
                  <a:lnTo>
                    <a:pt x="9" y="16"/>
                  </a:lnTo>
                  <a:lnTo>
                    <a:pt x="9" y="12"/>
                  </a:lnTo>
                  <a:lnTo>
                    <a:pt x="9" y="6"/>
                  </a:lnTo>
                  <a:lnTo>
                    <a:pt x="10" y="4"/>
                  </a:lnTo>
                  <a:lnTo>
                    <a:pt x="9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69" name="Freeform 129"/>
            <p:cNvSpPr>
              <a:spLocks/>
            </p:cNvSpPr>
            <p:nvPr/>
          </p:nvSpPr>
          <p:spPr bwMode="auto">
            <a:xfrm>
              <a:off x="4287" y="3419"/>
              <a:ext cx="5" cy="25"/>
            </a:xfrm>
            <a:custGeom>
              <a:avLst/>
              <a:gdLst>
                <a:gd name="T0" fmla="*/ 0 w 15"/>
                <a:gd name="T1" fmla="*/ 7 h 99"/>
                <a:gd name="T2" fmla="*/ 3 w 15"/>
                <a:gd name="T3" fmla="*/ 97 h 99"/>
                <a:gd name="T4" fmla="*/ 15 w 15"/>
                <a:gd name="T5" fmla="*/ 99 h 99"/>
                <a:gd name="T6" fmla="*/ 15 w 15"/>
                <a:gd name="T7" fmla="*/ 93 h 99"/>
                <a:gd name="T8" fmla="*/ 14 w 15"/>
                <a:gd name="T9" fmla="*/ 89 h 99"/>
                <a:gd name="T10" fmla="*/ 14 w 15"/>
                <a:gd name="T11" fmla="*/ 83 h 99"/>
                <a:gd name="T12" fmla="*/ 14 w 15"/>
                <a:gd name="T13" fmla="*/ 77 h 99"/>
                <a:gd name="T14" fmla="*/ 13 w 15"/>
                <a:gd name="T15" fmla="*/ 71 h 99"/>
                <a:gd name="T16" fmla="*/ 13 w 15"/>
                <a:gd name="T17" fmla="*/ 64 h 99"/>
                <a:gd name="T18" fmla="*/ 12 w 15"/>
                <a:gd name="T19" fmla="*/ 57 h 99"/>
                <a:gd name="T20" fmla="*/ 12 w 15"/>
                <a:gd name="T21" fmla="*/ 51 h 99"/>
                <a:gd name="T22" fmla="*/ 12 w 15"/>
                <a:gd name="T23" fmla="*/ 43 h 99"/>
                <a:gd name="T24" fmla="*/ 11 w 15"/>
                <a:gd name="T25" fmla="*/ 36 h 99"/>
                <a:gd name="T26" fmla="*/ 10 w 15"/>
                <a:gd name="T27" fmla="*/ 29 h 99"/>
                <a:gd name="T28" fmla="*/ 10 w 15"/>
                <a:gd name="T29" fmla="*/ 23 h 99"/>
                <a:gd name="T30" fmla="*/ 10 w 15"/>
                <a:gd name="T31" fmla="*/ 16 h 99"/>
                <a:gd name="T32" fmla="*/ 10 w 15"/>
                <a:gd name="T33" fmla="*/ 12 h 99"/>
                <a:gd name="T34" fmla="*/ 10 w 15"/>
                <a:gd name="T35" fmla="*/ 7 h 99"/>
                <a:gd name="T36" fmla="*/ 10 w 15"/>
                <a:gd name="T37" fmla="*/ 4 h 99"/>
                <a:gd name="T38" fmla="*/ 9 w 15"/>
                <a:gd name="T39" fmla="*/ 0 h 99"/>
                <a:gd name="T40" fmla="*/ 7 w 15"/>
                <a:gd name="T41" fmla="*/ 3 h 99"/>
                <a:gd name="T42" fmla="*/ 4 w 15"/>
                <a:gd name="T43" fmla="*/ 7 h 99"/>
                <a:gd name="T44" fmla="*/ 0 w 15"/>
                <a:gd name="T45" fmla="*/ 7 h 99"/>
                <a:gd name="T46" fmla="*/ 0 w 15"/>
                <a:gd name="T47" fmla="*/ 7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9"/>
                <a:gd name="T74" fmla="*/ 15 w 15"/>
                <a:gd name="T75" fmla="*/ 99 h 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9">
                  <a:moveTo>
                    <a:pt x="0" y="7"/>
                  </a:moveTo>
                  <a:lnTo>
                    <a:pt x="3" y="97"/>
                  </a:lnTo>
                  <a:lnTo>
                    <a:pt x="15" y="99"/>
                  </a:lnTo>
                  <a:lnTo>
                    <a:pt x="15" y="93"/>
                  </a:lnTo>
                  <a:lnTo>
                    <a:pt x="14" y="89"/>
                  </a:lnTo>
                  <a:lnTo>
                    <a:pt x="14" y="83"/>
                  </a:lnTo>
                  <a:lnTo>
                    <a:pt x="14" y="77"/>
                  </a:lnTo>
                  <a:lnTo>
                    <a:pt x="13" y="71"/>
                  </a:lnTo>
                  <a:lnTo>
                    <a:pt x="13" y="64"/>
                  </a:lnTo>
                  <a:lnTo>
                    <a:pt x="12" y="57"/>
                  </a:lnTo>
                  <a:lnTo>
                    <a:pt x="12" y="51"/>
                  </a:lnTo>
                  <a:lnTo>
                    <a:pt x="12" y="43"/>
                  </a:lnTo>
                  <a:lnTo>
                    <a:pt x="11" y="36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9" y="0"/>
                  </a:lnTo>
                  <a:lnTo>
                    <a:pt x="7" y="3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70" name="Freeform 130"/>
            <p:cNvSpPr>
              <a:spLocks/>
            </p:cNvSpPr>
            <p:nvPr/>
          </p:nvSpPr>
          <p:spPr bwMode="auto">
            <a:xfrm>
              <a:off x="4280" y="3421"/>
              <a:ext cx="5" cy="24"/>
            </a:xfrm>
            <a:custGeom>
              <a:avLst/>
              <a:gdLst>
                <a:gd name="T0" fmla="*/ 0 w 15"/>
                <a:gd name="T1" fmla="*/ 7 h 97"/>
                <a:gd name="T2" fmla="*/ 2 w 15"/>
                <a:gd name="T3" fmla="*/ 96 h 97"/>
                <a:gd name="T4" fmla="*/ 15 w 15"/>
                <a:gd name="T5" fmla="*/ 97 h 97"/>
                <a:gd name="T6" fmla="*/ 14 w 15"/>
                <a:gd name="T7" fmla="*/ 92 h 97"/>
                <a:gd name="T8" fmla="*/ 14 w 15"/>
                <a:gd name="T9" fmla="*/ 88 h 97"/>
                <a:gd name="T10" fmla="*/ 13 w 15"/>
                <a:gd name="T11" fmla="*/ 83 h 97"/>
                <a:gd name="T12" fmla="*/ 13 w 15"/>
                <a:gd name="T13" fmla="*/ 76 h 97"/>
                <a:gd name="T14" fmla="*/ 13 w 15"/>
                <a:gd name="T15" fmla="*/ 69 h 97"/>
                <a:gd name="T16" fmla="*/ 12 w 15"/>
                <a:gd name="T17" fmla="*/ 63 h 97"/>
                <a:gd name="T18" fmla="*/ 12 w 15"/>
                <a:gd name="T19" fmla="*/ 56 h 97"/>
                <a:gd name="T20" fmla="*/ 12 w 15"/>
                <a:gd name="T21" fmla="*/ 49 h 97"/>
                <a:gd name="T22" fmla="*/ 11 w 15"/>
                <a:gd name="T23" fmla="*/ 43 h 97"/>
                <a:gd name="T24" fmla="*/ 11 w 15"/>
                <a:gd name="T25" fmla="*/ 35 h 97"/>
                <a:gd name="T26" fmla="*/ 10 w 15"/>
                <a:gd name="T27" fmla="*/ 28 h 97"/>
                <a:gd name="T28" fmla="*/ 10 w 15"/>
                <a:gd name="T29" fmla="*/ 23 h 97"/>
                <a:gd name="T30" fmla="*/ 9 w 15"/>
                <a:gd name="T31" fmla="*/ 15 h 97"/>
                <a:gd name="T32" fmla="*/ 9 w 15"/>
                <a:gd name="T33" fmla="*/ 11 h 97"/>
                <a:gd name="T34" fmla="*/ 9 w 15"/>
                <a:gd name="T35" fmla="*/ 5 h 97"/>
                <a:gd name="T36" fmla="*/ 10 w 15"/>
                <a:gd name="T37" fmla="*/ 3 h 97"/>
                <a:gd name="T38" fmla="*/ 9 w 15"/>
                <a:gd name="T39" fmla="*/ 0 h 97"/>
                <a:gd name="T40" fmla="*/ 7 w 15"/>
                <a:gd name="T41" fmla="*/ 3 h 97"/>
                <a:gd name="T42" fmla="*/ 3 w 15"/>
                <a:gd name="T43" fmla="*/ 5 h 97"/>
                <a:gd name="T44" fmla="*/ 0 w 15"/>
                <a:gd name="T45" fmla="*/ 7 h 97"/>
                <a:gd name="T46" fmla="*/ 0 w 15"/>
                <a:gd name="T47" fmla="*/ 7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7"/>
                <a:gd name="T74" fmla="*/ 15 w 15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7">
                  <a:moveTo>
                    <a:pt x="0" y="7"/>
                  </a:moveTo>
                  <a:lnTo>
                    <a:pt x="2" y="96"/>
                  </a:lnTo>
                  <a:lnTo>
                    <a:pt x="15" y="97"/>
                  </a:lnTo>
                  <a:lnTo>
                    <a:pt x="14" y="92"/>
                  </a:lnTo>
                  <a:lnTo>
                    <a:pt x="14" y="88"/>
                  </a:lnTo>
                  <a:lnTo>
                    <a:pt x="13" y="83"/>
                  </a:lnTo>
                  <a:lnTo>
                    <a:pt x="13" y="76"/>
                  </a:lnTo>
                  <a:lnTo>
                    <a:pt x="13" y="69"/>
                  </a:lnTo>
                  <a:lnTo>
                    <a:pt x="12" y="63"/>
                  </a:lnTo>
                  <a:lnTo>
                    <a:pt x="12" y="56"/>
                  </a:lnTo>
                  <a:lnTo>
                    <a:pt x="12" y="49"/>
                  </a:lnTo>
                  <a:lnTo>
                    <a:pt x="11" y="43"/>
                  </a:lnTo>
                  <a:lnTo>
                    <a:pt x="11" y="35"/>
                  </a:lnTo>
                  <a:lnTo>
                    <a:pt x="10" y="28"/>
                  </a:lnTo>
                  <a:lnTo>
                    <a:pt x="10" y="23"/>
                  </a:lnTo>
                  <a:lnTo>
                    <a:pt x="9" y="15"/>
                  </a:lnTo>
                  <a:lnTo>
                    <a:pt x="9" y="11"/>
                  </a:lnTo>
                  <a:lnTo>
                    <a:pt x="9" y="5"/>
                  </a:lnTo>
                  <a:lnTo>
                    <a:pt x="10" y="3"/>
                  </a:lnTo>
                  <a:lnTo>
                    <a:pt x="9" y="0"/>
                  </a:lnTo>
                  <a:lnTo>
                    <a:pt x="7" y="3"/>
                  </a:lnTo>
                  <a:lnTo>
                    <a:pt x="3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71" name="Freeform 131"/>
            <p:cNvSpPr>
              <a:spLocks/>
            </p:cNvSpPr>
            <p:nvPr/>
          </p:nvSpPr>
          <p:spPr bwMode="auto">
            <a:xfrm>
              <a:off x="4272" y="3443"/>
              <a:ext cx="236" cy="48"/>
            </a:xfrm>
            <a:custGeom>
              <a:avLst/>
              <a:gdLst>
                <a:gd name="T0" fmla="*/ 47 w 709"/>
                <a:gd name="T1" fmla="*/ 2 h 190"/>
                <a:gd name="T2" fmla="*/ 78 w 709"/>
                <a:gd name="T3" fmla="*/ 4 h 190"/>
                <a:gd name="T4" fmla="*/ 110 w 709"/>
                <a:gd name="T5" fmla="*/ 8 h 190"/>
                <a:gd name="T6" fmla="*/ 142 w 709"/>
                <a:gd name="T7" fmla="*/ 11 h 190"/>
                <a:gd name="T8" fmla="*/ 175 w 709"/>
                <a:gd name="T9" fmla="*/ 15 h 190"/>
                <a:gd name="T10" fmla="*/ 207 w 709"/>
                <a:gd name="T11" fmla="*/ 20 h 190"/>
                <a:gd name="T12" fmla="*/ 240 w 709"/>
                <a:gd name="T13" fmla="*/ 24 h 190"/>
                <a:gd name="T14" fmla="*/ 272 w 709"/>
                <a:gd name="T15" fmla="*/ 30 h 190"/>
                <a:gd name="T16" fmla="*/ 305 w 709"/>
                <a:gd name="T17" fmla="*/ 35 h 190"/>
                <a:gd name="T18" fmla="*/ 337 w 709"/>
                <a:gd name="T19" fmla="*/ 42 h 190"/>
                <a:gd name="T20" fmla="*/ 371 w 709"/>
                <a:gd name="T21" fmla="*/ 48 h 190"/>
                <a:gd name="T22" fmla="*/ 402 w 709"/>
                <a:gd name="T23" fmla="*/ 55 h 190"/>
                <a:gd name="T24" fmla="*/ 435 w 709"/>
                <a:gd name="T25" fmla="*/ 62 h 190"/>
                <a:gd name="T26" fmla="*/ 467 w 709"/>
                <a:gd name="T27" fmla="*/ 71 h 190"/>
                <a:gd name="T28" fmla="*/ 499 w 709"/>
                <a:gd name="T29" fmla="*/ 79 h 190"/>
                <a:gd name="T30" fmla="*/ 530 w 709"/>
                <a:gd name="T31" fmla="*/ 88 h 190"/>
                <a:gd name="T32" fmla="*/ 562 w 709"/>
                <a:gd name="T33" fmla="*/ 100 h 190"/>
                <a:gd name="T34" fmla="*/ 592 w 709"/>
                <a:gd name="T35" fmla="*/ 111 h 190"/>
                <a:gd name="T36" fmla="*/ 624 w 709"/>
                <a:gd name="T37" fmla="*/ 124 h 190"/>
                <a:gd name="T38" fmla="*/ 654 w 709"/>
                <a:gd name="T39" fmla="*/ 138 h 190"/>
                <a:gd name="T40" fmla="*/ 683 w 709"/>
                <a:gd name="T41" fmla="*/ 151 h 190"/>
                <a:gd name="T42" fmla="*/ 709 w 709"/>
                <a:gd name="T43" fmla="*/ 190 h 190"/>
                <a:gd name="T44" fmla="*/ 687 w 709"/>
                <a:gd name="T45" fmla="*/ 172 h 190"/>
                <a:gd name="T46" fmla="*/ 662 w 709"/>
                <a:gd name="T47" fmla="*/ 158 h 190"/>
                <a:gd name="T48" fmla="*/ 634 w 709"/>
                <a:gd name="T49" fmla="*/ 144 h 190"/>
                <a:gd name="T50" fmla="*/ 604 w 709"/>
                <a:gd name="T51" fmla="*/ 131 h 190"/>
                <a:gd name="T52" fmla="*/ 571 w 709"/>
                <a:gd name="T53" fmla="*/ 119 h 190"/>
                <a:gd name="T54" fmla="*/ 536 w 709"/>
                <a:gd name="T55" fmla="*/ 107 h 190"/>
                <a:gd name="T56" fmla="*/ 501 w 709"/>
                <a:gd name="T57" fmla="*/ 96 h 190"/>
                <a:gd name="T58" fmla="*/ 464 w 709"/>
                <a:gd name="T59" fmla="*/ 87 h 190"/>
                <a:gd name="T60" fmla="*/ 426 w 709"/>
                <a:gd name="T61" fmla="*/ 78 h 190"/>
                <a:gd name="T62" fmla="*/ 387 w 709"/>
                <a:gd name="T63" fmla="*/ 71 h 190"/>
                <a:gd name="T64" fmla="*/ 349 w 709"/>
                <a:gd name="T65" fmla="*/ 63 h 190"/>
                <a:gd name="T66" fmla="*/ 311 w 709"/>
                <a:gd name="T67" fmla="*/ 56 h 190"/>
                <a:gd name="T68" fmla="*/ 272 w 709"/>
                <a:gd name="T69" fmla="*/ 51 h 190"/>
                <a:gd name="T70" fmla="*/ 235 w 709"/>
                <a:gd name="T71" fmla="*/ 46 h 190"/>
                <a:gd name="T72" fmla="*/ 199 w 709"/>
                <a:gd name="T73" fmla="*/ 40 h 190"/>
                <a:gd name="T74" fmla="*/ 165 w 709"/>
                <a:gd name="T75" fmla="*/ 38 h 190"/>
                <a:gd name="T76" fmla="*/ 132 w 709"/>
                <a:gd name="T77" fmla="*/ 34 h 190"/>
                <a:gd name="T78" fmla="*/ 101 w 709"/>
                <a:gd name="T79" fmla="*/ 32 h 190"/>
                <a:gd name="T80" fmla="*/ 73 w 709"/>
                <a:gd name="T81" fmla="*/ 30 h 190"/>
                <a:gd name="T82" fmla="*/ 48 w 709"/>
                <a:gd name="T83" fmla="*/ 28 h 190"/>
                <a:gd name="T84" fmla="*/ 26 w 709"/>
                <a:gd name="T85" fmla="*/ 28 h 190"/>
                <a:gd name="T86" fmla="*/ 11 w 709"/>
                <a:gd name="T87" fmla="*/ 27 h 190"/>
                <a:gd name="T88" fmla="*/ 1 w 709"/>
                <a:gd name="T89" fmla="*/ 23 h 190"/>
                <a:gd name="T90" fmla="*/ 5 w 709"/>
                <a:gd name="T91" fmla="*/ 11 h 190"/>
                <a:gd name="T92" fmla="*/ 15 w 709"/>
                <a:gd name="T93" fmla="*/ 4 h 190"/>
                <a:gd name="T94" fmla="*/ 24 w 709"/>
                <a:gd name="T95" fmla="*/ 0 h 190"/>
                <a:gd name="T96" fmla="*/ 27 w 709"/>
                <a:gd name="T97" fmla="*/ 0 h 1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09"/>
                <a:gd name="T148" fmla="*/ 0 h 190"/>
                <a:gd name="T149" fmla="*/ 709 w 709"/>
                <a:gd name="T150" fmla="*/ 190 h 19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09" h="190">
                  <a:moveTo>
                    <a:pt x="27" y="0"/>
                  </a:moveTo>
                  <a:lnTo>
                    <a:pt x="37" y="0"/>
                  </a:lnTo>
                  <a:lnTo>
                    <a:pt x="47" y="2"/>
                  </a:lnTo>
                  <a:lnTo>
                    <a:pt x="58" y="2"/>
                  </a:lnTo>
                  <a:lnTo>
                    <a:pt x="68" y="3"/>
                  </a:lnTo>
                  <a:lnTo>
                    <a:pt x="78" y="4"/>
                  </a:lnTo>
                  <a:lnTo>
                    <a:pt x="89" y="6"/>
                  </a:lnTo>
                  <a:lnTo>
                    <a:pt x="99" y="7"/>
                  </a:lnTo>
                  <a:lnTo>
                    <a:pt x="110" y="8"/>
                  </a:lnTo>
                  <a:lnTo>
                    <a:pt x="120" y="8"/>
                  </a:lnTo>
                  <a:lnTo>
                    <a:pt x="132" y="10"/>
                  </a:lnTo>
                  <a:lnTo>
                    <a:pt x="142" y="11"/>
                  </a:lnTo>
                  <a:lnTo>
                    <a:pt x="153" y="12"/>
                  </a:lnTo>
                  <a:lnTo>
                    <a:pt x="164" y="14"/>
                  </a:lnTo>
                  <a:lnTo>
                    <a:pt x="175" y="15"/>
                  </a:lnTo>
                  <a:lnTo>
                    <a:pt x="185" y="16"/>
                  </a:lnTo>
                  <a:lnTo>
                    <a:pt x="197" y="19"/>
                  </a:lnTo>
                  <a:lnTo>
                    <a:pt x="207" y="20"/>
                  </a:lnTo>
                  <a:lnTo>
                    <a:pt x="218" y="22"/>
                  </a:lnTo>
                  <a:lnTo>
                    <a:pt x="229" y="23"/>
                  </a:lnTo>
                  <a:lnTo>
                    <a:pt x="240" y="24"/>
                  </a:lnTo>
                  <a:lnTo>
                    <a:pt x="251" y="26"/>
                  </a:lnTo>
                  <a:lnTo>
                    <a:pt x="262" y="27"/>
                  </a:lnTo>
                  <a:lnTo>
                    <a:pt x="272" y="30"/>
                  </a:lnTo>
                  <a:lnTo>
                    <a:pt x="283" y="32"/>
                  </a:lnTo>
                  <a:lnTo>
                    <a:pt x="294" y="34"/>
                  </a:lnTo>
                  <a:lnTo>
                    <a:pt x="305" y="35"/>
                  </a:lnTo>
                  <a:lnTo>
                    <a:pt x="316" y="36"/>
                  </a:lnTo>
                  <a:lnTo>
                    <a:pt x="327" y="39"/>
                  </a:lnTo>
                  <a:lnTo>
                    <a:pt x="337" y="42"/>
                  </a:lnTo>
                  <a:lnTo>
                    <a:pt x="348" y="43"/>
                  </a:lnTo>
                  <a:lnTo>
                    <a:pt x="360" y="46"/>
                  </a:lnTo>
                  <a:lnTo>
                    <a:pt x="371" y="48"/>
                  </a:lnTo>
                  <a:lnTo>
                    <a:pt x="381" y="51"/>
                  </a:lnTo>
                  <a:lnTo>
                    <a:pt x="392" y="52"/>
                  </a:lnTo>
                  <a:lnTo>
                    <a:pt x="402" y="55"/>
                  </a:lnTo>
                  <a:lnTo>
                    <a:pt x="413" y="58"/>
                  </a:lnTo>
                  <a:lnTo>
                    <a:pt x="424" y="59"/>
                  </a:lnTo>
                  <a:lnTo>
                    <a:pt x="435" y="62"/>
                  </a:lnTo>
                  <a:lnTo>
                    <a:pt x="446" y="66"/>
                  </a:lnTo>
                  <a:lnTo>
                    <a:pt x="457" y="68"/>
                  </a:lnTo>
                  <a:lnTo>
                    <a:pt x="467" y="71"/>
                  </a:lnTo>
                  <a:lnTo>
                    <a:pt x="478" y="74"/>
                  </a:lnTo>
                  <a:lnTo>
                    <a:pt x="488" y="76"/>
                  </a:lnTo>
                  <a:lnTo>
                    <a:pt x="499" y="79"/>
                  </a:lnTo>
                  <a:lnTo>
                    <a:pt x="509" y="82"/>
                  </a:lnTo>
                  <a:lnTo>
                    <a:pt x="520" y="86"/>
                  </a:lnTo>
                  <a:lnTo>
                    <a:pt x="530" y="88"/>
                  </a:lnTo>
                  <a:lnTo>
                    <a:pt x="541" y="94"/>
                  </a:lnTo>
                  <a:lnTo>
                    <a:pt x="551" y="96"/>
                  </a:lnTo>
                  <a:lnTo>
                    <a:pt x="562" y="100"/>
                  </a:lnTo>
                  <a:lnTo>
                    <a:pt x="572" y="103"/>
                  </a:lnTo>
                  <a:lnTo>
                    <a:pt x="582" y="107"/>
                  </a:lnTo>
                  <a:lnTo>
                    <a:pt x="592" y="111"/>
                  </a:lnTo>
                  <a:lnTo>
                    <a:pt x="603" y="115"/>
                  </a:lnTo>
                  <a:lnTo>
                    <a:pt x="613" y="120"/>
                  </a:lnTo>
                  <a:lnTo>
                    <a:pt x="624" y="124"/>
                  </a:lnTo>
                  <a:lnTo>
                    <a:pt x="634" y="128"/>
                  </a:lnTo>
                  <a:lnTo>
                    <a:pt x="644" y="132"/>
                  </a:lnTo>
                  <a:lnTo>
                    <a:pt x="654" y="138"/>
                  </a:lnTo>
                  <a:lnTo>
                    <a:pt x="664" y="143"/>
                  </a:lnTo>
                  <a:lnTo>
                    <a:pt x="673" y="147"/>
                  </a:lnTo>
                  <a:lnTo>
                    <a:pt x="683" y="151"/>
                  </a:lnTo>
                  <a:lnTo>
                    <a:pt x="693" y="156"/>
                  </a:lnTo>
                  <a:lnTo>
                    <a:pt x="703" y="163"/>
                  </a:lnTo>
                  <a:lnTo>
                    <a:pt x="709" y="190"/>
                  </a:lnTo>
                  <a:lnTo>
                    <a:pt x="702" y="183"/>
                  </a:lnTo>
                  <a:lnTo>
                    <a:pt x="694" y="178"/>
                  </a:lnTo>
                  <a:lnTo>
                    <a:pt x="687" y="172"/>
                  </a:lnTo>
                  <a:lnTo>
                    <a:pt x="679" y="167"/>
                  </a:lnTo>
                  <a:lnTo>
                    <a:pt x="670" y="163"/>
                  </a:lnTo>
                  <a:lnTo>
                    <a:pt x="662" y="158"/>
                  </a:lnTo>
                  <a:lnTo>
                    <a:pt x="653" y="154"/>
                  </a:lnTo>
                  <a:lnTo>
                    <a:pt x="644" y="150"/>
                  </a:lnTo>
                  <a:lnTo>
                    <a:pt x="634" y="144"/>
                  </a:lnTo>
                  <a:lnTo>
                    <a:pt x="624" y="139"/>
                  </a:lnTo>
                  <a:lnTo>
                    <a:pt x="614" y="135"/>
                  </a:lnTo>
                  <a:lnTo>
                    <a:pt x="604" y="131"/>
                  </a:lnTo>
                  <a:lnTo>
                    <a:pt x="592" y="127"/>
                  </a:lnTo>
                  <a:lnTo>
                    <a:pt x="582" y="122"/>
                  </a:lnTo>
                  <a:lnTo>
                    <a:pt x="571" y="119"/>
                  </a:lnTo>
                  <a:lnTo>
                    <a:pt x="560" y="115"/>
                  </a:lnTo>
                  <a:lnTo>
                    <a:pt x="548" y="111"/>
                  </a:lnTo>
                  <a:lnTo>
                    <a:pt x="536" y="107"/>
                  </a:lnTo>
                  <a:lnTo>
                    <a:pt x="525" y="104"/>
                  </a:lnTo>
                  <a:lnTo>
                    <a:pt x="513" y="100"/>
                  </a:lnTo>
                  <a:lnTo>
                    <a:pt x="501" y="96"/>
                  </a:lnTo>
                  <a:lnTo>
                    <a:pt x="489" y="94"/>
                  </a:lnTo>
                  <a:lnTo>
                    <a:pt x="476" y="90"/>
                  </a:lnTo>
                  <a:lnTo>
                    <a:pt x="464" y="87"/>
                  </a:lnTo>
                  <a:lnTo>
                    <a:pt x="451" y="84"/>
                  </a:lnTo>
                  <a:lnTo>
                    <a:pt x="438" y="80"/>
                  </a:lnTo>
                  <a:lnTo>
                    <a:pt x="426" y="78"/>
                  </a:lnTo>
                  <a:lnTo>
                    <a:pt x="413" y="75"/>
                  </a:lnTo>
                  <a:lnTo>
                    <a:pt x="400" y="72"/>
                  </a:lnTo>
                  <a:lnTo>
                    <a:pt x="387" y="71"/>
                  </a:lnTo>
                  <a:lnTo>
                    <a:pt x="375" y="68"/>
                  </a:lnTo>
                  <a:lnTo>
                    <a:pt x="362" y="66"/>
                  </a:lnTo>
                  <a:lnTo>
                    <a:pt x="349" y="63"/>
                  </a:lnTo>
                  <a:lnTo>
                    <a:pt x="336" y="60"/>
                  </a:lnTo>
                  <a:lnTo>
                    <a:pt x="323" y="59"/>
                  </a:lnTo>
                  <a:lnTo>
                    <a:pt x="311" y="56"/>
                  </a:lnTo>
                  <a:lnTo>
                    <a:pt x="297" y="54"/>
                  </a:lnTo>
                  <a:lnTo>
                    <a:pt x="285" y="52"/>
                  </a:lnTo>
                  <a:lnTo>
                    <a:pt x="272" y="51"/>
                  </a:lnTo>
                  <a:lnTo>
                    <a:pt x="260" y="48"/>
                  </a:lnTo>
                  <a:lnTo>
                    <a:pt x="247" y="47"/>
                  </a:lnTo>
                  <a:lnTo>
                    <a:pt x="235" y="46"/>
                  </a:lnTo>
                  <a:lnTo>
                    <a:pt x="223" y="43"/>
                  </a:lnTo>
                  <a:lnTo>
                    <a:pt x="211" y="42"/>
                  </a:lnTo>
                  <a:lnTo>
                    <a:pt x="199" y="40"/>
                  </a:lnTo>
                  <a:lnTo>
                    <a:pt x="187" y="40"/>
                  </a:lnTo>
                  <a:lnTo>
                    <a:pt x="176" y="39"/>
                  </a:lnTo>
                  <a:lnTo>
                    <a:pt x="165" y="38"/>
                  </a:lnTo>
                  <a:lnTo>
                    <a:pt x="153" y="36"/>
                  </a:lnTo>
                  <a:lnTo>
                    <a:pt x="143" y="35"/>
                  </a:lnTo>
                  <a:lnTo>
                    <a:pt x="132" y="34"/>
                  </a:lnTo>
                  <a:lnTo>
                    <a:pt x="122" y="34"/>
                  </a:lnTo>
                  <a:lnTo>
                    <a:pt x="111" y="32"/>
                  </a:lnTo>
                  <a:lnTo>
                    <a:pt x="101" y="32"/>
                  </a:lnTo>
                  <a:lnTo>
                    <a:pt x="91" y="31"/>
                  </a:lnTo>
                  <a:lnTo>
                    <a:pt x="82" y="31"/>
                  </a:lnTo>
                  <a:lnTo>
                    <a:pt x="73" y="30"/>
                  </a:lnTo>
                  <a:lnTo>
                    <a:pt x="64" y="30"/>
                  </a:lnTo>
                  <a:lnTo>
                    <a:pt x="55" y="28"/>
                  </a:lnTo>
                  <a:lnTo>
                    <a:pt x="48" y="28"/>
                  </a:lnTo>
                  <a:lnTo>
                    <a:pt x="40" y="28"/>
                  </a:lnTo>
                  <a:lnTo>
                    <a:pt x="32" y="28"/>
                  </a:lnTo>
                  <a:lnTo>
                    <a:pt x="26" y="28"/>
                  </a:lnTo>
                  <a:lnTo>
                    <a:pt x="20" y="30"/>
                  </a:lnTo>
                  <a:lnTo>
                    <a:pt x="15" y="28"/>
                  </a:lnTo>
                  <a:lnTo>
                    <a:pt x="11" y="27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5" y="11"/>
                  </a:lnTo>
                  <a:lnTo>
                    <a:pt x="7" y="8"/>
                  </a:lnTo>
                  <a:lnTo>
                    <a:pt x="11" y="7"/>
                  </a:lnTo>
                  <a:lnTo>
                    <a:pt x="15" y="4"/>
                  </a:lnTo>
                  <a:lnTo>
                    <a:pt x="19" y="3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72" name="Freeform 132"/>
            <p:cNvSpPr>
              <a:spLocks/>
            </p:cNvSpPr>
            <p:nvPr/>
          </p:nvSpPr>
          <p:spPr bwMode="auto">
            <a:xfrm>
              <a:off x="4106" y="3536"/>
              <a:ext cx="193" cy="93"/>
            </a:xfrm>
            <a:custGeom>
              <a:avLst/>
              <a:gdLst>
                <a:gd name="T0" fmla="*/ 559 w 580"/>
                <a:gd name="T1" fmla="*/ 4 h 374"/>
                <a:gd name="T2" fmla="*/ 577 w 580"/>
                <a:gd name="T3" fmla="*/ 32 h 374"/>
                <a:gd name="T4" fmla="*/ 578 w 580"/>
                <a:gd name="T5" fmla="*/ 76 h 374"/>
                <a:gd name="T6" fmla="*/ 561 w 580"/>
                <a:gd name="T7" fmla="*/ 116 h 374"/>
                <a:gd name="T8" fmla="*/ 538 w 580"/>
                <a:gd name="T9" fmla="*/ 224 h 374"/>
                <a:gd name="T10" fmla="*/ 543 w 580"/>
                <a:gd name="T11" fmla="*/ 257 h 374"/>
                <a:gd name="T12" fmla="*/ 540 w 580"/>
                <a:gd name="T13" fmla="*/ 288 h 374"/>
                <a:gd name="T14" fmla="*/ 526 w 580"/>
                <a:gd name="T15" fmla="*/ 328 h 374"/>
                <a:gd name="T16" fmla="*/ 489 w 580"/>
                <a:gd name="T17" fmla="*/ 340 h 374"/>
                <a:gd name="T18" fmla="*/ 451 w 580"/>
                <a:gd name="T19" fmla="*/ 350 h 374"/>
                <a:gd name="T20" fmla="*/ 409 w 580"/>
                <a:gd name="T21" fmla="*/ 358 h 374"/>
                <a:gd name="T22" fmla="*/ 369 w 580"/>
                <a:gd name="T23" fmla="*/ 365 h 374"/>
                <a:gd name="T24" fmla="*/ 326 w 580"/>
                <a:gd name="T25" fmla="*/ 369 h 374"/>
                <a:gd name="T26" fmla="*/ 284 w 580"/>
                <a:gd name="T27" fmla="*/ 372 h 374"/>
                <a:gd name="T28" fmla="*/ 242 w 580"/>
                <a:gd name="T29" fmla="*/ 373 h 374"/>
                <a:gd name="T30" fmla="*/ 202 w 580"/>
                <a:gd name="T31" fmla="*/ 373 h 374"/>
                <a:gd name="T32" fmla="*/ 162 w 580"/>
                <a:gd name="T33" fmla="*/ 373 h 374"/>
                <a:gd name="T34" fmla="*/ 126 w 580"/>
                <a:gd name="T35" fmla="*/ 370 h 374"/>
                <a:gd name="T36" fmla="*/ 90 w 580"/>
                <a:gd name="T37" fmla="*/ 366 h 374"/>
                <a:gd name="T38" fmla="*/ 54 w 580"/>
                <a:gd name="T39" fmla="*/ 360 h 374"/>
                <a:gd name="T40" fmla="*/ 22 w 580"/>
                <a:gd name="T41" fmla="*/ 346 h 374"/>
                <a:gd name="T42" fmla="*/ 3 w 580"/>
                <a:gd name="T43" fmla="*/ 325 h 374"/>
                <a:gd name="T44" fmla="*/ 0 w 580"/>
                <a:gd name="T45" fmla="*/ 281 h 374"/>
                <a:gd name="T46" fmla="*/ 11 w 580"/>
                <a:gd name="T47" fmla="*/ 245 h 374"/>
                <a:gd name="T48" fmla="*/ 10 w 580"/>
                <a:gd name="T49" fmla="*/ 204 h 374"/>
                <a:gd name="T50" fmla="*/ 9 w 580"/>
                <a:gd name="T51" fmla="*/ 160 h 374"/>
                <a:gd name="T52" fmla="*/ 28 w 580"/>
                <a:gd name="T53" fmla="*/ 129 h 374"/>
                <a:gd name="T54" fmla="*/ 60 w 580"/>
                <a:gd name="T55" fmla="*/ 121 h 374"/>
                <a:gd name="T56" fmla="*/ 78 w 580"/>
                <a:gd name="T57" fmla="*/ 37 h 374"/>
                <a:gd name="T58" fmla="*/ 70 w 580"/>
                <a:gd name="T59" fmla="*/ 132 h 374"/>
                <a:gd name="T60" fmla="*/ 42 w 580"/>
                <a:gd name="T61" fmla="*/ 137 h 374"/>
                <a:gd name="T62" fmla="*/ 21 w 580"/>
                <a:gd name="T63" fmla="*/ 161 h 374"/>
                <a:gd name="T64" fmla="*/ 21 w 580"/>
                <a:gd name="T65" fmla="*/ 206 h 374"/>
                <a:gd name="T66" fmla="*/ 24 w 580"/>
                <a:gd name="T67" fmla="*/ 246 h 374"/>
                <a:gd name="T68" fmla="*/ 13 w 580"/>
                <a:gd name="T69" fmla="*/ 281 h 374"/>
                <a:gd name="T70" fmla="*/ 16 w 580"/>
                <a:gd name="T71" fmla="*/ 313 h 374"/>
                <a:gd name="T72" fmla="*/ 38 w 580"/>
                <a:gd name="T73" fmla="*/ 333 h 374"/>
                <a:gd name="T74" fmla="*/ 65 w 580"/>
                <a:gd name="T75" fmla="*/ 342 h 374"/>
                <a:gd name="T76" fmla="*/ 95 w 580"/>
                <a:gd name="T77" fmla="*/ 348 h 374"/>
                <a:gd name="T78" fmla="*/ 124 w 580"/>
                <a:gd name="T79" fmla="*/ 352 h 374"/>
                <a:gd name="T80" fmla="*/ 155 w 580"/>
                <a:gd name="T81" fmla="*/ 353 h 374"/>
                <a:gd name="T82" fmla="*/ 199 w 580"/>
                <a:gd name="T83" fmla="*/ 354 h 374"/>
                <a:gd name="T84" fmla="*/ 241 w 580"/>
                <a:gd name="T85" fmla="*/ 356 h 374"/>
                <a:gd name="T86" fmla="*/ 284 w 580"/>
                <a:gd name="T87" fmla="*/ 356 h 374"/>
                <a:gd name="T88" fmla="*/ 326 w 580"/>
                <a:gd name="T89" fmla="*/ 352 h 374"/>
                <a:gd name="T90" fmla="*/ 368 w 580"/>
                <a:gd name="T91" fmla="*/ 348 h 374"/>
                <a:gd name="T92" fmla="*/ 408 w 580"/>
                <a:gd name="T93" fmla="*/ 340 h 374"/>
                <a:gd name="T94" fmla="*/ 450 w 580"/>
                <a:gd name="T95" fmla="*/ 330 h 374"/>
                <a:gd name="T96" fmla="*/ 490 w 580"/>
                <a:gd name="T97" fmla="*/ 317 h 374"/>
                <a:gd name="T98" fmla="*/ 523 w 580"/>
                <a:gd name="T99" fmla="*/ 296 h 374"/>
                <a:gd name="T100" fmla="*/ 529 w 580"/>
                <a:gd name="T101" fmla="*/ 253 h 374"/>
                <a:gd name="T102" fmla="*/ 524 w 580"/>
                <a:gd name="T103" fmla="*/ 221 h 374"/>
                <a:gd name="T104" fmla="*/ 549 w 580"/>
                <a:gd name="T105" fmla="*/ 110 h 374"/>
                <a:gd name="T106" fmla="*/ 566 w 580"/>
                <a:gd name="T107" fmla="*/ 80 h 374"/>
                <a:gd name="T108" fmla="*/ 568 w 580"/>
                <a:gd name="T109" fmla="*/ 45 h 374"/>
                <a:gd name="T110" fmla="*/ 554 w 580"/>
                <a:gd name="T111" fmla="*/ 24 h 374"/>
                <a:gd name="T112" fmla="*/ 528 w 580"/>
                <a:gd name="T113" fmla="*/ 17 h 3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80"/>
                <a:gd name="T172" fmla="*/ 0 h 374"/>
                <a:gd name="T173" fmla="*/ 580 w 580"/>
                <a:gd name="T174" fmla="*/ 374 h 3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80" h="374">
                  <a:moveTo>
                    <a:pt x="529" y="5"/>
                  </a:moveTo>
                  <a:lnTo>
                    <a:pt x="534" y="2"/>
                  </a:lnTo>
                  <a:lnTo>
                    <a:pt x="540" y="1"/>
                  </a:lnTo>
                  <a:lnTo>
                    <a:pt x="545" y="0"/>
                  </a:lnTo>
                  <a:lnTo>
                    <a:pt x="550" y="1"/>
                  </a:lnTo>
                  <a:lnTo>
                    <a:pt x="554" y="1"/>
                  </a:lnTo>
                  <a:lnTo>
                    <a:pt x="559" y="4"/>
                  </a:lnTo>
                  <a:lnTo>
                    <a:pt x="562" y="5"/>
                  </a:lnTo>
                  <a:lnTo>
                    <a:pt x="566" y="9"/>
                  </a:lnTo>
                  <a:lnTo>
                    <a:pt x="569" y="12"/>
                  </a:lnTo>
                  <a:lnTo>
                    <a:pt x="572" y="17"/>
                  </a:lnTo>
                  <a:lnTo>
                    <a:pt x="574" y="21"/>
                  </a:lnTo>
                  <a:lnTo>
                    <a:pt x="576" y="28"/>
                  </a:lnTo>
                  <a:lnTo>
                    <a:pt x="577" y="32"/>
                  </a:lnTo>
                  <a:lnTo>
                    <a:pt x="579" y="37"/>
                  </a:lnTo>
                  <a:lnTo>
                    <a:pt x="579" y="44"/>
                  </a:lnTo>
                  <a:lnTo>
                    <a:pt x="580" y="50"/>
                  </a:lnTo>
                  <a:lnTo>
                    <a:pt x="580" y="57"/>
                  </a:lnTo>
                  <a:lnTo>
                    <a:pt x="580" y="64"/>
                  </a:lnTo>
                  <a:lnTo>
                    <a:pt x="579" y="69"/>
                  </a:lnTo>
                  <a:lnTo>
                    <a:pt x="578" y="76"/>
                  </a:lnTo>
                  <a:lnTo>
                    <a:pt x="577" y="82"/>
                  </a:lnTo>
                  <a:lnTo>
                    <a:pt x="575" y="89"/>
                  </a:lnTo>
                  <a:lnTo>
                    <a:pt x="573" y="94"/>
                  </a:lnTo>
                  <a:lnTo>
                    <a:pt x="571" y="101"/>
                  </a:lnTo>
                  <a:lnTo>
                    <a:pt x="568" y="106"/>
                  </a:lnTo>
                  <a:lnTo>
                    <a:pt x="565" y="112"/>
                  </a:lnTo>
                  <a:lnTo>
                    <a:pt x="561" y="116"/>
                  </a:lnTo>
                  <a:lnTo>
                    <a:pt x="558" y="121"/>
                  </a:lnTo>
                  <a:lnTo>
                    <a:pt x="553" y="124"/>
                  </a:lnTo>
                  <a:lnTo>
                    <a:pt x="549" y="128"/>
                  </a:lnTo>
                  <a:lnTo>
                    <a:pt x="544" y="130"/>
                  </a:lnTo>
                  <a:lnTo>
                    <a:pt x="540" y="134"/>
                  </a:lnTo>
                  <a:lnTo>
                    <a:pt x="536" y="217"/>
                  </a:lnTo>
                  <a:lnTo>
                    <a:pt x="538" y="224"/>
                  </a:lnTo>
                  <a:lnTo>
                    <a:pt x="540" y="232"/>
                  </a:lnTo>
                  <a:lnTo>
                    <a:pt x="540" y="236"/>
                  </a:lnTo>
                  <a:lnTo>
                    <a:pt x="541" y="240"/>
                  </a:lnTo>
                  <a:lnTo>
                    <a:pt x="541" y="244"/>
                  </a:lnTo>
                  <a:lnTo>
                    <a:pt x="543" y="248"/>
                  </a:lnTo>
                  <a:lnTo>
                    <a:pt x="543" y="252"/>
                  </a:lnTo>
                  <a:lnTo>
                    <a:pt x="543" y="257"/>
                  </a:lnTo>
                  <a:lnTo>
                    <a:pt x="543" y="260"/>
                  </a:lnTo>
                  <a:lnTo>
                    <a:pt x="543" y="265"/>
                  </a:lnTo>
                  <a:lnTo>
                    <a:pt x="542" y="268"/>
                  </a:lnTo>
                  <a:lnTo>
                    <a:pt x="542" y="273"/>
                  </a:lnTo>
                  <a:lnTo>
                    <a:pt x="542" y="277"/>
                  </a:lnTo>
                  <a:lnTo>
                    <a:pt x="542" y="281"/>
                  </a:lnTo>
                  <a:lnTo>
                    <a:pt x="540" y="288"/>
                  </a:lnTo>
                  <a:lnTo>
                    <a:pt x="539" y="296"/>
                  </a:lnTo>
                  <a:lnTo>
                    <a:pt x="537" y="302"/>
                  </a:lnTo>
                  <a:lnTo>
                    <a:pt x="535" y="309"/>
                  </a:lnTo>
                  <a:lnTo>
                    <a:pt x="533" y="313"/>
                  </a:lnTo>
                  <a:lnTo>
                    <a:pt x="530" y="318"/>
                  </a:lnTo>
                  <a:lnTo>
                    <a:pt x="528" y="324"/>
                  </a:lnTo>
                  <a:lnTo>
                    <a:pt x="526" y="328"/>
                  </a:lnTo>
                  <a:lnTo>
                    <a:pt x="520" y="329"/>
                  </a:lnTo>
                  <a:lnTo>
                    <a:pt x="515" y="332"/>
                  </a:lnTo>
                  <a:lnTo>
                    <a:pt x="510" y="333"/>
                  </a:lnTo>
                  <a:lnTo>
                    <a:pt x="505" y="336"/>
                  </a:lnTo>
                  <a:lnTo>
                    <a:pt x="500" y="337"/>
                  </a:lnTo>
                  <a:lnTo>
                    <a:pt x="495" y="338"/>
                  </a:lnTo>
                  <a:lnTo>
                    <a:pt x="489" y="340"/>
                  </a:lnTo>
                  <a:lnTo>
                    <a:pt x="484" y="342"/>
                  </a:lnTo>
                  <a:lnTo>
                    <a:pt x="478" y="342"/>
                  </a:lnTo>
                  <a:lnTo>
                    <a:pt x="473" y="345"/>
                  </a:lnTo>
                  <a:lnTo>
                    <a:pt x="467" y="345"/>
                  </a:lnTo>
                  <a:lnTo>
                    <a:pt x="462" y="348"/>
                  </a:lnTo>
                  <a:lnTo>
                    <a:pt x="456" y="349"/>
                  </a:lnTo>
                  <a:lnTo>
                    <a:pt x="451" y="350"/>
                  </a:lnTo>
                  <a:lnTo>
                    <a:pt x="445" y="352"/>
                  </a:lnTo>
                  <a:lnTo>
                    <a:pt x="440" y="353"/>
                  </a:lnTo>
                  <a:lnTo>
                    <a:pt x="434" y="354"/>
                  </a:lnTo>
                  <a:lnTo>
                    <a:pt x="428" y="356"/>
                  </a:lnTo>
                  <a:lnTo>
                    <a:pt x="422" y="356"/>
                  </a:lnTo>
                  <a:lnTo>
                    <a:pt x="416" y="357"/>
                  </a:lnTo>
                  <a:lnTo>
                    <a:pt x="409" y="358"/>
                  </a:lnTo>
                  <a:lnTo>
                    <a:pt x="404" y="360"/>
                  </a:lnTo>
                  <a:lnTo>
                    <a:pt x="398" y="360"/>
                  </a:lnTo>
                  <a:lnTo>
                    <a:pt x="393" y="362"/>
                  </a:lnTo>
                  <a:lnTo>
                    <a:pt x="386" y="362"/>
                  </a:lnTo>
                  <a:lnTo>
                    <a:pt x="380" y="364"/>
                  </a:lnTo>
                  <a:lnTo>
                    <a:pt x="374" y="364"/>
                  </a:lnTo>
                  <a:lnTo>
                    <a:pt x="369" y="365"/>
                  </a:lnTo>
                  <a:lnTo>
                    <a:pt x="362" y="365"/>
                  </a:lnTo>
                  <a:lnTo>
                    <a:pt x="356" y="366"/>
                  </a:lnTo>
                  <a:lnTo>
                    <a:pt x="350" y="366"/>
                  </a:lnTo>
                  <a:lnTo>
                    <a:pt x="345" y="369"/>
                  </a:lnTo>
                  <a:lnTo>
                    <a:pt x="338" y="369"/>
                  </a:lnTo>
                  <a:lnTo>
                    <a:pt x="333" y="369"/>
                  </a:lnTo>
                  <a:lnTo>
                    <a:pt x="326" y="369"/>
                  </a:lnTo>
                  <a:lnTo>
                    <a:pt x="320" y="370"/>
                  </a:lnTo>
                  <a:lnTo>
                    <a:pt x="314" y="370"/>
                  </a:lnTo>
                  <a:lnTo>
                    <a:pt x="308" y="370"/>
                  </a:lnTo>
                  <a:lnTo>
                    <a:pt x="302" y="370"/>
                  </a:lnTo>
                  <a:lnTo>
                    <a:pt x="296" y="372"/>
                  </a:lnTo>
                  <a:lnTo>
                    <a:pt x="290" y="372"/>
                  </a:lnTo>
                  <a:lnTo>
                    <a:pt x="284" y="372"/>
                  </a:lnTo>
                  <a:lnTo>
                    <a:pt x="278" y="372"/>
                  </a:lnTo>
                  <a:lnTo>
                    <a:pt x="272" y="372"/>
                  </a:lnTo>
                  <a:lnTo>
                    <a:pt x="266" y="372"/>
                  </a:lnTo>
                  <a:lnTo>
                    <a:pt x="260" y="373"/>
                  </a:lnTo>
                  <a:lnTo>
                    <a:pt x="254" y="373"/>
                  </a:lnTo>
                  <a:lnTo>
                    <a:pt x="249" y="373"/>
                  </a:lnTo>
                  <a:lnTo>
                    <a:pt x="242" y="373"/>
                  </a:lnTo>
                  <a:lnTo>
                    <a:pt x="236" y="373"/>
                  </a:lnTo>
                  <a:lnTo>
                    <a:pt x="230" y="373"/>
                  </a:lnTo>
                  <a:lnTo>
                    <a:pt x="225" y="373"/>
                  </a:lnTo>
                  <a:lnTo>
                    <a:pt x="219" y="373"/>
                  </a:lnTo>
                  <a:lnTo>
                    <a:pt x="213" y="373"/>
                  </a:lnTo>
                  <a:lnTo>
                    <a:pt x="207" y="373"/>
                  </a:lnTo>
                  <a:lnTo>
                    <a:pt x="202" y="373"/>
                  </a:lnTo>
                  <a:lnTo>
                    <a:pt x="196" y="373"/>
                  </a:lnTo>
                  <a:lnTo>
                    <a:pt x="190" y="373"/>
                  </a:lnTo>
                  <a:lnTo>
                    <a:pt x="184" y="373"/>
                  </a:lnTo>
                  <a:lnTo>
                    <a:pt x="179" y="373"/>
                  </a:lnTo>
                  <a:lnTo>
                    <a:pt x="173" y="373"/>
                  </a:lnTo>
                  <a:lnTo>
                    <a:pt x="167" y="373"/>
                  </a:lnTo>
                  <a:lnTo>
                    <a:pt x="162" y="373"/>
                  </a:lnTo>
                  <a:lnTo>
                    <a:pt x="157" y="374"/>
                  </a:lnTo>
                  <a:lnTo>
                    <a:pt x="152" y="373"/>
                  </a:lnTo>
                  <a:lnTo>
                    <a:pt x="147" y="373"/>
                  </a:lnTo>
                  <a:lnTo>
                    <a:pt x="142" y="372"/>
                  </a:lnTo>
                  <a:lnTo>
                    <a:pt x="137" y="372"/>
                  </a:lnTo>
                  <a:lnTo>
                    <a:pt x="131" y="372"/>
                  </a:lnTo>
                  <a:lnTo>
                    <a:pt x="126" y="370"/>
                  </a:lnTo>
                  <a:lnTo>
                    <a:pt x="121" y="370"/>
                  </a:lnTo>
                  <a:lnTo>
                    <a:pt x="116" y="370"/>
                  </a:lnTo>
                  <a:lnTo>
                    <a:pt x="111" y="369"/>
                  </a:lnTo>
                  <a:lnTo>
                    <a:pt x="105" y="369"/>
                  </a:lnTo>
                  <a:lnTo>
                    <a:pt x="100" y="368"/>
                  </a:lnTo>
                  <a:lnTo>
                    <a:pt x="95" y="366"/>
                  </a:lnTo>
                  <a:lnTo>
                    <a:pt x="90" y="366"/>
                  </a:lnTo>
                  <a:lnTo>
                    <a:pt x="85" y="365"/>
                  </a:lnTo>
                  <a:lnTo>
                    <a:pt x="80" y="365"/>
                  </a:lnTo>
                  <a:lnTo>
                    <a:pt x="75" y="365"/>
                  </a:lnTo>
                  <a:lnTo>
                    <a:pt x="69" y="364"/>
                  </a:lnTo>
                  <a:lnTo>
                    <a:pt x="64" y="362"/>
                  </a:lnTo>
                  <a:lnTo>
                    <a:pt x="59" y="360"/>
                  </a:lnTo>
                  <a:lnTo>
                    <a:pt x="54" y="360"/>
                  </a:lnTo>
                  <a:lnTo>
                    <a:pt x="49" y="357"/>
                  </a:lnTo>
                  <a:lnTo>
                    <a:pt x="44" y="357"/>
                  </a:lnTo>
                  <a:lnTo>
                    <a:pt x="39" y="354"/>
                  </a:lnTo>
                  <a:lnTo>
                    <a:pt x="36" y="353"/>
                  </a:lnTo>
                  <a:lnTo>
                    <a:pt x="31" y="352"/>
                  </a:lnTo>
                  <a:lnTo>
                    <a:pt x="26" y="349"/>
                  </a:lnTo>
                  <a:lnTo>
                    <a:pt x="22" y="346"/>
                  </a:lnTo>
                  <a:lnTo>
                    <a:pt x="18" y="345"/>
                  </a:lnTo>
                  <a:lnTo>
                    <a:pt x="14" y="342"/>
                  </a:lnTo>
                  <a:lnTo>
                    <a:pt x="11" y="338"/>
                  </a:lnTo>
                  <a:lnTo>
                    <a:pt x="7" y="336"/>
                  </a:lnTo>
                  <a:lnTo>
                    <a:pt x="4" y="333"/>
                  </a:lnTo>
                  <a:lnTo>
                    <a:pt x="4" y="329"/>
                  </a:lnTo>
                  <a:lnTo>
                    <a:pt x="3" y="325"/>
                  </a:lnTo>
                  <a:lnTo>
                    <a:pt x="3" y="320"/>
                  </a:lnTo>
                  <a:lnTo>
                    <a:pt x="2" y="314"/>
                  </a:lnTo>
                  <a:lnTo>
                    <a:pt x="1" y="308"/>
                  </a:lnTo>
                  <a:lnTo>
                    <a:pt x="1" y="302"/>
                  </a:lnTo>
                  <a:lnTo>
                    <a:pt x="1" y="296"/>
                  </a:lnTo>
                  <a:lnTo>
                    <a:pt x="1" y="288"/>
                  </a:lnTo>
                  <a:lnTo>
                    <a:pt x="0" y="281"/>
                  </a:lnTo>
                  <a:lnTo>
                    <a:pt x="0" y="274"/>
                  </a:lnTo>
                  <a:lnTo>
                    <a:pt x="1" y="268"/>
                  </a:lnTo>
                  <a:lnTo>
                    <a:pt x="2" y="262"/>
                  </a:lnTo>
                  <a:lnTo>
                    <a:pt x="3" y="257"/>
                  </a:lnTo>
                  <a:lnTo>
                    <a:pt x="5" y="252"/>
                  </a:lnTo>
                  <a:lnTo>
                    <a:pt x="7" y="248"/>
                  </a:lnTo>
                  <a:lnTo>
                    <a:pt x="11" y="245"/>
                  </a:lnTo>
                  <a:lnTo>
                    <a:pt x="11" y="240"/>
                  </a:lnTo>
                  <a:lnTo>
                    <a:pt x="11" y="233"/>
                  </a:lnTo>
                  <a:lnTo>
                    <a:pt x="11" y="228"/>
                  </a:lnTo>
                  <a:lnTo>
                    <a:pt x="11" y="221"/>
                  </a:lnTo>
                  <a:lnTo>
                    <a:pt x="10" y="214"/>
                  </a:lnTo>
                  <a:lnTo>
                    <a:pt x="10" y="209"/>
                  </a:lnTo>
                  <a:lnTo>
                    <a:pt x="10" y="204"/>
                  </a:lnTo>
                  <a:lnTo>
                    <a:pt x="10" y="197"/>
                  </a:lnTo>
                  <a:lnTo>
                    <a:pt x="9" y="190"/>
                  </a:lnTo>
                  <a:lnTo>
                    <a:pt x="9" y="185"/>
                  </a:lnTo>
                  <a:lnTo>
                    <a:pt x="9" y="177"/>
                  </a:lnTo>
                  <a:lnTo>
                    <a:pt x="9" y="172"/>
                  </a:lnTo>
                  <a:lnTo>
                    <a:pt x="9" y="165"/>
                  </a:lnTo>
                  <a:lnTo>
                    <a:pt x="9" y="160"/>
                  </a:lnTo>
                  <a:lnTo>
                    <a:pt x="9" y="153"/>
                  </a:lnTo>
                  <a:lnTo>
                    <a:pt x="9" y="146"/>
                  </a:lnTo>
                  <a:lnTo>
                    <a:pt x="12" y="141"/>
                  </a:lnTo>
                  <a:lnTo>
                    <a:pt x="16" y="137"/>
                  </a:lnTo>
                  <a:lnTo>
                    <a:pt x="19" y="134"/>
                  </a:lnTo>
                  <a:lnTo>
                    <a:pt x="24" y="133"/>
                  </a:lnTo>
                  <a:lnTo>
                    <a:pt x="28" y="129"/>
                  </a:lnTo>
                  <a:lnTo>
                    <a:pt x="33" y="128"/>
                  </a:lnTo>
                  <a:lnTo>
                    <a:pt x="38" y="126"/>
                  </a:lnTo>
                  <a:lnTo>
                    <a:pt x="43" y="126"/>
                  </a:lnTo>
                  <a:lnTo>
                    <a:pt x="47" y="124"/>
                  </a:lnTo>
                  <a:lnTo>
                    <a:pt x="52" y="124"/>
                  </a:lnTo>
                  <a:lnTo>
                    <a:pt x="56" y="122"/>
                  </a:lnTo>
                  <a:lnTo>
                    <a:pt x="60" y="121"/>
                  </a:lnTo>
                  <a:lnTo>
                    <a:pt x="63" y="120"/>
                  </a:lnTo>
                  <a:lnTo>
                    <a:pt x="67" y="118"/>
                  </a:lnTo>
                  <a:lnTo>
                    <a:pt x="70" y="116"/>
                  </a:lnTo>
                  <a:lnTo>
                    <a:pt x="72" y="114"/>
                  </a:lnTo>
                  <a:lnTo>
                    <a:pt x="71" y="32"/>
                  </a:lnTo>
                  <a:lnTo>
                    <a:pt x="73" y="32"/>
                  </a:lnTo>
                  <a:lnTo>
                    <a:pt x="78" y="37"/>
                  </a:lnTo>
                  <a:lnTo>
                    <a:pt x="82" y="42"/>
                  </a:lnTo>
                  <a:lnTo>
                    <a:pt x="86" y="44"/>
                  </a:lnTo>
                  <a:lnTo>
                    <a:pt x="82" y="132"/>
                  </a:lnTo>
                  <a:lnTo>
                    <a:pt x="80" y="130"/>
                  </a:lnTo>
                  <a:lnTo>
                    <a:pt x="77" y="130"/>
                  </a:lnTo>
                  <a:lnTo>
                    <a:pt x="73" y="130"/>
                  </a:lnTo>
                  <a:lnTo>
                    <a:pt x="70" y="132"/>
                  </a:lnTo>
                  <a:lnTo>
                    <a:pt x="66" y="132"/>
                  </a:lnTo>
                  <a:lnTo>
                    <a:pt x="62" y="133"/>
                  </a:lnTo>
                  <a:lnTo>
                    <a:pt x="58" y="133"/>
                  </a:lnTo>
                  <a:lnTo>
                    <a:pt x="55" y="134"/>
                  </a:lnTo>
                  <a:lnTo>
                    <a:pt x="50" y="134"/>
                  </a:lnTo>
                  <a:lnTo>
                    <a:pt x="46" y="136"/>
                  </a:lnTo>
                  <a:lnTo>
                    <a:pt x="42" y="137"/>
                  </a:lnTo>
                  <a:lnTo>
                    <a:pt x="38" y="140"/>
                  </a:lnTo>
                  <a:lnTo>
                    <a:pt x="34" y="141"/>
                  </a:lnTo>
                  <a:lnTo>
                    <a:pt x="30" y="144"/>
                  </a:lnTo>
                  <a:lnTo>
                    <a:pt x="27" y="146"/>
                  </a:lnTo>
                  <a:lnTo>
                    <a:pt x="24" y="149"/>
                  </a:lnTo>
                  <a:lnTo>
                    <a:pt x="22" y="154"/>
                  </a:lnTo>
                  <a:lnTo>
                    <a:pt x="21" y="161"/>
                  </a:lnTo>
                  <a:lnTo>
                    <a:pt x="20" y="168"/>
                  </a:lnTo>
                  <a:lnTo>
                    <a:pt x="20" y="174"/>
                  </a:lnTo>
                  <a:lnTo>
                    <a:pt x="19" y="181"/>
                  </a:lnTo>
                  <a:lnTo>
                    <a:pt x="19" y="188"/>
                  </a:lnTo>
                  <a:lnTo>
                    <a:pt x="20" y="194"/>
                  </a:lnTo>
                  <a:lnTo>
                    <a:pt x="21" y="201"/>
                  </a:lnTo>
                  <a:lnTo>
                    <a:pt x="21" y="206"/>
                  </a:lnTo>
                  <a:lnTo>
                    <a:pt x="22" y="213"/>
                  </a:lnTo>
                  <a:lnTo>
                    <a:pt x="22" y="218"/>
                  </a:lnTo>
                  <a:lnTo>
                    <a:pt x="23" y="225"/>
                  </a:lnTo>
                  <a:lnTo>
                    <a:pt x="23" y="230"/>
                  </a:lnTo>
                  <a:lnTo>
                    <a:pt x="24" y="236"/>
                  </a:lnTo>
                  <a:lnTo>
                    <a:pt x="24" y="241"/>
                  </a:lnTo>
                  <a:lnTo>
                    <a:pt x="24" y="246"/>
                  </a:lnTo>
                  <a:lnTo>
                    <a:pt x="21" y="250"/>
                  </a:lnTo>
                  <a:lnTo>
                    <a:pt x="18" y="254"/>
                  </a:lnTo>
                  <a:lnTo>
                    <a:pt x="16" y="260"/>
                  </a:lnTo>
                  <a:lnTo>
                    <a:pt x="15" y="268"/>
                  </a:lnTo>
                  <a:lnTo>
                    <a:pt x="14" y="272"/>
                  </a:lnTo>
                  <a:lnTo>
                    <a:pt x="13" y="277"/>
                  </a:lnTo>
                  <a:lnTo>
                    <a:pt x="13" y="281"/>
                  </a:lnTo>
                  <a:lnTo>
                    <a:pt x="14" y="288"/>
                  </a:lnTo>
                  <a:lnTo>
                    <a:pt x="14" y="292"/>
                  </a:lnTo>
                  <a:lnTo>
                    <a:pt x="14" y="296"/>
                  </a:lnTo>
                  <a:lnTo>
                    <a:pt x="14" y="300"/>
                  </a:lnTo>
                  <a:lnTo>
                    <a:pt x="15" y="304"/>
                  </a:lnTo>
                  <a:lnTo>
                    <a:pt x="15" y="309"/>
                  </a:lnTo>
                  <a:lnTo>
                    <a:pt x="16" y="313"/>
                  </a:lnTo>
                  <a:lnTo>
                    <a:pt x="17" y="317"/>
                  </a:lnTo>
                  <a:lnTo>
                    <a:pt x="18" y="324"/>
                  </a:lnTo>
                  <a:lnTo>
                    <a:pt x="23" y="326"/>
                  </a:lnTo>
                  <a:lnTo>
                    <a:pt x="28" y="329"/>
                  </a:lnTo>
                  <a:lnTo>
                    <a:pt x="31" y="330"/>
                  </a:lnTo>
                  <a:lnTo>
                    <a:pt x="34" y="332"/>
                  </a:lnTo>
                  <a:lnTo>
                    <a:pt x="38" y="333"/>
                  </a:lnTo>
                  <a:lnTo>
                    <a:pt x="42" y="336"/>
                  </a:lnTo>
                  <a:lnTo>
                    <a:pt x="45" y="336"/>
                  </a:lnTo>
                  <a:lnTo>
                    <a:pt x="48" y="337"/>
                  </a:lnTo>
                  <a:lnTo>
                    <a:pt x="52" y="338"/>
                  </a:lnTo>
                  <a:lnTo>
                    <a:pt x="57" y="340"/>
                  </a:lnTo>
                  <a:lnTo>
                    <a:pt x="61" y="340"/>
                  </a:lnTo>
                  <a:lnTo>
                    <a:pt x="65" y="342"/>
                  </a:lnTo>
                  <a:lnTo>
                    <a:pt x="69" y="344"/>
                  </a:lnTo>
                  <a:lnTo>
                    <a:pt x="74" y="345"/>
                  </a:lnTo>
                  <a:lnTo>
                    <a:pt x="78" y="345"/>
                  </a:lnTo>
                  <a:lnTo>
                    <a:pt x="82" y="345"/>
                  </a:lnTo>
                  <a:lnTo>
                    <a:pt x="86" y="346"/>
                  </a:lnTo>
                  <a:lnTo>
                    <a:pt x="91" y="346"/>
                  </a:lnTo>
                  <a:lnTo>
                    <a:pt x="95" y="348"/>
                  </a:lnTo>
                  <a:lnTo>
                    <a:pt x="99" y="349"/>
                  </a:lnTo>
                  <a:lnTo>
                    <a:pt x="103" y="349"/>
                  </a:lnTo>
                  <a:lnTo>
                    <a:pt x="108" y="350"/>
                  </a:lnTo>
                  <a:lnTo>
                    <a:pt x="111" y="350"/>
                  </a:lnTo>
                  <a:lnTo>
                    <a:pt x="116" y="350"/>
                  </a:lnTo>
                  <a:lnTo>
                    <a:pt x="119" y="350"/>
                  </a:lnTo>
                  <a:lnTo>
                    <a:pt x="124" y="352"/>
                  </a:lnTo>
                  <a:lnTo>
                    <a:pt x="127" y="352"/>
                  </a:lnTo>
                  <a:lnTo>
                    <a:pt x="130" y="352"/>
                  </a:lnTo>
                  <a:lnTo>
                    <a:pt x="134" y="352"/>
                  </a:lnTo>
                  <a:lnTo>
                    <a:pt x="137" y="353"/>
                  </a:lnTo>
                  <a:lnTo>
                    <a:pt x="143" y="353"/>
                  </a:lnTo>
                  <a:lnTo>
                    <a:pt x="149" y="353"/>
                  </a:lnTo>
                  <a:lnTo>
                    <a:pt x="155" y="353"/>
                  </a:lnTo>
                  <a:lnTo>
                    <a:pt x="162" y="353"/>
                  </a:lnTo>
                  <a:lnTo>
                    <a:pt x="167" y="353"/>
                  </a:lnTo>
                  <a:lnTo>
                    <a:pt x="174" y="353"/>
                  </a:lnTo>
                  <a:lnTo>
                    <a:pt x="180" y="353"/>
                  </a:lnTo>
                  <a:lnTo>
                    <a:pt x="186" y="354"/>
                  </a:lnTo>
                  <a:lnTo>
                    <a:pt x="192" y="354"/>
                  </a:lnTo>
                  <a:lnTo>
                    <a:pt x="199" y="354"/>
                  </a:lnTo>
                  <a:lnTo>
                    <a:pt x="204" y="354"/>
                  </a:lnTo>
                  <a:lnTo>
                    <a:pt x="211" y="356"/>
                  </a:lnTo>
                  <a:lnTo>
                    <a:pt x="217" y="356"/>
                  </a:lnTo>
                  <a:lnTo>
                    <a:pt x="223" y="356"/>
                  </a:lnTo>
                  <a:lnTo>
                    <a:pt x="229" y="356"/>
                  </a:lnTo>
                  <a:lnTo>
                    <a:pt x="236" y="356"/>
                  </a:lnTo>
                  <a:lnTo>
                    <a:pt x="241" y="356"/>
                  </a:lnTo>
                  <a:lnTo>
                    <a:pt x="247" y="356"/>
                  </a:lnTo>
                  <a:lnTo>
                    <a:pt x="254" y="356"/>
                  </a:lnTo>
                  <a:lnTo>
                    <a:pt x="260" y="356"/>
                  </a:lnTo>
                  <a:lnTo>
                    <a:pt x="265" y="356"/>
                  </a:lnTo>
                  <a:lnTo>
                    <a:pt x="272" y="356"/>
                  </a:lnTo>
                  <a:lnTo>
                    <a:pt x="278" y="356"/>
                  </a:lnTo>
                  <a:lnTo>
                    <a:pt x="284" y="356"/>
                  </a:lnTo>
                  <a:lnTo>
                    <a:pt x="290" y="354"/>
                  </a:lnTo>
                  <a:lnTo>
                    <a:pt x="296" y="354"/>
                  </a:lnTo>
                  <a:lnTo>
                    <a:pt x="302" y="353"/>
                  </a:lnTo>
                  <a:lnTo>
                    <a:pt x="308" y="353"/>
                  </a:lnTo>
                  <a:lnTo>
                    <a:pt x="314" y="353"/>
                  </a:lnTo>
                  <a:lnTo>
                    <a:pt x="320" y="353"/>
                  </a:lnTo>
                  <a:lnTo>
                    <a:pt x="326" y="352"/>
                  </a:lnTo>
                  <a:lnTo>
                    <a:pt x="333" y="352"/>
                  </a:lnTo>
                  <a:lnTo>
                    <a:pt x="338" y="350"/>
                  </a:lnTo>
                  <a:lnTo>
                    <a:pt x="344" y="350"/>
                  </a:lnTo>
                  <a:lnTo>
                    <a:pt x="350" y="349"/>
                  </a:lnTo>
                  <a:lnTo>
                    <a:pt x="356" y="349"/>
                  </a:lnTo>
                  <a:lnTo>
                    <a:pt x="361" y="348"/>
                  </a:lnTo>
                  <a:lnTo>
                    <a:pt x="368" y="348"/>
                  </a:lnTo>
                  <a:lnTo>
                    <a:pt x="373" y="346"/>
                  </a:lnTo>
                  <a:lnTo>
                    <a:pt x="379" y="346"/>
                  </a:lnTo>
                  <a:lnTo>
                    <a:pt x="385" y="345"/>
                  </a:lnTo>
                  <a:lnTo>
                    <a:pt x="391" y="344"/>
                  </a:lnTo>
                  <a:lnTo>
                    <a:pt x="396" y="342"/>
                  </a:lnTo>
                  <a:lnTo>
                    <a:pt x="403" y="342"/>
                  </a:lnTo>
                  <a:lnTo>
                    <a:pt x="408" y="340"/>
                  </a:lnTo>
                  <a:lnTo>
                    <a:pt x="415" y="340"/>
                  </a:lnTo>
                  <a:lnTo>
                    <a:pt x="421" y="338"/>
                  </a:lnTo>
                  <a:lnTo>
                    <a:pt x="428" y="337"/>
                  </a:lnTo>
                  <a:lnTo>
                    <a:pt x="433" y="336"/>
                  </a:lnTo>
                  <a:lnTo>
                    <a:pt x="439" y="333"/>
                  </a:lnTo>
                  <a:lnTo>
                    <a:pt x="444" y="332"/>
                  </a:lnTo>
                  <a:lnTo>
                    <a:pt x="450" y="330"/>
                  </a:lnTo>
                  <a:lnTo>
                    <a:pt x="456" y="329"/>
                  </a:lnTo>
                  <a:lnTo>
                    <a:pt x="462" y="326"/>
                  </a:lnTo>
                  <a:lnTo>
                    <a:pt x="468" y="325"/>
                  </a:lnTo>
                  <a:lnTo>
                    <a:pt x="474" y="324"/>
                  </a:lnTo>
                  <a:lnTo>
                    <a:pt x="479" y="322"/>
                  </a:lnTo>
                  <a:lnTo>
                    <a:pt x="485" y="320"/>
                  </a:lnTo>
                  <a:lnTo>
                    <a:pt x="490" y="317"/>
                  </a:lnTo>
                  <a:lnTo>
                    <a:pt x="496" y="316"/>
                  </a:lnTo>
                  <a:lnTo>
                    <a:pt x="501" y="313"/>
                  </a:lnTo>
                  <a:lnTo>
                    <a:pt x="508" y="312"/>
                  </a:lnTo>
                  <a:lnTo>
                    <a:pt x="513" y="309"/>
                  </a:lnTo>
                  <a:lnTo>
                    <a:pt x="519" y="306"/>
                  </a:lnTo>
                  <a:lnTo>
                    <a:pt x="521" y="301"/>
                  </a:lnTo>
                  <a:lnTo>
                    <a:pt x="523" y="296"/>
                  </a:lnTo>
                  <a:lnTo>
                    <a:pt x="524" y="290"/>
                  </a:lnTo>
                  <a:lnTo>
                    <a:pt x="525" y="285"/>
                  </a:lnTo>
                  <a:lnTo>
                    <a:pt x="526" y="278"/>
                  </a:lnTo>
                  <a:lnTo>
                    <a:pt x="527" y="272"/>
                  </a:lnTo>
                  <a:lnTo>
                    <a:pt x="528" y="266"/>
                  </a:lnTo>
                  <a:lnTo>
                    <a:pt x="529" y="260"/>
                  </a:lnTo>
                  <a:lnTo>
                    <a:pt x="529" y="253"/>
                  </a:lnTo>
                  <a:lnTo>
                    <a:pt x="529" y="248"/>
                  </a:lnTo>
                  <a:lnTo>
                    <a:pt x="528" y="241"/>
                  </a:lnTo>
                  <a:lnTo>
                    <a:pt x="528" y="237"/>
                  </a:lnTo>
                  <a:lnTo>
                    <a:pt x="527" y="232"/>
                  </a:lnTo>
                  <a:lnTo>
                    <a:pt x="526" y="228"/>
                  </a:lnTo>
                  <a:lnTo>
                    <a:pt x="525" y="224"/>
                  </a:lnTo>
                  <a:lnTo>
                    <a:pt x="524" y="221"/>
                  </a:lnTo>
                  <a:lnTo>
                    <a:pt x="527" y="124"/>
                  </a:lnTo>
                  <a:lnTo>
                    <a:pt x="531" y="122"/>
                  </a:lnTo>
                  <a:lnTo>
                    <a:pt x="535" y="121"/>
                  </a:lnTo>
                  <a:lnTo>
                    <a:pt x="539" y="120"/>
                  </a:lnTo>
                  <a:lnTo>
                    <a:pt x="543" y="117"/>
                  </a:lnTo>
                  <a:lnTo>
                    <a:pt x="546" y="114"/>
                  </a:lnTo>
                  <a:lnTo>
                    <a:pt x="549" y="110"/>
                  </a:lnTo>
                  <a:lnTo>
                    <a:pt x="553" y="108"/>
                  </a:lnTo>
                  <a:lnTo>
                    <a:pt x="556" y="104"/>
                  </a:lnTo>
                  <a:lnTo>
                    <a:pt x="558" y="98"/>
                  </a:lnTo>
                  <a:lnTo>
                    <a:pt x="560" y="94"/>
                  </a:lnTo>
                  <a:lnTo>
                    <a:pt x="563" y="89"/>
                  </a:lnTo>
                  <a:lnTo>
                    <a:pt x="565" y="85"/>
                  </a:lnTo>
                  <a:lnTo>
                    <a:pt x="566" y="80"/>
                  </a:lnTo>
                  <a:lnTo>
                    <a:pt x="568" y="74"/>
                  </a:lnTo>
                  <a:lnTo>
                    <a:pt x="568" y="69"/>
                  </a:lnTo>
                  <a:lnTo>
                    <a:pt x="569" y="65"/>
                  </a:lnTo>
                  <a:lnTo>
                    <a:pt x="569" y="60"/>
                  </a:lnTo>
                  <a:lnTo>
                    <a:pt x="569" y="54"/>
                  </a:lnTo>
                  <a:lnTo>
                    <a:pt x="569" y="50"/>
                  </a:lnTo>
                  <a:lnTo>
                    <a:pt x="568" y="45"/>
                  </a:lnTo>
                  <a:lnTo>
                    <a:pt x="567" y="41"/>
                  </a:lnTo>
                  <a:lnTo>
                    <a:pt x="566" y="37"/>
                  </a:lnTo>
                  <a:lnTo>
                    <a:pt x="564" y="33"/>
                  </a:lnTo>
                  <a:lnTo>
                    <a:pt x="563" y="30"/>
                  </a:lnTo>
                  <a:lnTo>
                    <a:pt x="560" y="28"/>
                  </a:lnTo>
                  <a:lnTo>
                    <a:pt x="557" y="25"/>
                  </a:lnTo>
                  <a:lnTo>
                    <a:pt x="554" y="24"/>
                  </a:lnTo>
                  <a:lnTo>
                    <a:pt x="550" y="24"/>
                  </a:lnTo>
                  <a:lnTo>
                    <a:pt x="546" y="22"/>
                  </a:lnTo>
                  <a:lnTo>
                    <a:pt x="542" y="24"/>
                  </a:lnTo>
                  <a:lnTo>
                    <a:pt x="537" y="24"/>
                  </a:lnTo>
                  <a:lnTo>
                    <a:pt x="532" y="26"/>
                  </a:lnTo>
                  <a:lnTo>
                    <a:pt x="529" y="22"/>
                  </a:lnTo>
                  <a:lnTo>
                    <a:pt x="528" y="17"/>
                  </a:lnTo>
                  <a:lnTo>
                    <a:pt x="528" y="10"/>
                  </a:lnTo>
                  <a:lnTo>
                    <a:pt x="52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73" name="Freeform 133"/>
            <p:cNvSpPr>
              <a:spLocks/>
            </p:cNvSpPr>
            <p:nvPr/>
          </p:nvSpPr>
          <p:spPr bwMode="auto">
            <a:xfrm>
              <a:off x="4128" y="3566"/>
              <a:ext cx="156" cy="8"/>
            </a:xfrm>
            <a:custGeom>
              <a:avLst/>
              <a:gdLst>
                <a:gd name="T0" fmla="*/ 19 w 468"/>
                <a:gd name="T1" fmla="*/ 1 h 32"/>
                <a:gd name="T2" fmla="*/ 40 w 468"/>
                <a:gd name="T3" fmla="*/ 4 h 32"/>
                <a:gd name="T4" fmla="*/ 62 w 468"/>
                <a:gd name="T5" fmla="*/ 9 h 32"/>
                <a:gd name="T6" fmla="*/ 83 w 468"/>
                <a:gd name="T7" fmla="*/ 10 h 32"/>
                <a:gd name="T8" fmla="*/ 104 w 468"/>
                <a:gd name="T9" fmla="*/ 13 h 32"/>
                <a:gd name="T10" fmla="*/ 126 w 468"/>
                <a:gd name="T11" fmla="*/ 14 h 32"/>
                <a:gd name="T12" fmla="*/ 148 w 468"/>
                <a:gd name="T13" fmla="*/ 16 h 32"/>
                <a:gd name="T14" fmla="*/ 169 w 468"/>
                <a:gd name="T15" fmla="*/ 16 h 32"/>
                <a:gd name="T16" fmla="*/ 192 w 468"/>
                <a:gd name="T17" fmla="*/ 17 h 32"/>
                <a:gd name="T18" fmla="*/ 213 w 468"/>
                <a:gd name="T19" fmla="*/ 17 h 32"/>
                <a:gd name="T20" fmla="*/ 236 w 468"/>
                <a:gd name="T21" fmla="*/ 17 h 32"/>
                <a:gd name="T22" fmla="*/ 257 w 468"/>
                <a:gd name="T23" fmla="*/ 16 h 32"/>
                <a:gd name="T24" fmla="*/ 278 w 468"/>
                <a:gd name="T25" fmla="*/ 14 h 32"/>
                <a:gd name="T26" fmla="*/ 300 w 468"/>
                <a:gd name="T27" fmla="*/ 14 h 32"/>
                <a:gd name="T28" fmla="*/ 322 w 468"/>
                <a:gd name="T29" fmla="*/ 13 h 32"/>
                <a:gd name="T30" fmla="*/ 345 w 468"/>
                <a:gd name="T31" fmla="*/ 12 h 32"/>
                <a:gd name="T32" fmla="*/ 367 w 468"/>
                <a:gd name="T33" fmla="*/ 10 h 32"/>
                <a:gd name="T34" fmla="*/ 388 w 468"/>
                <a:gd name="T35" fmla="*/ 9 h 32"/>
                <a:gd name="T36" fmla="*/ 411 w 468"/>
                <a:gd name="T37" fmla="*/ 8 h 32"/>
                <a:gd name="T38" fmla="*/ 432 w 468"/>
                <a:gd name="T39" fmla="*/ 5 h 32"/>
                <a:gd name="T40" fmla="*/ 453 w 468"/>
                <a:gd name="T41" fmla="*/ 4 h 32"/>
                <a:gd name="T42" fmla="*/ 468 w 468"/>
                <a:gd name="T43" fmla="*/ 6 h 32"/>
                <a:gd name="T44" fmla="*/ 468 w 468"/>
                <a:gd name="T45" fmla="*/ 18 h 32"/>
                <a:gd name="T46" fmla="*/ 446 w 468"/>
                <a:gd name="T47" fmla="*/ 20 h 32"/>
                <a:gd name="T48" fmla="*/ 425 w 468"/>
                <a:gd name="T49" fmla="*/ 22 h 32"/>
                <a:gd name="T50" fmla="*/ 403 w 468"/>
                <a:gd name="T51" fmla="*/ 24 h 32"/>
                <a:gd name="T52" fmla="*/ 382 w 468"/>
                <a:gd name="T53" fmla="*/ 26 h 32"/>
                <a:gd name="T54" fmla="*/ 359 w 468"/>
                <a:gd name="T55" fmla="*/ 28 h 32"/>
                <a:gd name="T56" fmla="*/ 337 w 468"/>
                <a:gd name="T57" fmla="*/ 29 h 32"/>
                <a:gd name="T58" fmla="*/ 314 w 468"/>
                <a:gd name="T59" fmla="*/ 29 h 32"/>
                <a:gd name="T60" fmla="*/ 292 w 468"/>
                <a:gd name="T61" fmla="*/ 30 h 32"/>
                <a:gd name="T62" fmla="*/ 269 w 468"/>
                <a:gd name="T63" fmla="*/ 30 h 32"/>
                <a:gd name="T64" fmla="*/ 248 w 468"/>
                <a:gd name="T65" fmla="*/ 30 h 32"/>
                <a:gd name="T66" fmla="*/ 226 w 468"/>
                <a:gd name="T67" fmla="*/ 30 h 32"/>
                <a:gd name="T68" fmla="*/ 203 w 468"/>
                <a:gd name="T69" fmla="*/ 30 h 32"/>
                <a:gd name="T70" fmla="*/ 181 w 468"/>
                <a:gd name="T71" fmla="*/ 30 h 32"/>
                <a:gd name="T72" fmla="*/ 159 w 468"/>
                <a:gd name="T73" fmla="*/ 29 h 32"/>
                <a:gd name="T74" fmla="*/ 137 w 468"/>
                <a:gd name="T75" fmla="*/ 28 h 32"/>
                <a:gd name="T76" fmla="*/ 115 w 468"/>
                <a:gd name="T77" fmla="*/ 28 h 32"/>
                <a:gd name="T78" fmla="*/ 93 w 468"/>
                <a:gd name="T79" fmla="*/ 25 h 32"/>
                <a:gd name="T80" fmla="*/ 72 w 468"/>
                <a:gd name="T81" fmla="*/ 24 h 32"/>
                <a:gd name="T82" fmla="*/ 50 w 468"/>
                <a:gd name="T83" fmla="*/ 21 h 32"/>
                <a:gd name="T84" fmla="*/ 29 w 468"/>
                <a:gd name="T85" fmla="*/ 20 h 32"/>
                <a:gd name="T86" fmla="*/ 8 w 468"/>
                <a:gd name="T87" fmla="*/ 16 h 32"/>
                <a:gd name="T88" fmla="*/ 1 w 468"/>
                <a:gd name="T89" fmla="*/ 6 h 32"/>
                <a:gd name="T90" fmla="*/ 5 w 468"/>
                <a:gd name="T91" fmla="*/ 0 h 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68"/>
                <a:gd name="T139" fmla="*/ 0 h 32"/>
                <a:gd name="T140" fmla="*/ 468 w 468"/>
                <a:gd name="T141" fmla="*/ 32 h 3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68" h="32">
                  <a:moveTo>
                    <a:pt x="5" y="0"/>
                  </a:moveTo>
                  <a:lnTo>
                    <a:pt x="12" y="0"/>
                  </a:lnTo>
                  <a:lnTo>
                    <a:pt x="19" y="1"/>
                  </a:lnTo>
                  <a:lnTo>
                    <a:pt x="26" y="2"/>
                  </a:lnTo>
                  <a:lnTo>
                    <a:pt x="33" y="4"/>
                  </a:lnTo>
                  <a:lnTo>
                    <a:pt x="40" y="4"/>
                  </a:lnTo>
                  <a:lnTo>
                    <a:pt x="47" y="6"/>
                  </a:lnTo>
                  <a:lnTo>
                    <a:pt x="54" y="8"/>
                  </a:lnTo>
                  <a:lnTo>
                    <a:pt x="62" y="9"/>
                  </a:lnTo>
                  <a:lnTo>
                    <a:pt x="68" y="9"/>
                  </a:lnTo>
                  <a:lnTo>
                    <a:pt x="75" y="10"/>
                  </a:lnTo>
                  <a:lnTo>
                    <a:pt x="83" y="10"/>
                  </a:lnTo>
                  <a:lnTo>
                    <a:pt x="90" y="12"/>
                  </a:lnTo>
                  <a:lnTo>
                    <a:pt x="97" y="12"/>
                  </a:lnTo>
                  <a:lnTo>
                    <a:pt x="104" y="13"/>
                  </a:lnTo>
                  <a:lnTo>
                    <a:pt x="112" y="13"/>
                  </a:lnTo>
                  <a:lnTo>
                    <a:pt x="119" y="14"/>
                  </a:lnTo>
                  <a:lnTo>
                    <a:pt x="126" y="14"/>
                  </a:lnTo>
                  <a:lnTo>
                    <a:pt x="133" y="16"/>
                  </a:lnTo>
                  <a:lnTo>
                    <a:pt x="140" y="16"/>
                  </a:lnTo>
                  <a:lnTo>
                    <a:pt x="148" y="16"/>
                  </a:lnTo>
                  <a:lnTo>
                    <a:pt x="155" y="16"/>
                  </a:lnTo>
                  <a:lnTo>
                    <a:pt x="162" y="16"/>
                  </a:lnTo>
                  <a:lnTo>
                    <a:pt x="169" y="16"/>
                  </a:lnTo>
                  <a:lnTo>
                    <a:pt x="177" y="17"/>
                  </a:lnTo>
                  <a:lnTo>
                    <a:pt x="184" y="17"/>
                  </a:lnTo>
                  <a:lnTo>
                    <a:pt x="192" y="17"/>
                  </a:lnTo>
                  <a:lnTo>
                    <a:pt x="198" y="17"/>
                  </a:lnTo>
                  <a:lnTo>
                    <a:pt x="206" y="17"/>
                  </a:lnTo>
                  <a:lnTo>
                    <a:pt x="213" y="17"/>
                  </a:lnTo>
                  <a:lnTo>
                    <a:pt x="221" y="17"/>
                  </a:lnTo>
                  <a:lnTo>
                    <a:pt x="228" y="17"/>
                  </a:lnTo>
                  <a:lnTo>
                    <a:pt x="236" y="17"/>
                  </a:lnTo>
                  <a:lnTo>
                    <a:pt x="242" y="17"/>
                  </a:lnTo>
                  <a:lnTo>
                    <a:pt x="249" y="16"/>
                  </a:lnTo>
                  <a:lnTo>
                    <a:pt x="257" y="16"/>
                  </a:lnTo>
                  <a:lnTo>
                    <a:pt x="264" y="16"/>
                  </a:lnTo>
                  <a:lnTo>
                    <a:pt x="271" y="16"/>
                  </a:lnTo>
                  <a:lnTo>
                    <a:pt x="278" y="14"/>
                  </a:lnTo>
                  <a:lnTo>
                    <a:pt x="286" y="14"/>
                  </a:lnTo>
                  <a:lnTo>
                    <a:pt x="293" y="14"/>
                  </a:lnTo>
                  <a:lnTo>
                    <a:pt x="300" y="14"/>
                  </a:lnTo>
                  <a:lnTo>
                    <a:pt x="308" y="13"/>
                  </a:lnTo>
                  <a:lnTo>
                    <a:pt x="314" y="13"/>
                  </a:lnTo>
                  <a:lnTo>
                    <a:pt x="322" y="13"/>
                  </a:lnTo>
                  <a:lnTo>
                    <a:pt x="329" y="13"/>
                  </a:lnTo>
                  <a:lnTo>
                    <a:pt x="337" y="12"/>
                  </a:lnTo>
                  <a:lnTo>
                    <a:pt x="345" y="12"/>
                  </a:lnTo>
                  <a:lnTo>
                    <a:pt x="353" y="12"/>
                  </a:lnTo>
                  <a:lnTo>
                    <a:pt x="359" y="10"/>
                  </a:lnTo>
                  <a:lnTo>
                    <a:pt x="367" y="10"/>
                  </a:lnTo>
                  <a:lnTo>
                    <a:pt x="374" y="9"/>
                  </a:lnTo>
                  <a:lnTo>
                    <a:pt x="382" y="9"/>
                  </a:lnTo>
                  <a:lnTo>
                    <a:pt x="388" y="9"/>
                  </a:lnTo>
                  <a:lnTo>
                    <a:pt x="396" y="8"/>
                  </a:lnTo>
                  <a:lnTo>
                    <a:pt x="403" y="8"/>
                  </a:lnTo>
                  <a:lnTo>
                    <a:pt x="411" y="8"/>
                  </a:lnTo>
                  <a:lnTo>
                    <a:pt x="417" y="6"/>
                  </a:lnTo>
                  <a:lnTo>
                    <a:pt x="424" y="6"/>
                  </a:lnTo>
                  <a:lnTo>
                    <a:pt x="432" y="5"/>
                  </a:lnTo>
                  <a:lnTo>
                    <a:pt x="439" y="5"/>
                  </a:lnTo>
                  <a:lnTo>
                    <a:pt x="446" y="4"/>
                  </a:lnTo>
                  <a:lnTo>
                    <a:pt x="453" y="4"/>
                  </a:lnTo>
                  <a:lnTo>
                    <a:pt x="461" y="4"/>
                  </a:lnTo>
                  <a:lnTo>
                    <a:pt x="468" y="4"/>
                  </a:lnTo>
                  <a:lnTo>
                    <a:pt x="468" y="6"/>
                  </a:lnTo>
                  <a:lnTo>
                    <a:pt x="468" y="10"/>
                  </a:lnTo>
                  <a:lnTo>
                    <a:pt x="468" y="14"/>
                  </a:lnTo>
                  <a:lnTo>
                    <a:pt x="468" y="18"/>
                  </a:lnTo>
                  <a:lnTo>
                    <a:pt x="461" y="18"/>
                  </a:lnTo>
                  <a:lnTo>
                    <a:pt x="454" y="20"/>
                  </a:lnTo>
                  <a:lnTo>
                    <a:pt x="446" y="20"/>
                  </a:lnTo>
                  <a:lnTo>
                    <a:pt x="439" y="21"/>
                  </a:lnTo>
                  <a:lnTo>
                    <a:pt x="432" y="21"/>
                  </a:lnTo>
                  <a:lnTo>
                    <a:pt x="425" y="22"/>
                  </a:lnTo>
                  <a:lnTo>
                    <a:pt x="417" y="22"/>
                  </a:lnTo>
                  <a:lnTo>
                    <a:pt x="411" y="24"/>
                  </a:lnTo>
                  <a:lnTo>
                    <a:pt x="403" y="24"/>
                  </a:lnTo>
                  <a:lnTo>
                    <a:pt x="396" y="24"/>
                  </a:lnTo>
                  <a:lnTo>
                    <a:pt x="388" y="25"/>
                  </a:lnTo>
                  <a:lnTo>
                    <a:pt x="382" y="26"/>
                  </a:lnTo>
                  <a:lnTo>
                    <a:pt x="374" y="26"/>
                  </a:lnTo>
                  <a:lnTo>
                    <a:pt x="367" y="26"/>
                  </a:lnTo>
                  <a:lnTo>
                    <a:pt x="359" y="28"/>
                  </a:lnTo>
                  <a:lnTo>
                    <a:pt x="353" y="28"/>
                  </a:lnTo>
                  <a:lnTo>
                    <a:pt x="345" y="28"/>
                  </a:lnTo>
                  <a:lnTo>
                    <a:pt x="337" y="29"/>
                  </a:lnTo>
                  <a:lnTo>
                    <a:pt x="329" y="29"/>
                  </a:lnTo>
                  <a:lnTo>
                    <a:pt x="322" y="29"/>
                  </a:lnTo>
                  <a:lnTo>
                    <a:pt x="314" y="29"/>
                  </a:lnTo>
                  <a:lnTo>
                    <a:pt x="307" y="30"/>
                  </a:lnTo>
                  <a:lnTo>
                    <a:pt x="299" y="30"/>
                  </a:lnTo>
                  <a:lnTo>
                    <a:pt x="292" y="30"/>
                  </a:lnTo>
                  <a:lnTo>
                    <a:pt x="284" y="30"/>
                  </a:lnTo>
                  <a:lnTo>
                    <a:pt x="277" y="30"/>
                  </a:lnTo>
                  <a:lnTo>
                    <a:pt x="269" y="30"/>
                  </a:lnTo>
                  <a:lnTo>
                    <a:pt x="263" y="30"/>
                  </a:lnTo>
                  <a:lnTo>
                    <a:pt x="255" y="30"/>
                  </a:lnTo>
                  <a:lnTo>
                    <a:pt x="248" y="30"/>
                  </a:lnTo>
                  <a:lnTo>
                    <a:pt x="240" y="30"/>
                  </a:lnTo>
                  <a:lnTo>
                    <a:pt x="233" y="32"/>
                  </a:lnTo>
                  <a:lnTo>
                    <a:pt x="226" y="30"/>
                  </a:lnTo>
                  <a:lnTo>
                    <a:pt x="218" y="30"/>
                  </a:lnTo>
                  <a:lnTo>
                    <a:pt x="211" y="30"/>
                  </a:lnTo>
                  <a:lnTo>
                    <a:pt x="203" y="30"/>
                  </a:lnTo>
                  <a:lnTo>
                    <a:pt x="196" y="30"/>
                  </a:lnTo>
                  <a:lnTo>
                    <a:pt x="188" y="30"/>
                  </a:lnTo>
                  <a:lnTo>
                    <a:pt x="181" y="30"/>
                  </a:lnTo>
                  <a:lnTo>
                    <a:pt x="174" y="30"/>
                  </a:lnTo>
                  <a:lnTo>
                    <a:pt x="166" y="29"/>
                  </a:lnTo>
                  <a:lnTo>
                    <a:pt x="159" y="29"/>
                  </a:lnTo>
                  <a:lnTo>
                    <a:pt x="152" y="29"/>
                  </a:lnTo>
                  <a:lnTo>
                    <a:pt x="144" y="29"/>
                  </a:lnTo>
                  <a:lnTo>
                    <a:pt x="137" y="28"/>
                  </a:lnTo>
                  <a:lnTo>
                    <a:pt x="130" y="28"/>
                  </a:lnTo>
                  <a:lnTo>
                    <a:pt x="122" y="28"/>
                  </a:lnTo>
                  <a:lnTo>
                    <a:pt x="115" y="28"/>
                  </a:lnTo>
                  <a:lnTo>
                    <a:pt x="108" y="26"/>
                  </a:lnTo>
                  <a:lnTo>
                    <a:pt x="100" y="26"/>
                  </a:lnTo>
                  <a:lnTo>
                    <a:pt x="93" y="25"/>
                  </a:lnTo>
                  <a:lnTo>
                    <a:pt x="86" y="25"/>
                  </a:lnTo>
                  <a:lnTo>
                    <a:pt x="78" y="24"/>
                  </a:lnTo>
                  <a:lnTo>
                    <a:pt x="72" y="24"/>
                  </a:lnTo>
                  <a:lnTo>
                    <a:pt x="64" y="22"/>
                  </a:lnTo>
                  <a:lnTo>
                    <a:pt x="57" y="22"/>
                  </a:lnTo>
                  <a:lnTo>
                    <a:pt x="50" y="21"/>
                  </a:lnTo>
                  <a:lnTo>
                    <a:pt x="43" y="21"/>
                  </a:lnTo>
                  <a:lnTo>
                    <a:pt x="35" y="20"/>
                  </a:lnTo>
                  <a:lnTo>
                    <a:pt x="29" y="20"/>
                  </a:lnTo>
                  <a:lnTo>
                    <a:pt x="21" y="17"/>
                  </a:lnTo>
                  <a:lnTo>
                    <a:pt x="14" y="17"/>
                  </a:lnTo>
                  <a:lnTo>
                    <a:pt x="8" y="16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74" name="Freeform 134"/>
            <p:cNvSpPr>
              <a:spLocks/>
            </p:cNvSpPr>
            <p:nvPr/>
          </p:nvSpPr>
          <p:spPr bwMode="auto">
            <a:xfrm>
              <a:off x="4110" y="3589"/>
              <a:ext cx="172" cy="13"/>
            </a:xfrm>
            <a:custGeom>
              <a:avLst/>
              <a:gdLst>
                <a:gd name="T0" fmla="*/ 506 w 514"/>
                <a:gd name="T1" fmla="*/ 16 h 52"/>
                <a:gd name="T2" fmla="*/ 483 w 514"/>
                <a:gd name="T3" fmla="*/ 21 h 52"/>
                <a:gd name="T4" fmla="*/ 461 w 514"/>
                <a:gd name="T5" fmla="*/ 25 h 52"/>
                <a:gd name="T6" fmla="*/ 439 w 514"/>
                <a:gd name="T7" fmla="*/ 29 h 52"/>
                <a:gd name="T8" fmla="*/ 419 w 514"/>
                <a:gd name="T9" fmla="*/ 33 h 52"/>
                <a:gd name="T10" fmla="*/ 399 w 514"/>
                <a:gd name="T11" fmla="*/ 37 h 52"/>
                <a:gd name="T12" fmla="*/ 378 w 514"/>
                <a:gd name="T13" fmla="*/ 40 h 52"/>
                <a:gd name="T14" fmla="*/ 358 w 514"/>
                <a:gd name="T15" fmla="*/ 42 h 52"/>
                <a:gd name="T16" fmla="*/ 338 w 514"/>
                <a:gd name="T17" fmla="*/ 45 h 52"/>
                <a:gd name="T18" fmla="*/ 318 w 514"/>
                <a:gd name="T19" fmla="*/ 46 h 52"/>
                <a:gd name="T20" fmla="*/ 298 w 514"/>
                <a:gd name="T21" fmla="*/ 49 h 52"/>
                <a:gd name="T22" fmla="*/ 277 w 514"/>
                <a:gd name="T23" fmla="*/ 49 h 52"/>
                <a:gd name="T24" fmla="*/ 255 w 514"/>
                <a:gd name="T25" fmla="*/ 50 h 52"/>
                <a:gd name="T26" fmla="*/ 232 w 514"/>
                <a:gd name="T27" fmla="*/ 52 h 52"/>
                <a:gd name="T28" fmla="*/ 208 w 514"/>
                <a:gd name="T29" fmla="*/ 50 h 52"/>
                <a:gd name="T30" fmla="*/ 183 w 514"/>
                <a:gd name="T31" fmla="*/ 49 h 52"/>
                <a:gd name="T32" fmla="*/ 157 w 514"/>
                <a:gd name="T33" fmla="*/ 49 h 52"/>
                <a:gd name="T34" fmla="*/ 130 w 514"/>
                <a:gd name="T35" fmla="*/ 46 h 52"/>
                <a:gd name="T36" fmla="*/ 100 w 514"/>
                <a:gd name="T37" fmla="*/ 45 h 52"/>
                <a:gd name="T38" fmla="*/ 69 w 514"/>
                <a:gd name="T39" fmla="*/ 42 h 52"/>
                <a:gd name="T40" fmla="*/ 36 w 514"/>
                <a:gd name="T41" fmla="*/ 38 h 52"/>
                <a:gd name="T42" fmla="*/ 2 w 514"/>
                <a:gd name="T43" fmla="*/ 36 h 52"/>
                <a:gd name="T44" fmla="*/ 7 w 514"/>
                <a:gd name="T45" fmla="*/ 24 h 52"/>
                <a:gd name="T46" fmla="*/ 25 w 514"/>
                <a:gd name="T47" fmla="*/ 22 h 52"/>
                <a:gd name="T48" fmla="*/ 49 w 514"/>
                <a:gd name="T49" fmla="*/ 24 h 52"/>
                <a:gd name="T50" fmla="*/ 73 w 514"/>
                <a:gd name="T51" fmla="*/ 26 h 52"/>
                <a:gd name="T52" fmla="*/ 96 w 514"/>
                <a:gd name="T53" fmla="*/ 28 h 52"/>
                <a:gd name="T54" fmla="*/ 120 w 514"/>
                <a:gd name="T55" fmla="*/ 29 h 52"/>
                <a:gd name="T56" fmla="*/ 144 w 514"/>
                <a:gd name="T57" fmla="*/ 30 h 52"/>
                <a:gd name="T58" fmla="*/ 168 w 514"/>
                <a:gd name="T59" fmla="*/ 32 h 52"/>
                <a:gd name="T60" fmla="*/ 191 w 514"/>
                <a:gd name="T61" fmla="*/ 32 h 52"/>
                <a:gd name="T62" fmla="*/ 215 w 514"/>
                <a:gd name="T63" fmla="*/ 32 h 52"/>
                <a:gd name="T64" fmla="*/ 239 w 514"/>
                <a:gd name="T65" fmla="*/ 32 h 52"/>
                <a:gd name="T66" fmla="*/ 263 w 514"/>
                <a:gd name="T67" fmla="*/ 32 h 52"/>
                <a:gd name="T68" fmla="*/ 286 w 514"/>
                <a:gd name="T69" fmla="*/ 29 h 52"/>
                <a:gd name="T70" fmla="*/ 310 w 514"/>
                <a:gd name="T71" fmla="*/ 29 h 52"/>
                <a:gd name="T72" fmla="*/ 333 w 514"/>
                <a:gd name="T73" fmla="*/ 26 h 52"/>
                <a:gd name="T74" fmla="*/ 357 w 514"/>
                <a:gd name="T75" fmla="*/ 25 h 52"/>
                <a:gd name="T76" fmla="*/ 380 w 514"/>
                <a:gd name="T77" fmla="*/ 22 h 52"/>
                <a:gd name="T78" fmla="*/ 405 w 514"/>
                <a:gd name="T79" fmla="*/ 20 h 52"/>
                <a:gd name="T80" fmla="*/ 427 w 514"/>
                <a:gd name="T81" fmla="*/ 16 h 52"/>
                <a:gd name="T82" fmla="*/ 451 w 514"/>
                <a:gd name="T83" fmla="*/ 13 h 52"/>
                <a:gd name="T84" fmla="*/ 474 w 514"/>
                <a:gd name="T85" fmla="*/ 8 h 52"/>
                <a:gd name="T86" fmla="*/ 497 w 514"/>
                <a:gd name="T87" fmla="*/ 2 h 52"/>
                <a:gd name="T88" fmla="*/ 513 w 514"/>
                <a:gd name="T89" fmla="*/ 0 h 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14"/>
                <a:gd name="T136" fmla="*/ 0 h 52"/>
                <a:gd name="T137" fmla="*/ 514 w 514"/>
                <a:gd name="T138" fmla="*/ 52 h 5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14" h="52">
                  <a:moveTo>
                    <a:pt x="513" y="0"/>
                  </a:moveTo>
                  <a:lnTo>
                    <a:pt x="514" y="14"/>
                  </a:lnTo>
                  <a:lnTo>
                    <a:pt x="506" y="16"/>
                  </a:lnTo>
                  <a:lnTo>
                    <a:pt x="498" y="18"/>
                  </a:lnTo>
                  <a:lnTo>
                    <a:pt x="490" y="18"/>
                  </a:lnTo>
                  <a:lnTo>
                    <a:pt x="483" y="21"/>
                  </a:lnTo>
                  <a:lnTo>
                    <a:pt x="475" y="21"/>
                  </a:lnTo>
                  <a:lnTo>
                    <a:pt x="468" y="24"/>
                  </a:lnTo>
                  <a:lnTo>
                    <a:pt x="461" y="25"/>
                  </a:lnTo>
                  <a:lnTo>
                    <a:pt x="454" y="26"/>
                  </a:lnTo>
                  <a:lnTo>
                    <a:pt x="446" y="28"/>
                  </a:lnTo>
                  <a:lnTo>
                    <a:pt x="439" y="29"/>
                  </a:lnTo>
                  <a:lnTo>
                    <a:pt x="432" y="30"/>
                  </a:lnTo>
                  <a:lnTo>
                    <a:pt x="426" y="32"/>
                  </a:lnTo>
                  <a:lnTo>
                    <a:pt x="419" y="33"/>
                  </a:lnTo>
                  <a:lnTo>
                    <a:pt x="412" y="34"/>
                  </a:lnTo>
                  <a:lnTo>
                    <a:pt x="406" y="36"/>
                  </a:lnTo>
                  <a:lnTo>
                    <a:pt x="399" y="37"/>
                  </a:lnTo>
                  <a:lnTo>
                    <a:pt x="391" y="38"/>
                  </a:lnTo>
                  <a:lnTo>
                    <a:pt x="385" y="38"/>
                  </a:lnTo>
                  <a:lnTo>
                    <a:pt x="378" y="40"/>
                  </a:lnTo>
                  <a:lnTo>
                    <a:pt x="371" y="41"/>
                  </a:lnTo>
                  <a:lnTo>
                    <a:pt x="365" y="41"/>
                  </a:lnTo>
                  <a:lnTo>
                    <a:pt x="358" y="42"/>
                  </a:lnTo>
                  <a:lnTo>
                    <a:pt x="351" y="42"/>
                  </a:lnTo>
                  <a:lnTo>
                    <a:pt x="345" y="45"/>
                  </a:lnTo>
                  <a:lnTo>
                    <a:pt x="338" y="45"/>
                  </a:lnTo>
                  <a:lnTo>
                    <a:pt x="331" y="45"/>
                  </a:lnTo>
                  <a:lnTo>
                    <a:pt x="325" y="46"/>
                  </a:lnTo>
                  <a:lnTo>
                    <a:pt x="318" y="46"/>
                  </a:lnTo>
                  <a:lnTo>
                    <a:pt x="311" y="48"/>
                  </a:lnTo>
                  <a:lnTo>
                    <a:pt x="305" y="48"/>
                  </a:lnTo>
                  <a:lnTo>
                    <a:pt x="298" y="49"/>
                  </a:lnTo>
                  <a:lnTo>
                    <a:pt x="291" y="49"/>
                  </a:lnTo>
                  <a:lnTo>
                    <a:pt x="284" y="49"/>
                  </a:lnTo>
                  <a:lnTo>
                    <a:pt x="277" y="49"/>
                  </a:lnTo>
                  <a:lnTo>
                    <a:pt x="269" y="49"/>
                  </a:lnTo>
                  <a:lnTo>
                    <a:pt x="262" y="50"/>
                  </a:lnTo>
                  <a:lnTo>
                    <a:pt x="255" y="50"/>
                  </a:lnTo>
                  <a:lnTo>
                    <a:pt x="247" y="50"/>
                  </a:lnTo>
                  <a:lnTo>
                    <a:pt x="240" y="50"/>
                  </a:lnTo>
                  <a:lnTo>
                    <a:pt x="232" y="52"/>
                  </a:lnTo>
                  <a:lnTo>
                    <a:pt x="224" y="50"/>
                  </a:lnTo>
                  <a:lnTo>
                    <a:pt x="216" y="50"/>
                  </a:lnTo>
                  <a:lnTo>
                    <a:pt x="208" y="50"/>
                  </a:lnTo>
                  <a:lnTo>
                    <a:pt x="200" y="50"/>
                  </a:lnTo>
                  <a:lnTo>
                    <a:pt x="192" y="49"/>
                  </a:lnTo>
                  <a:lnTo>
                    <a:pt x="183" y="49"/>
                  </a:lnTo>
                  <a:lnTo>
                    <a:pt x="175" y="49"/>
                  </a:lnTo>
                  <a:lnTo>
                    <a:pt x="167" y="49"/>
                  </a:lnTo>
                  <a:lnTo>
                    <a:pt x="157" y="49"/>
                  </a:lnTo>
                  <a:lnTo>
                    <a:pt x="148" y="48"/>
                  </a:lnTo>
                  <a:lnTo>
                    <a:pt x="139" y="48"/>
                  </a:lnTo>
                  <a:lnTo>
                    <a:pt x="130" y="46"/>
                  </a:lnTo>
                  <a:lnTo>
                    <a:pt x="120" y="46"/>
                  </a:lnTo>
                  <a:lnTo>
                    <a:pt x="110" y="45"/>
                  </a:lnTo>
                  <a:lnTo>
                    <a:pt x="100" y="45"/>
                  </a:lnTo>
                  <a:lnTo>
                    <a:pt x="91" y="45"/>
                  </a:lnTo>
                  <a:lnTo>
                    <a:pt x="80" y="42"/>
                  </a:lnTo>
                  <a:lnTo>
                    <a:pt x="69" y="42"/>
                  </a:lnTo>
                  <a:lnTo>
                    <a:pt x="58" y="41"/>
                  </a:lnTo>
                  <a:lnTo>
                    <a:pt x="48" y="40"/>
                  </a:lnTo>
                  <a:lnTo>
                    <a:pt x="36" y="38"/>
                  </a:lnTo>
                  <a:lnTo>
                    <a:pt x="25" y="38"/>
                  </a:lnTo>
                  <a:lnTo>
                    <a:pt x="13" y="37"/>
                  </a:lnTo>
                  <a:lnTo>
                    <a:pt x="2" y="36"/>
                  </a:lnTo>
                  <a:lnTo>
                    <a:pt x="0" y="33"/>
                  </a:lnTo>
                  <a:lnTo>
                    <a:pt x="3" y="29"/>
                  </a:lnTo>
                  <a:lnTo>
                    <a:pt x="7" y="24"/>
                  </a:lnTo>
                  <a:lnTo>
                    <a:pt x="10" y="21"/>
                  </a:lnTo>
                  <a:lnTo>
                    <a:pt x="17" y="21"/>
                  </a:lnTo>
                  <a:lnTo>
                    <a:pt x="25" y="22"/>
                  </a:lnTo>
                  <a:lnTo>
                    <a:pt x="33" y="22"/>
                  </a:lnTo>
                  <a:lnTo>
                    <a:pt x="41" y="24"/>
                  </a:lnTo>
                  <a:lnTo>
                    <a:pt x="49" y="24"/>
                  </a:lnTo>
                  <a:lnTo>
                    <a:pt x="57" y="25"/>
                  </a:lnTo>
                  <a:lnTo>
                    <a:pt x="64" y="25"/>
                  </a:lnTo>
                  <a:lnTo>
                    <a:pt x="73" y="26"/>
                  </a:lnTo>
                  <a:lnTo>
                    <a:pt x="81" y="26"/>
                  </a:lnTo>
                  <a:lnTo>
                    <a:pt x="88" y="26"/>
                  </a:lnTo>
                  <a:lnTo>
                    <a:pt x="96" y="28"/>
                  </a:lnTo>
                  <a:lnTo>
                    <a:pt x="105" y="28"/>
                  </a:lnTo>
                  <a:lnTo>
                    <a:pt x="112" y="28"/>
                  </a:lnTo>
                  <a:lnTo>
                    <a:pt x="120" y="29"/>
                  </a:lnTo>
                  <a:lnTo>
                    <a:pt x="128" y="29"/>
                  </a:lnTo>
                  <a:lnTo>
                    <a:pt x="136" y="30"/>
                  </a:lnTo>
                  <a:lnTo>
                    <a:pt x="144" y="30"/>
                  </a:lnTo>
                  <a:lnTo>
                    <a:pt x="152" y="30"/>
                  </a:lnTo>
                  <a:lnTo>
                    <a:pt x="160" y="30"/>
                  </a:lnTo>
                  <a:lnTo>
                    <a:pt x="168" y="32"/>
                  </a:lnTo>
                  <a:lnTo>
                    <a:pt x="176" y="32"/>
                  </a:lnTo>
                  <a:lnTo>
                    <a:pt x="183" y="32"/>
                  </a:lnTo>
                  <a:lnTo>
                    <a:pt x="191" y="32"/>
                  </a:lnTo>
                  <a:lnTo>
                    <a:pt x="200" y="32"/>
                  </a:lnTo>
                  <a:lnTo>
                    <a:pt x="207" y="32"/>
                  </a:lnTo>
                  <a:lnTo>
                    <a:pt x="215" y="32"/>
                  </a:lnTo>
                  <a:lnTo>
                    <a:pt x="223" y="32"/>
                  </a:lnTo>
                  <a:lnTo>
                    <a:pt x="231" y="32"/>
                  </a:lnTo>
                  <a:lnTo>
                    <a:pt x="239" y="32"/>
                  </a:lnTo>
                  <a:lnTo>
                    <a:pt x="247" y="32"/>
                  </a:lnTo>
                  <a:lnTo>
                    <a:pt x="255" y="32"/>
                  </a:lnTo>
                  <a:lnTo>
                    <a:pt x="263" y="32"/>
                  </a:lnTo>
                  <a:lnTo>
                    <a:pt x="270" y="32"/>
                  </a:lnTo>
                  <a:lnTo>
                    <a:pt x="279" y="30"/>
                  </a:lnTo>
                  <a:lnTo>
                    <a:pt x="286" y="29"/>
                  </a:lnTo>
                  <a:lnTo>
                    <a:pt x="294" y="29"/>
                  </a:lnTo>
                  <a:lnTo>
                    <a:pt x="302" y="29"/>
                  </a:lnTo>
                  <a:lnTo>
                    <a:pt x="310" y="29"/>
                  </a:lnTo>
                  <a:lnTo>
                    <a:pt x="317" y="28"/>
                  </a:lnTo>
                  <a:lnTo>
                    <a:pt x="326" y="28"/>
                  </a:lnTo>
                  <a:lnTo>
                    <a:pt x="333" y="26"/>
                  </a:lnTo>
                  <a:lnTo>
                    <a:pt x="341" y="26"/>
                  </a:lnTo>
                  <a:lnTo>
                    <a:pt x="349" y="25"/>
                  </a:lnTo>
                  <a:lnTo>
                    <a:pt x="357" y="25"/>
                  </a:lnTo>
                  <a:lnTo>
                    <a:pt x="365" y="24"/>
                  </a:lnTo>
                  <a:lnTo>
                    <a:pt x="372" y="24"/>
                  </a:lnTo>
                  <a:lnTo>
                    <a:pt x="380" y="22"/>
                  </a:lnTo>
                  <a:lnTo>
                    <a:pt x="389" y="22"/>
                  </a:lnTo>
                  <a:lnTo>
                    <a:pt x="397" y="21"/>
                  </a:lnTo>
                  <a:lnTo>
                    <a:pt x="405" y="20"/>
                  </a:lnTo>
                  <a:lnTo>
                    <a:pt x="412" y="18"/>
                  </a:lnTo>
                  <a:lnTo>
                    <a:pt x="420" y="17"/>
                  </a:lnTo>
                  <a:lnTo>
                    <a:pt x="427" y="16"/>
                  </a:lnTo>
                  <a:lnTo>
                    <a:pt x="436" y="14"/>
                  </a:lnTo>
                  <a:lnTo>
                    <a:pt x="443" y="13"/>
                  </a:lnTo>
                  <a:lnTo>
                    <a:pt x="451" y="13"/>
                  </a:lnTo>
                  <a:lnTo>
                    <a:pt x="459" y="10"/>
                  </a:lnTo>
                  <a:lnTo>
                    <a:pt x="466" y="9"/>
                  </a:lnTo>
                  <a:lnTo>
                    <a:pt x="474" y="8"/>
                  </a:lnTo>
                  <a:lnTo>
                    <a:pt x="482" y="6"/>
                  </a:lnTo>
                  <a:lnTo>
                    <a:pt x="489" y="5"/>
                  </a:lnTo>
                  <a:lnTo>
                    <a:pt x="497" y="2"/>
                  </a:lnTo>
                  <a:lnTo>
                    <a:pt x="505" y="1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75" name="Freeform 135"/>
            <p:cNvSpPr>
              <a:spLocks/>
            </p:cNvSpPr>
            <p:nvPr/>
          </p:nvSpPr>
          <p:spPr bwMode="auto">
            <a:xfrm>
              <a:off x="4147" y="3546"/>
              <a:ext cx="5" cy="24"/>
            </a:xfrm>
            <a:custGeom>
              <a:avLst/>
              <a:gdLst>
                <a:gd name="T0" fmla="*/ 11 w 15"/>
                <a:gd name="T1" fmla="*/ 5 h 97"/>
                <a:gd name="T2" fmla="*/ 15 w 15"/>
                <a:gd name="T3" fmla="*/ 96 h 97"/>
                <a:gd name="T4" fmla="*/ 2 w 15"/>
                <a:gd name="T5" fmla="*/ 97 h 97"/>
                <a:gd name="T6" fmla="*/ 2 w 15"/>
                <a:gd name="T7" fmla="*/ 93 h 97"/>
                <a:gd name="T8" fmla="*/ 2 w 15"/>
                <a:gd name="T9" fmla="*/ 88 h 97"/>
                <a:gd name="T10" fmla="*/ 2 w 15"/>
                <a:gd name="T11" fmla="*/ 82 h 97"/>
                <a:gd name="T12" fmla="*/ 2 w 15"/>
                <a:gd name="T13" fmla="*/ 77 h 97"/>
                <a:gd name="T14" fmla="*/ 1 w 15"/>
                <a:gd name="T15" fmla="*/ 70 h 97"/>
                <a:gd name="T16" fmla="*/ 1 w 15"/>
                <a:gd name="T17" fmla="*/ 64 h 97"/>
                <a:gd name="T18" fmla="*/ 1 w 15"/>
                <a:gd name="T19" fmla="*/ 57 h 97"/>
                <a:gd name="T20" fmla="*/ 1 w 15"/>
                <a:gd name="T21" fmla="*/ 50 h 97"/>
                <a:gd name="T22" fmla="*/ 1 w 15"/>
                <a:gd name="T23" fmla="*/ 42 h 97"/>
                <a:gd name="T24" fmla="*/ 1 w 15"/>
                <a:gd name="T25" fmla="*/ 36 h 97"/>
                <a:gd name="T26" fmla="*/ 1 w 15"/>
                <a:gd name="T27" fmla="*/ 29 h 97"/>
                <a:gd name="T28" fmla="*/ 1 w 15"/>
                <a:gd name="T29" fmla="*/ 22 h 97"/>
                <a:gd name="T30" fmla="*/ 1 w 15"/>
                <a:gd name="T31" fmla="*/ 16 h 97"/>
                <a:gd name="T32" fmla="*/ 1 w 15"/>
                <a:gd name="T33" fmla="*/ 12 h 97"/>
                <a:gd name="T34" fmla="*/ 1 w 15"/>
                <a:gd name="T35" fmla="*/ 6 h 97"/>
                <a:gd name="T36" fmla="*/ 1 w 15"/>
                <a:gd name="T37" fmla="*/ 4 h 97"/>
                <a:gd name="T38" fmla="*/ 0 w 15"/>
                <a:gd name="T39" fmla="*/ 0 h 97"/>
                <a:gd name="T40" fmla="*/ 2 w 15"/>
                <a:gd name="T41" fmla="*/ 2 h 97"/>
                <a:gd name="T42" fmla="*/ 6 w 15"/>
                <a:gd name="T43" fmla="*/ 5 h 97"/>
                <a:gd name="T44" fmla="*/ 11 w 15"/>
                <a:gd name="T45" fmla="*/ 5 h 97"/>
                <a:gd name="T46" fmla="*/ 11 w 15"/>
                <a:gd name="T47" fmla="*/ 5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7"/>
                <a:gd name="T74" fmla="*/ 15 w 15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7">
                  <a:moveTo>
                    <a:pt x="11" y="5"/>
                  </a:moveTo>
                  <a:lnTo>
                    <a:pt x="15" y="96"/>
                  </a:lnTo>
                  <a:lnTo>
                    <a:pt x="2" y="97"/>
                  </a:lnTo>
                  <a:lnTo>
                    <a:pt x="2" y="93"/>
                  </a:lnTo>
                  <a:lnTo>
                    <a:pt x="2" y="88"/>
                  </a:lnTo>
                  <a:lnTo>
                    <a:pt x="2" y="82"/>
                  </a:lnTo>
                  <a:lnTo>
                    <a:pt x="2" y="77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7"/>
                  </a:lnTo>
                  <a:lnTo>
                    <a:pt x="1" y="50"/>
                  </a:lnTo>
                  <a:lnTo>
                    <a:pt x="1" y="42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76" name="Freeform 136"/>
            <p:cNvSpPr>
              <a:spLocks/>
            </p:cNvSpPr>
            <p:nvPr/>
          </p:nvSpPr>
          <p:spPr bwMode="auto">
            <a:xfrm>
              <a:off x="4155" y="3547"/>
              <a:ext cx="5" cy="24"/>
            </a:xfrm>
            <a:custGeom>
              <a:avLst/>
              <a:gdLst>
                <a:gd name="T0" fmla="*/ 11 w 16"/>
                <a:gd name="T1" fmla="*/ 4 h 97"/>
                <a:gd name="T2" fmla="*/ 16 w 16"/>
                <a:gd name="T3" fmla="*/ 94 h 97"/>
                <a:gd name="T4" fmla="*/ 3 w 16"/>
                <a:gd name="T5" fmla="*/ 97 h 97"/>
                <a:gd name="T6" fmla="*/ 3 w 16"/>
                <a:gd name="T7" fmla="*/ 92 h 97"/>
                <a:gd name="T8" fmla="*/ 3 w 16"/>
                <a:gd name="T9" fmla="*/ 88 h 97"/>
                <a:gd name="T10" fmla="*/ 3 w 16"/>
                <a:gd name="T11" fmla="*/ 82 h 97"/>
                <a:gd name="T12" fmla="*/ 3 w 16"/>
                <a:gd name="T13" fmla="*/ 77 h 97"/>
                <a:gd name="T14" fmla="*/ 3 w 16"/>
                <a:gd name="T15" fmla="*/ 70 h 97"/>
                <a:gd name="T16" fmla="*/ 3 w 16"/>
                <a:gd name="T17" fmla="*/ 64 h 97"/>
                <a:gd name="T18" fmla="*/ 3 w 16"/>
                <a:gd name="T19" fmla="*/ 57 h 97"/>
                <a:gd name="T20" fmla="*/ 3 w 16"/>
                <a:gd name="T21" fmla="*/ 50 h 97"/>
                <a:gd name="T22" fmla="*/ 2 w 16"/>
                <a:gd name="T23" fmla="*/ 42 h 97"/>
                <a:gd name="T24" fmla="*/ 2 w 16"/>
                <a:gd name="T25" fmla="*/ 34 h 97"/>
                <a:gd name="T26" fmla="*/ 2 w 16"/>
                <a:gd name="T27" fmla="*/ 28 h 97"/>
                <a:gd name="T28" fmla="*/ 2 w 16"/>
                <a:gd name="T29" fmla="*/ 22 h 97"/>
                <a:gd name="T30" fmla="*/ 1 w 16"/>
                <a:gd name="T31" fmla="*/ 16 h 97"/>
                <a:gd name="T32" fmla="*/ 1 w 16"/>
                <a:gd name="T33" fmla="*/ 12 h 97"/>
                <a:gd name="T34" fmla="*/ 1 w 16"/>
                <a:gd name="T35" fmla="*/ 6 h 97"/>
                <a:gd name="T36" fmla="*/ 1 w 16"/>
                <a:gd name="T37" fmla="*/ 4 h 97"/>
                <a:gd name="T38" fmla="*/ 0 w 16"/>
                <a:gd name="T39" fmla="*/ 0 h 97"/>
                <a:gd name="T40" fmla="*/ 3 w 16"/>
                <a:gd name="T41" fmla="*/ 2 h 97"/>
                <a:gd name="T42" fmla="*/ 7 w 16"/>
                <a:gd name="T43" fmla="*/ 5 h 97"/>
                <a:gd name="T44" fmla="*/ 11 w 16"/>
                <a:gd name="T45" fmla="*/ 4 h 97"/>
                <a:gd name="T46" fmla="*/ 11 w 16"/>
                <a:gd name="T47" fmla="*/ 4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7"/>
                <a:gd name="T74" fmla="*/ 16 w 16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7">
                  <a:moveTo>
                    <a:pt x="11" y="4"/>
                  </a:moveTo>
                  <a:lnTo>
                    <a:pt x="16" y="94"/>
                  </a:lnTo>
                  <a:lnTo>
                    <a:pt x="3" y="97"/>
                  </a:lnTo>
                  <a:lnTo>
                    <a:pt x="3" y="92"/>
                  </a:lnTo>
                  <a:lnTo>
                    <a:pt x="3" y="88"/>
                  </a:lnTo>
                  <a:lnTo>
                    <a:pt x="3" y="82"/>
                  </a:lnTo>
                  <a:lnTo>
                    <a:pt x="3" y="77"/>
                  </a:lnTo>
                  <a:lnTo>
                    <a:pt x="3" y="70"/>
                  </a:lnTo>
                  <a:lnTo>
                    <a:pt x="3" y="64"/>
                  </a:lnTo>
                  <a:lnTo>
                    <a:pt x="3" y="57"/>
                  </a:lnTo>
                  <a:lnTo>
                    <a:pt x="3" y="50"/>
                  </a:lnTo>
                  <a:lnTo>
                    <a:pt x="2" y="42"/>
                  </a:lnTo>
                  <a:lnTo>
                    <a:pt x="2" y="34"/>
                  </a:lnTo>
                  <a:lnTo>
                    <a:pt x="2" y="28"/>
                  </a:lnTo>
                  <a:lnTo>
                    <a:pt x="2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0"/>
                  </a:lnTo>
                  <a:lnTo>
                    <a:pt x="3" y="2"/>
                  </a:lnTo>
                  <a:lnTo>
                    <a:pt x="7" y="5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77" name="Freeform 137"/>
            <p:cNvSpPr>
              <a:spLocks/>
            </p:cNvSpPr>
            <p:nvPr/>
          </p:nvSpPr>
          <p:spPr bwMode="auto">
            <a:xfrm>
              <a:off x="4164" y="3549"/>
              <a:ext cx="4" cy="21"/>
            </a:xfrm>
            <a:custGeom>
              <a:avLst/>
              <a:gdLst>
                <a:gd name="T0" fmla="*/ 8 w 13"/>
                <a:gd name="T1" fmla="*/ 0 h 82"/>
                <a:gd name="T2" fmla="*/ 13 w 13"/>
                <a:gd name="T3" fmla="*/ 82 h 82"/>
                <a:gd name="T4" fmla="*/ 2 w 13"/>
                <a:gd name="T5" fmla="*/ 82 h 82"/>
                <a:gd name="T6" fmla="*/ 1 w 13"/>
                <a:gd name="T7" fmla="*/ 78 h 82"/>
                <a:gd name="T8" fmla="*/ 1 w 13"/>
                <a:gd name="T9" fmla="*/ 74 h 82"/>
                <a:gd name="T10" fmla="*/ 1 w 13"/>
                <a:gd name="T11" fmla="*/ 68 h 82"/>
                <a:gd name="T12" fmla="*/ 1 w 13"/>
                <a:gd name="T13" fmla="*/ 64 h 82"/>
                <a:gd name="T14" fmla="*/ 1 w 13"/>
                <a:gd name="T15" fmla="*/ 59 h 82"/>
                <a:gd name="T16" fmla="*/ 1 w 13"/>
                <a:gd name="T17" fmla="*/ 54 h 82"/>
                <a:gd name="T18" fmla="*/ 1 w 13"/>
                <a:gd name="T19" fmla="*/ 47 h 82"/>
                <a:gd name="T20" fmla="*/ 1 w 13"/>
                <a:gd name="T21" fmla="*/ 42 h 82"/>
                <a:gd name="T22" fmla="*/ 0 w 13"/>
                <a:gd name="T23" fmla="*/ 35 h 82"/>
                <a:gd name="T24" fmla="*/ 0 w 13"/>
                <a:gd name="T25" fmla="*/ 28 h 82"/>
                <a:gd name="T26" fmla="*/ 0 w 13"/>
                <a:gd name="T27" fmla="*/ 23 h 82"/>
                <a:gd name="T28" fmla="*/ 0 w 13"/>
                <a:gd name="T29" fmla="*/ 18 h 82"/>
                <a:gd name="T30" fmla="*/ 0 w 13"/>
                <a:gd name="T31" fmla="*/ 14 h 82"/>
                <a:gd name="T32" fmla="*/ 0 w 13"/>
                <a:gd name="T33" fmla="*/ 10 h 82"/>
                <a:gd name="T34" fmla="*/ 0 w 13"/>
                <a:gd name="T35" fmla="*/ 6 h 82"/>
                <a:gd name="T36" fmla="*/ 0 w 13"/>
                <a:gd name="T37" fmla="*/ 3 h 82"/>
                <a:gd name="T38" fmla="*/ 8 w 13"/>
                <a:gd name="T39" fmla="*/ 0 h 82"/>
                <a:gd name="T40" fmla="*/ 8 w 13"/>
                <a:gd name="T41" fmla="*/ 0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"/>
                <a:gd name="T64" fmla="*/ 0 h 82"/>
                <a:gd name="T65" fmla="*/ 13 w 13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" h="82">
                  <a:moveTo>
                    <a:pt x="8" y="0"/>
                  </a:moveTo>
                  <a:lnTo>
                    <a:pt x="13" y="82"/>
                  </a:lnTo>
                  <a:lnTo>
                    <a:pt x="2" y="82"/>
                  </a:lnTo>
                  <a:lnTo>
                    <a:pt x="1" y="78"/>
                  </a:lnTo>
                  <a:lnTo>
                    <a:pt x="1" y="74"/>
                  </a:lnTo>
                  <a:lnTo>
                    <a:pt x="1" y="68"/>
                  </a:lnTo>
                  <a:lnTo>
                    <a:pt x="1" y="64"/>
                  </a:lnTo>
                  <a:lnTo>
                    <a:pt x="1" y="59"/>
                  </a:lnTo>
                  <a:lnTo>
                    <a:pt x="1" y="54"/>
                  </a:lnTo>
                  <a:lnTo>
                    <a:pt x="1" y="47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78" name="Freeform 138"/>
            <p:cNvSpPr>
              <a:spLocks/>
            </p:cNvSpPr>
            <p:nvPr/>
          </p:nvSpPr>
          <p:spPr bwMode="auto">
            <a:xfrm>
              <a:off x="4171" y="3549"/>
              <a:ext cx="5" cy="20"/>
            </a:xfrm>
            <a:custGeom>
              <a:avLst/>
              <a:gdLst>
                <a:gd name="T0" fmla="*/ 9 w 14"/>
                <a:gd name="T1" fmla="*/ 0 h 80"/>
                <a:gd name="T2" fmla="*/ 14 w 14"/>
                <a:gd name="T3" fmla="*/ 80 h 80"/>
                <a:gd name="T4" fmla="*/ 3 w 14"/>
                <a:gd name="T5" fmla="*/ 80 h 80"/>
                <a:gd name="T6" fmla="*/ 3 w 14"/>
                <a:gd name="T7" fmla="*/ 76 h 80"/>
                <a:gd name="T8" fmla="*/ 3 w 14"/>
                <a:gd name="T9" fmla="*/ 72 h 80"/>
                <a:gd name="T10" fmla="*/ 3 w 14"/>
                <a:gd name="T11" fmla="*/ 68 h 80"/>
                <a:gd name="T12" fmla="*/ 3 w 14"/>
                <a:gd name="T13" fmla="*/ 63 h 80"/>
                <a:gd name="T14" fmla="*/ 2 w 14"/>
                <a:gd name="T15" fmla="*/ 58 h 80"/>
                <a:gd name="T16" fmla="*/ 2 w 14"/>
                <a:gd name="T17" fmla="*/ 52 h 80"/>
                <a:gd name="T18" fmla="*/ 2 w 14"/>
                <a:gd name="T19" fmla="*/ 47 h 80"/>
                <a:gd name="T20" fmla="*/ 2 w 14"/>
                <a:gd name="T21" fmla="*/ 40 h 80"/>
                <a:gd name="T22" fmla="*/ 1 w 14"/>
                <a:gd name="T23" fmla="*/ 34 h 80"/>
                <a:gd name="T24" fmla="*/ 1 w 14"/>
                <a:gd name="T25" fmla="*/ 28 h 80"/>
                <a:gd name="T26" fmla="*/ 1 w 14"/>
                <a:gd name="T27" fmla="*/ 22 h 80"/>
                <a:gd name="T28" fmla="*/ 1 w 14"/>
                <a:gd name="T29" fmla="*/ 18 h 80"/>
                <a:gd name="T30" fmla="*/ 0 w 14"/>
                <a:gd name="T31" fmla="*/ 12 h 80"/>
                <a:gd name="T32" fmla="*/ 0 w 14"/>
                <a:gd name="T33" fmla="*/ 8 h 80"/>
                <a:gd name="T34" fmla="*/ 0 w 14"/>
                <a:gd name="T35" fmla="*/ 4 h 80"/>
                <a:gd name="T36" fmla="*/ 0 w 14"/>
                <a:gd name="T37" fmla="*/ 2 h 80"/>
                <a:gd name="T38" fmla="*/ 9 w 14"/>
                <a:gd name="T39" fmla="*/ 0 h 80"/>
                <a:gd name="T40" fmla="*/ 9 w 14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0"/>
                <a:gd name="T65" fmla="*/ 14 w 14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0">
                  <a:moveTo>
                    <a:pt x="9" y="0"/>
                  </a:moveTo>
                  <a:lnTo>
                    <a:pt x="14" y="80"/>
                  </a:lnTo>
                  <a:lnTo>
                    <a:pt x="3" y="80"/>
                  </a:lnTo>
                  <a:lnTo>
                    <a:pt x="3" y="76"/>
                  </a:lnTo>
                  <a:lnTo>
                    <a:pt x="3" y="72"/>
                  </a:lnTo>
                  <a:lnTo>
                    <a:pt x="3" y="68"/>
                  </a:lnTo>
                  <a:lnTo>
                    <a:pt x="3" y="63"/>
                  </a:lnTo>
                  <a:lnTo>
                    <a:pt x="2" y="58"/>
                  </a:lnTo>
                  <a:lnTo>
                    <a:pt x="2" y="52"/>
                  </a:lnTo>
                  <a:lnTo>
                    <a:pt x="2" y="47"/>
                  </a:lnTo>
                  <a:lnTo>
                    <a:pt x="2" y="40"/>
                  </a:lnTo>
                  <a:lnTo>
                    <a:pt x="1" y="34"/>
                  </a:lnTo>
                  <a:lnTo>
                    <a:pt x="1" y="28"/>
                  </a:lnTo>
                  <a:lnTo>
                    <a:pt x="1" y="22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79" name="Freeform 139"/>
            <p:cNvSpPr>
              <a:spLocks/>
            </p:cNvSpPr>
            <p:nvPr/>
          </p:nvSpPr>
          <p:spPr bwMode="auto">
            <a:xfrm>
              <a:off x="4123" y="3573"/>
              <a:ext cx="5" cy="25"/>
            </a:xfrm>
            <a:custGeom>
              <a:avLst/>
              <a:gdLst>
                <a:gd name="T0" fmla="*/ 10 w 14"/>
                <a:gd name="T1" fmla="*/ 7 h 98"/>
                <a:gd name="T2" fmla="*/ 14 w 14"/>
                <a:gd name="T3" fmla="*/ 96 h 98"/>
                <a:gd name="T4" fmla="*/ 1 w 14"/>
                <a:gd name="T5" fmla="*/ 98 h 98"/>
                <a:gd name="T6" fmla="*/ 1 w 14"/>
                <a:gd name="T7" fmla="*/ 94 h 98"/>
                <a:gd name="T8" fmla="*/ 1 w 14"/>
                <a:gd name="T9" fmla="*/ 90 h 98"/>
                <a:gd name="T10" fmla="*/ 1 w 14"/>
                <a:gd name="T11" fmla="*/ 83 h 98"/>
                <a:gd name="T12" fmla="*/ 1 w 14"/>
                <a:gd name="T13" fmla="*/ 78 h 98"/>
                <a:gd name="T14" fmla="*/ 1 w 14"/>
                <a:gd name="T15" fmla="*/ 71 h 98"/>
                <a:gd name="T16" fmla="*/ 1 w 14"/>
                <a:gd name="T17" fmla="*/ 64 h 98"/>
                <a:gd name="T18" fmla="*/ 1 w 14"/>
                <a:gd name="T19" fmla="*/ 58 h 98"/>
                <a:gd name="T20" fmla="*/ 1 w 14"/>
                <a:gd name="T21" fmla="*/ 51 h 98"/>
                <a:gd name="T22" fmla="*/ 1 w 14"/>
                <a:gd name="T23" fmla="*/ 44 h 98"/>
                <a:gd name="T24" fmla="*/ 1 w 14"/>
                <a:gd name="T25" fmla="*/ 36 h 98"/>
                <a:gd name="T26" fmla="*/ 0 w 14"/>
                <a:gd name="T27" fmla="*/ 30 h 98"/>
                <a:gd name="T28" fmla="*/ 0 w 14"/>
                <a:gd name="T29" fmla="*/ 24 h 98"/>
                <a:gd name="T30" fmla="*/ 0 w 14"/>
                <a:gd name="T31" fmla="*/ 18 h 98"/>
                <a:gd name="T32" fmla="*/ 0 w 14"/>
                <a:gd name="T33" fmla="*/ 12 h 98"/>
                <a:gd name="T34" fmla="*/ 0 w 14"/>
                <a:gd name="T35" fmla="*/ 7 h 98"/>
                <a:gd name="T36" fmla="*/ 0 w 14"/>
                <a:gd name="T37" fmla="*/ 4 h 98"/>
                <a:gd name="T38" fmla="*/ 0 w 14"/>
                <a:gd name="T39" fmla="*/ 0 h 98"/>
                <a:gd name="T40" fmla="*/ 3 w 14"/>
                <a:gd name="T41" fmla="*/ 4 h 98"/>
                <a:gd name="T42" fmla="*/ 6 w 14"/>
                <a:gd name="T43" fmla="*/ 7 h 98"/>
                <a:gd name="T44" fmla="*/ 10 w 14"/>
                <a:gd name="T45" fmla="*/ 7 h 98"/>
                <a:gd name="T46" fmla="*/ 10 w 14"/>
                <a:gd name="T47" fmla="*/ 7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"/>
                <a:gd name="T73" fmla="*/ 0 h 98"/>
                <a:gd name="T74" fmla="*/ 14 w 14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" h="98">
                  <a:moveTo>
                    <a:pt x="10" y="7"/>
                  </a:moveTo>
                  <a:lnTo>
                    <a:pt x="14" y="96"/>
                  </a:lnTo>
                  <a:lnTo>
                    <a:pt x="1" y="98"/>
                  </a:lnTo>
                  <a:lnTo>
                    <a:pt x="1" y="94"/>
                  </a:lnTo>
                  <a:lnTo>
                    <a:pt x="1" y="90"/>
                  </a:lnTo>
                  <a:lnTo>
                    <a:pt x="1" y="83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1"/>
                  </a:lnTo>
                  <a:lnTo>
                    <a:pt x="1" y="44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6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80" name="Freeform 140"/>
            <p:cNvSpPr>
              <a:spLocks/>
            </p:cNvSpPr>
            <p:nvPr/>
          </p:nvSpPr>
          <p:spPr bwMode="auto">
            <a:xfrm>
              <a:off x="4131" y="3575"/>
              <a:ext cx="5" cy="24"/>
            </a:xfrm>
            <a:custGeom>
              <a:avLst/>
              <a:gdLst>
                <a:gd name="T0" fmla="*/ 10 w 14"/>
                <a:gd name="T1" fmla="*/ 5 h 97"/>
                <a:gd name="T2" fmla="*/ 14 w 14"/>
                <a:gd name="T3" fmla="*/ 94 h 97"/>
                <a:gd name="T4" fmla="*/ 1 w 14"/>
                <a:gd name="T5" fmla="*/ 97 h 97"/>
                <a:gd name="T6" fmla="*/ 1 w 14"/>
                <a:gd name="T7" fmla="*/ 92 h 97"/>
                <a:gd name="T8" fmla="*/ 1 w 14"/>
                <a:gd name="T9" fmla="*/ 88 h 97"/>
                <a:gd name="T10" fmla="*/ 1 w 14"/>
                <a:gd name="T11" fmla="*/ 82 h 97"/>
                <a:gd name="T12" fmla="*/ 1 w 14"/>
                <a:gd name="T13" fmla="*/ 77 h 97"/>
                <a:gd name="T14" fmla="*/ 1 w 14"/>
                <a:gd name="T15" fmla="*/ 69 h 97"/>
                <a:gd name="T16" fmla="*/ 1 w 14"/>
                <a:gd name="T17" fmla="*/ 62 h 97"/>
                <a:gd name="T18" fmla="*/ 1 w 14"/>
                <a:gd name="T19" fmla="*/ 56 h 97"/>
                <a:gd name="T20" fmla="*/ 1 w 14"/>
                <a:gd name="T21" fmla="*/ 49 h 97"/>
                <a:gd name="T22" fmla="*/ 1 w 14"/>
                <a:gd name="T23" fmla="*/ 42 h 97"/>
                <a:gd name="T24" fmla="*/ 1 w 14"/>
                <a:gd name="T25" fmla="*/ 36 h 97"/>
                <a:gd name="T26" fmla="*/ 1 w 14"/>
                <a:gd name="T27" fmla="*/ 29 h 97"/>
                <a:gd name="T28" fmla="*/ 1 w 14"/>
                <a:gd name="T29" fmla="*/ 22 h 97"/>
                <a:gd name="T30" fmla="*/ 0 w 14"/>
                <a:gd name="T31" fmla="*/ 16 h 97"/>
                <a:gd name="T32" fmla="*/ 0 w 14"/>
                <a:gd name="T33" fmla="*/ 12 h 97"/>
                <a:gd name="T34" fmla="*/ 0 w 14"/>
                <a:gd name="T35" fmla="*/ 6 h 97"/>
                <a:gd name="T36" fmla="*/ 0 w 14"/>
                <a:gd name="T37" fmla="*/ 4 h 97"/>
                <a:gd name="T38" fmla="*/ 0 w 14"/>
                <a:gd name="T39" fmla="*/ 0 h 97"/>
                <a:gd name="T40" fmla="*/ 2 w 14"/>
                <a:gd name="T41" fmla="*/ 1 h 97"/>
                <a:gd name="T42" fmla="*/ 6 w 14"/>
                <a:gd name="T43" fmla="*/ 5 h 97"/>
                <a:gd name="T44" fmla="*/ 10 w 14"/>
                <a:gd name="T45" fmla="*/ 5 h 97"/>
                <a:gd name="T46" fmla="*/ 10 w 14"/>
                <a:gd name="T47" fmla="*/ 5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"/>
                <a:gd name="T73" fmla="*/ 0 h 97"/>
                <a:gd name="T74" fmla="*/ 14 w 14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" h="97">
                  <a:moveTo>
                    <a:pt x="10" y="5"/>
                  </a:moveTo>
                  <a:lnTo>
                    <a:pt x="14" y="94"/>
                  </a:lnTo>
                  <a:lnTo>
                    <a:pt x="1" y="97"/>
                  </a:lnTo>
                  <a:lnTo>
                    <a:pt x="1" y="92"/>
                  </a:lnTo>
                  <a:lnTo>
                    <a:pt x="1" y="88"/>
                  </a:lnTo>
                  <a:lnTo>
                    <a:pt x="1" y="82"/>
                  </a:lnTo>
                  <a:lnTo>
                    <a:pt x="1" y="77"/>
                  </a:lnTo>
                  <a:lnTo>
                    <a:pt x="1" y="69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1" y="49"/>
                  </a:lnTo>
                  <a:lnTo>
                    <a:pt x="1" y="42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1"/>
                  </a:lnTo>
                  <a:lnTo>
                    <a:pt x="6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81" name="Freeform 141"/>
            <p:cNvSpPr>
              <a:spLocks/>
            </p:cNvSpPr>
            <p:nvPr/>
          </p:nvSpPr>
          <p:spPr bwMode="auto">
            <a:xfrm>
              <a:off x="4139" y="3577"/>
              <a:ext cx="5" cy="21"/>
            </a:xfrm>
            <a:custGeom>
              <a:avLst/>
              <a:gdLst>
                <a:gd name="T0" fmla="*/ 9 w 14"/>
                <a:gd name="T1" fmla="*/ 0 h 82"/>
                <a:gd name="T2" fmla="*/ 14 w 14"/>
                <a:gd name="T3" fmla="*/ 82 h 82"/>
                <a:gd name="T4" fmla="*/ 3 w 14"/>
                <a:gd name="T5" fmla="*/ 80 h 82"/>
                <a:gd name="T6" fmla="*/ 2 w 14"/>
                <a:gd name="T7" fmla="*/ 76 h 82"/>
                <a:gd name="T8" fmla="*/ 2 w 14"/>
                <a:gd name="T9" fmla="*/ 72 h 82"/>
                <a:gd name="T10" fmla="*/ 2 w 14"/>
                <a:gd name="T11" fmla="*/ 68 h 82"/>
                <a:gd name="T12" fmla="*/ 2 w 14"/>
                <a:gd name="T13" fmla="*/ 64 h 82"/>
                <a:gd name="T14" fmla="*/ 1 w 14"/>
                <a:gd name="T15" fmla="*/ 58 h 82"/>
                <a:gd name="T16" fmla="*/ 1 w 14"/>
                <a:gd name="T17" fmla="*/ 52 h 82"/>
                <a:gd name="T18" fmla="*/ 1 w 14"/>
                <a:gd name="T19" fmla="*/ 47 h 82"/>
                <a:gd name="T20" fmla="*/ 1 w 14"/>
                <a:gd name="T21" fmla="*/ 40 h 82"/>
                <a:gd name="T22" fmla="*/ 1 w 14"/>
                <a:gd name="T23" fmla="*/ 34 h 82"/>
                <a:gd name="T24" fmla="*/ 1 w 14"/>
                <a:gd name="T25" fmla="*/ 28 h 82"/>
                <a:gd name="T26" fmla="*/ 1 w 14"/>
                <a:gd name="T27" fmla="*/ 22 h 82"/>
                <a:gd name="T28" fmla="*/ 1 w 14"/>
                <a:gd name="T29" fmla="*/ 18 h 82"/>
                <a:gd name="T30" fmla="*/ 0 w 14"/>
                <a:gd name="T31" fmla="*/ 12 h 82"/>
                <a:gd name="T32" fmla="*/ 0 w 14"/>
                <a:gd name="T33" fmla="*/ 8 h 82"/>
                <a:gd name="T34" fmla="*/ 0 w 14"/>
                <a:gd name="T35" fmla="*/ 4 h 82"/>
                <a:gd name="T36" fmla="*/ 0 w 14"/>
                <a:gd name="T37" fmla="*/ 2 h 82"/>
                <a:gd name="T38" fmla="*/ 9 w 14"/>
                <a:gd name="T39" fmla="*/ 0 h 82"/>
                <a:gd name="T40" fmla="*/ 9 w 14"/>
                <a:gd name="T41" fmla="*/ 0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2"/>
                <a:gd name="T65" fmla="*/ 14 w 1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2">
                  <a:moveTo>
                    <a:pt x="9" y="0"/>
                  </a:moveTo>
                  <a:lnTo>
                    <a:pt x="14" y="82"/>
                  </a:lnTo>
                  <a:lnTo>
                    <a:pt x="3" y="80"/>
                  </a:lnTo>
                  <a:lnTo>
                    <a:pt x="2" y="76"/>
                  </a:lnTo>
                  <a:lnTo>
                    <a:pt x="2" y="72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7"/>
                  </a:lnTo>
                  <a:lnTo>
                    <a:pt x="1" y="40"/>
                  </a:lnTo>
                  <a:lnTo>
                    <a:pt x="1" y="34"/>
                  </a:lnTo>
                  <a:lnTo>
                    <a:pt x="1" y="28"/>
                  </a:lnTo>
                  <a:lnTo>
                    <a:pt x="1" y="22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82" name="Freeform 142"/>
            <p:cNvSpPr>
              <a:spLocks/>
            </p:cNvSpPr>
            <p:nvPr/>
          </p:nvSpPr>
          <p:spPr bwMode="auto">
            <a:xfrm>
              <a:off x="4147" y="3577"/>
              <a:ext cx="5" cy="20"/>
            </a:xfrm>
            <a:custGeom>
              <a:avLst/>
              <a:gdLst>
                <a:gd name="T0" fmla="*/ 9 w 15"/>
                <a:gd name="T1" fmla="*/ 0 h 81"/>
                <a:gd name="T2" fmla="*/ 15 w 15"/>
                <a:gd name="T3" fmla="*/ 81 h 81"/>
                <a:gd name="T4" fmla="*/ 2 w 15"/>
                <a:gd name="T5" fmla="*/ 81 h 81"/>
                <a:gd name="T6" fmla="*/ 2 w 15"/>
                <a:gd name="T7" fmla="*/ 77 h 81"/>
                <a:gd name="T8" fmla="*/ 2 w 15"/>
                <a:gd name="T9" fmla="*/ 73 h 81"/>
                <a:gd name="T10" fmla="*/ 2 w 15"/>
                <a:gd name="T11" fmla="*/ 69 h 81"/>
                <a:gd name="T12" fmla="*/ 2 w 15"/>
                <a:gd name="T13" fmla="*/ 65 h 81"/>
                <a:gd name="T14" fmla="*/ 2 w 15"/>
                <a:gd name="T15" fmla="*/ 59 h 81"/>
                <a:gd name="T16" fmla="*/ 2 w 15"/>
                <a:gd name="T17" fmla="*/ 53 h 81"/>
                <a:gd name="T18" fmla="*/ 2 w 15"/>
                <a:gd name="T19" fmla="*/ 48 h 81"/>
                <a:gd name="T20" fmla="*/ 2 w 15"/>
                <a:gd name="T21" fmla="*/ 41 h 81"/>
                <a:gd name="T22" fmla="*/ 1 w 15"/>
                <a:gd name="T23" fmla="*/ 35 h 81"/>
                <a:gd name="T24" fmla="*/ 1 w 15"/>
                <a:gd name="T25" fmla="*/ 29 h 81"/>
                <a:gd name="T26" fmla="*/ 1 w 15"/>
                <a:gd name="T27" fmla="*/ 23 h 81"/>
                <a:gd name="T28" fmla="*/ 1 w 15"/>
                <a:gd name="T29" fmla="*/ 17 h 81"/>
                <a:gd name="T30" fmla="*/ 0 w 15"/>
                <a:gd name="T31" fmla="*/ 12 h 81"/>
                <a:gd name="T32" fmla="*/ 0 w 15"/>
                <a:gd name="T33" fmla="*/ 9 h 81"/>
                <a:gd name="T34" fmla="*/ 0 w 15"/>
                <a:gd name="T35" fmla="*/ 5 h 81"/>
                <a:gd name="T36" fmla="*/ 0 w 15"/>
                <a:gd name="T37" fmla="*/ 3 h 81"/>
                <a:gd name="T38" fmla="*/ 9 w 15"/>
                <a:gd name="T39" fmla="*/ 0 h 81"/>
                <a:gd name="T40" fmla="*/ 9 w 15"/>
                <a:gd name="T41" fmla="*/ 0 h 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81"/>
                <a:gd name="T65" fmla="*/ 15 w 15"/>
                <a:gd name="T66" fmla="*/ 81 h 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81">
                  <a:moveTo>
                    <a:pt x="9" y="0"/>
                  </a:moveTo>
                  <a:lnTo>
                    <a:pt x="15" y="81"/>
                  </a:lnTo>
                  <a:lnTo>
                    <a:pt x="2" y="81"/>
                  </a:lnTo>
                  <a:lnTo>
                    <a:pt x="2" y="77"/>
                  </a:lnTo>
                  <a:lnTo>
                    <a:pt x="2" y="73"/>
                  </a:lnTo>
                  <a:lnTo>
                    <a:pt x="2" y="69"/>
                  </a:lnTo>
                  <a:lnTo>
                    <a:pt x="2" y="65"/>
                  </a:lnTo>
                  <a:lnTo>
                    <a:pt x="2" y="59"/>
                  </a:lnTo>
                  <a:lnTo>
                    <a:pt x="2" y="53"/>
                  </a:lnTo>
                  <a:lnTo>
                    <a:pt x="2" y="48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1" y="29"/>
                  </a:lnTo>
                  <a:lnTo>
                    <a:pt x="1" y="23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83" name="Freeform 143"/>
            <p:cNvSpPr>
              <a:spLocks/>
            </p:cNvSpPr>
            <p:nvPr/>
          </p:nvSpPr>
          <p:spPr bwMode="auto">
            <a:xfrm>
              <a:off x="4125" y="3600"/>
              <a:ext cx="5" cy="24"/>
            </a:xfrm>
            <a:custGeom>
              <a:avLst/>
              <a:gdLst>
                <a:gd name="T0" fmla="*/ 12 w 16"/>
                <a:gd name="T1" fmla="*/ 4 h 96"/>
                <a:gd name="T2" fmla="*/ 16 w 16"/>
                <a:gd name="T3" fmla="*/ 95 h 96"/>
                <a:gd name="T4" fmla="*/ 3 w 16"/>
                <a:gd name="T5" fmla="*/ 96 h 96"/>
                <a:gd name="T6" fmla="*/ 3 w 16"/>
                <a:gd name="T7" fmla="*/ 92 h 96"/>
                <a:gd name="T8" fmla="*/ 3 w 16"/>
                <a:gd name="T9" fmla="*/ 88 h 96"/>
                <a:gd name="T10" fmla="*/ 3 w 16"/>
                <a:gd name="T11" fmla="*/ 81 h 96"/>
                <a:gd name="T12" fmla="*/ 3 w 16"/>
                <a:gd name="T13" fmla="*/ 76 h 96"/>
                <a:gd name="T14" fmla="*/ 3 w 16"/>
                <a:gd name="T15" fmla="*/ 69 h 96"/>
                <a:gd name="T16" fmla="*/ 3 w 16"/>
                <a:gd name="T17" fmla="*/ 63 h 96"/>
                <a:gd name="T18" fmla="*/ 3 w 16"/>
                <a:gd name="T19" fmla="*/ 56 h 96"/>
                <a:gd name="T20" fmla="*/ 3 w 16"/>
                <a:gd name="T21" fmla="*/ 49 h 96"/>
                <a:gd name="T22" fmla="*/ 2 w 16"/>
                <a:gd name="T23" fmla="*/ 43 h 96"/>
                <a:gd name="T24" fmla="*/ 2 w 16"/>
                <a:gd name="T25" fmla="*/ 35 h 96"/>
                <a:gd name="T26" fmla="*/ 1 w 16"/>
                <a:gd name="T27" fmla="*/ 28 h 96"/>
                <a:gd name="T28" fmla="*/ 1 w 16"/>
                <a:gd name="T29" fmla="*/ 23 h 96"/>
                <a:gd name="T30" fmla="*/ 1 w 16"/>
                <a:gd name="T31" fmla="*/ 16 h 96"/>
                <a:gd name="T32" fmla="*/ 1 w 16"/>
                <a:gd name="T33" fmla="*/ 11 h 96"/>
                <a:gd name="T34" fmla="*/ 1 w 16"/>
                <a:gd name="T35" fmla="*/ 7 h 96"/>
                <a:gd name="T36" fmla="*/ 1 w 16"/>
                <a:gd name="T37" fmla="*/ 3 h 96"/>
                <a:gd name="T38" fmla="*/ 0 w 16"/>
                <a:gd name="T39" fmla="*/ 0 h 96"/>
                <a:gd name="T40" fmla="*/ 3 w 16"/>
                <a:gd name="T41" fmla="*/ 3 h 96"/>
                <a:gd name="T42" fmla="*/ 8 w 16"/>
                <a:gd name="T43" fmla="*/ 5 h 96"/>
                <a:gd name="T44" fmla="*/ 12 w 16"/>
                <a:gd name="T45" fmla="*/ 4 h 96"/>
                <a:gd name="T46" fmla="*/ 12 w 16"/>
                <a:gd name="T47" fmla="*/ 4 h 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6"/>
                <a:gd name="T74" fmla="*/ 16 w 16"/>
                <a:gd name="T75" fmla="*/ 96 h 9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6">
                  <a:moveTo>
                    <a:pt x="12" y="4"/>
                  </a:moveTo>
                  <a:lnTo>
                    <a:pt x="16" y="95"/>
                  </a:lnTo>
                  <a:lnTo>
                    <a:pt x="3" y="96"/>
                  </a:lnTo>
                  <a:lnTo>
                    <a:pt x="3" y="92"/>
                  </a:lnTo>
                  <a:lnTo>
                    <a:pt x="3" y="88"/>
                  </a:lnTo>
                  <a:lnTo>
                    <a:pt x="3" y="81"/>
                  </a:lnTo>
                  <a:lnTo>
                    <a:pt x="3" y="76"/>
                  </a:lnTo>
                  <a:lnTo>
                    <a:pt x="3" y="69"/>
                  </a:lnTo>
                  <a:lnTo>
                    <a:pt x="3" y="63"/>
                  </a:lnTo>
                  <a:lnTo>
                    <a:pt x="3" y="56"/>
                  </a:lnTo>
                  <a:lnTo>
                    <a:pt x="3" y="49"/>
                  </a:lnTo>
                  <a:lnTo>
                    <a:pt x="2" y="43"/>
                  </a:lnTo>
                  <a:lnTo>
                    <a:pt x="2" y="35"/>
                  </a:lnTo>
                  <a:lnTo>
                    <a:pt x="1" y="28"/>
                  </a:lnTo>
                  <a:lnTo>
                    <a:pt x="1" y="23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8" y="5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84" name="Freeform 144"/>
            <p:cNvSpPr>
              <a:spLocks/>
            </p:cNvSpPr>
            <p:nvPr/>
          </p:nvSpPr>
          <p:spPr bwMode="auto">
            <a:xfrm>
              <a:off x="4133" y="3601"/>
              <a:ext cx="5" cy="24"/>
            </a:xfrm>
            <a:custGeom>
              <a:avLst/>
              <a:gdLst>
                <a:gd name="T0" fmla="*/ 10 w 14"/>
                <a:gd name="T1" fmla="*/ 4 h 97"/>
                <a:gd name="T2" fmla="*/ 14 w 14"/>
                <a:gd name="T3" fmla="*/ 95 h 97"/>
                <a:gd name="T4" fmla="*/ 1 w 14"/>
                <a:gd name="T5" fmla="*/ 97 h 97"/>
                <a:gd name="T6" fmla="*/ 1 w 14"/>
                <a:gd name="T7" fmla="*/ 92 h 97"/>
                <a:gd name="T8" fmla="*/ 1 w 14"/>
                <a:gd name="T9" fmla="*/ 88 h 97"/>
                <a:gd name="T10" fmla="*/ 1 w 14"/>
                <a:gd name="T11" fmla="*/ 81 h 97"/>
                <a:gd name="T12" fmla="*/ 1 w 14"/>
                <a:gd name="T13" fmla="*/ 76 h 97"/>
                <a:gd name="T14" fmla="*/ 1 w 14"/>
                <a:gd name="T15" fmla="*/ 69 h 97"/>
                <a:gd name="T16" fmla="*/ 1 w 14"/>
                <a:gd name="T17" fmla="*/ 63 h 97"/>
                <a:gd name="T18" fmla="*/ 1 w 14"/>
                <a:gd name="T19" fmla="*/ 56 h 97"/>
                <a:gd name="T20" fmla="*/ 1 w 14"/>
                <a:gd name="T21" fmla="*/ 49 h 97"/>
                <a:gd name="T22" fmla="*/ 1 w 14"/>
                <a:gd name="T23" fmla="*/ 41 h 97"/>
                <a:gd name="T24" fmla="*/ 1 w 14"/>
                <a:gd name="T25" fmla="*/ 35 h 97"/>
                <a:gd name="T26" fmla="*/ 0 w 14"/>
                <a:gd name="T27" fmla="*/ 28 h 97"/>
                <a:gd name="T28" fmla="*/ 0 w 14"/>
                <a:gd name="T29" fmla="*/ 23 h 97"/>
                <a:gd name="T30" fmla="*/ 0 w 14"/>
                <a:gd name="T31" fmla="*/ 16 h 97"/>
                <a:gd name="T32" fmla="*/ 0 w 14"/>
                <a:gd name="T33" fmla="*/ 11 h 97"/>
                <a:gd name="T34" fmla="*/ 0 w 14"/>
                <a:gd name="T35" fmla="*/ 7 h 97"/>
                <a:gd name="T36" fmla="*/ 0 w 14"/>
                <a:gd name="T37" fmla="*/ 4 h 97"/>
                <a:gd name="T38" fmla="*/ 0 w 14"/>
                <a:gd name="T39" fmla="*/ 0 h 97"/>
                <a:gd name="T40" fmla="*/ 3 w 14"/>
                <a:gd name="T41" fmla="*/ 3 h 97"/>
                <a:gd name="T42" fmla="*/ 6 w 14"/>
                <a:gd name="T43" fmla="*/ 5 h 97"/>
                <a:gd name="T44" fmla="*/ 10 w 14"/>
                <a:gd name="T45" fmla="*/ 4 h 97"/>
                <a:gd name="T46" fmla="*/ 10 w 14"/>
                <a:gd name="T47" fmla="*/ 4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"/>
                <a:gd name="T73" fmla="*/ 0 h 97"/>
                <a:gd name="T74" fmla="*/ 14 w 14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" h="97">
                  <a:moveTo>
                    <a:pt x="10" y="4"/>
                  </a:moveTo>
                  <a:lnTo>
                    <a:pt x="14" y="95"/>
                  </a:lnTo>
                  <a:lnTo>
                    <a:pt x="1" y="97"/>
                  </a:lnTo>
                  <a:lnTo>
                    <a:pt x="1" y="92"/>
                  </a:lnTo>
                  <a:lnTo>
                    <a:pt x="1" y="88"/>
                  </a:lnTo>
                  <a:lnTo>
                    <a:pt x="1" y="81"/>
                  </a:lnTo>
                  <a:lnTo>
                    <a:pt x="1" y="76"/>
                  </a:lnTo>
                  <a:lnTo>
                    <a:pt x="1" y="69"/>
                  </a:lnTo>
                  <a:lnTo>
                    <a:pt x="1" y="63"/>
                  </a:lnTo>
                  <a:lnTo>
                    <a:pt x="1" y="56"/>
                  </a:lnTo>
                  <a:lnTo>
                    <a:pt x="1" y="49"/>
                  </a:lnTo>
                  <a:lnTo>
                    <a:pt x="1" y="41"/>
                  </a:lnTo>
                  <a:lnTo>
                    <a:pt x="1" y="35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5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85" name="Freeform 145"/>
            <p:cNvSpPr>
              <a:spLocks/>
            </p:cNvSpPr>
            <p:nvPr/>
          </p:nvSpPr>
          <p:spPr bwMode="auto">
            <a:xfrm>
              <a:off x="4141" y="3604"/>
              <a:ext cx="5" cy="20"/>
            </a:xfrm>
            <a:custGeom>
              <a:avLst/>
              <a:gdLst>
                <a:gd name="T0" fmla="*/ 10 w 15"/>
                <a:gd name="T1" fmla="*/ 0 h 80"/>
                <a:gd name="T2" fmla="*/ 15 w 15"/>
                <a:gd name="T3" fmla="*/ 80 h 80"/>
                <a:gd name="T4" fmla="*/ 4 w 15"/>
                <a:gd name="T5" fmla="*/ 80 h 80"/>
                <a:gd name="T6" fmla="*/ 4 w 15"/>
                <a:gd name="T7" fmla="*/ 76 h 80"/>
                <a:gd name="T8" fmla="*/ 4 w 15"/>
                <a:gd name="T9" fmla="*/ 72 h 80"/>
                <a:gd name="T10" fmla="*/ 3 w 15"/>
                <a:gd name="T11" fmla="*/ 68 h 80"/>
                <a:gd name="T12" fmla="*/ 3 w 15"/>
                <a:gd name="T13" fmla="*/ 64 h 80"/>
                <a:gd name="T14" fmla="*/ 2 w 15"/>
                <a:gd name="T15" fmla="*/ 57 h 80"/>
                <a:gd name="T16" fmla="*/ 2 w 15"/>
                <a:gd name="T17" fmla="*/ 52 h 80"/>
                <a:gd name="T18" fmla="*/ 2 w 15"/>
                <a:gd name="T19" fmla="*/ 46 h 80"/>
                <a:gd name="T20" fmla="*/ 2 w 15"/>
                <a:gd name="T21" fmla="*/ 40 h 80"/>
                <a:gd name="T22" fmla="*/ 2 w 15"/>
                <a:gd name="T23" fmla="*/ 33 h 80"/>
                <a:gd name="T24" fmla="*/ 2 w 15"/>
                <a:gd name="T25" fmla="*/ 28 h 80"/>
                <a:gd name="T26" fmla="*/ 1 w 15"/>
                <a:gd name="T27" fmla="*/ 21 h 80"/>
                <a:gd name="T28" fmla="*/ 1 w 15"/>
                <a:gd name="T29" fmla="*/ 17 h 80"/>
                <a:gd name="T30" fmla="*/ 1 w 15"/>
                <a:gd name="T31" fmla="*/ 12 h 80"/>
                <a:gd name="T32" fmla="*/ 1 w 15"/>
                <a:gd name="T33" fmla="*/ 8 h 80"/>
                <a:gd name="T34" fmla="*/ 0 w 15"/>
                <a:gd name="T35" fmla="*/ 4 h 80"/>
                <a:gd name="T36" fmla="*/ 0 w 15"/>
                <a:gd name="T37" fmla="*/ 1 h 80"/>
                <a:gd name="T38" fmla="*/ 10 w 15"/>
                <a:gd name="T39" fmla="*/ 0 h 80"/>
                <a:gd name="T40" fmla="*/ 10 w 15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80"/>
                <a:gd name="T65" fmla="*/ 15 w 15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80">
                  <a:moveTo>
                    <a:pt x="10" y="0"/>
                  </a:moveTo>
                  <a:lnTo>
                    <a:pt x="15" y="80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3" y="68"/>
                  </a:lnTo>
                  <a:lnTo>
                    <a:pt x="3" y="64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2" y="46"/>
                  </a:lnTo>
                  <a:lnTo>
                    <a:pt x="2" y="40"/>
                  </a:lnTo>
                  <a:lnTo>
                    <a:pt x="2" y="33"/>
                  </a:lnTo>
                  <a:lnTo>
                    <a:pt x="2" y="28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86" name="Freeform 146"/>
            <p:cNvSpPr>
              <a:spLocks/>
            </p:cNvSpPr>
            <p:nvPr/>
          </p:nvSpPr>
          <p:spPr bwMode="auto">
            <a:xfrm>
              <a:off x="4149" y="3603"/>
              <a:ext cx="5" cy="21"/>
            </a:xfrm>
            <a:custGeom>
              <a:avLst/>
              <a:gdLst>
                <a:gd name="T0" fmla="*/ 9 w 14"/>
                <a:gd name="T1" fmla="*/ 0 h 82"/>
                <a:gd name="T2" fmla="*/ 14 w 14"/>
                <a:gd name="T3" fmla="*/ 82 h 82"/>
                <a:gd name="T4" fmla="*/ 3 w 14"/>
                <a:gd name="T5" fmla="*/ 80 h 82"/>
                <a:gd name="T6" fmla="*/ 2 w 14"/>
                <a:gd name="T7" fmla="*/ 76 h 82"/>
                <a:gd name="T8" fmla="*/ 2 w 14"/>
                <a:gd name="T9" fmla="*/ 74 h 82"/>
                <a:gd name="T10" fmla="*/ 2 w 14"/>
                <a:gd name="T11" fmla="*/ 68 h 82"/>
                <a:gd name="T12" fmla="*/ 2 w 14"/>
                <a:gd name="T13" fmla="*/ 63 h 82"/>
                <a:gd name="T14" fmla="*/ 2 w 14"/>
                <a:gd name="T15" fmla="*/ 58 h 82"/>
                <a:gd name="T16" fmla="*/ 2 w 14"/>
                <a:gd name="T17" fmla="*/ 52 h 82"/>
                <a:gd name="T18" fmla="*/ 2 w 14"/>
                <a:gd name="T19" fmla="*/ 47 h 82"/>
                <a:gd name="T20" fmla="*/ 2 w 14"/>
                <a:gd name="T21" fmla="*/ 42 h 82"/>
                <a:gd name="T22" fmla="*/ 1 w 14"/>
                <a:gd name="T23" fmla="*/ 35 h 82"/>
                <a:gd name="T24" fmla="*/ 1 w 14"/>
                <a:gd name="T25" fmla="*/ 28 h 82"/>
                <a:gd name="T26" fmla="*/ 1 w 14"/>
                <a:gd name="T27" fmla="*/ 23 h 82"/>
                <a:gd name="T28" fmla="*/ 1 w 14"/>
                <a:gd name="T29" fmla="*/ 18 h 82"/>
                <a:gd name="T30" fmla="*/ 0 w 14"/>
                <a:gd name="T31" fmla="*/ 14 h 82"/>
                <a:gd name="T32" fmla="*/ 0 w 14"/>
                <a:gd name="T33" fmla="*/ 10 h 82"/>
                <a:gd name="T34" fmla="*/ 0 w 14"/>
                <a:gd name="T35" fmla="*/ 6 h 82"/>
                <a:gd name="T36" fmla="*/ 0 w 14"/>
                <a:gd name="T37" fmla="*/ 3 h 82"/>
                <a:gd name="T38" fmla="*/ 9 w 14"/>
                <a:gd name="T39" fmla="*/ 0 h 82"/>
                <a:gd name="T40" fmla="*/ 9 w 14"/>
                <a:gd name="T41" fmla="*/ 0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2"/>
                <a:gd name="T65" fmla="*/ 14 w 1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2">
                  <a:moveTo>
                    <a:pt x="9" y="0"/>
                  </a:moveTo>
                  <a:lnTo>
                    <a:pt x="14" y="82"/>
                  </a:lnTo>
                  <a:lnTo>
                    <a:pt x="3" y="80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68"/>
                  </a:lnTo>
                  <a:lnTo>
                    <a:pt x="2" y="63"/>
                  </a:lnTo>
                  <a:lnTo>
                    <a:pt x="2" y="58"/>
                  </a:lnTo>
                  <a:lnTo>
                    <a:pt x="2" y="52"/>
                  </a:lnTo>
                  <a:lnTo>
                    <a:pt x="2" y="47"/>
                  </a:lnTo>
                  <a:lnTo>
                    <a:pt x="2" y="42"/>
                  </a:lnTo>
                  <a:lnTo>
                    <a:pt x="1" y="35"/>
                  </a:lnTo>
                  <a:lnTo>
                    <a:pt x="1" y="28"/>
                  </a:lnTo>
                  <a:lnTo>
                    <a:pt x="1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87" name="Freeform 147"/>
            <p:cNvSpPr>
              <a:spLocks/>
            </p:cNvSpPr>
            <p:nvPr/>
          </p:nvSpPr>
          <p:spPr bwMode="auto">
            <a:xfrm>
              <a:off x="4123" y="3573"/>
              <a:ext cx="5" cy="25"/>
            </a:xfrm>
            <a:custGeom>
              <a:avLst/>
              <a:gdLst>
                <a:gd name="T0" fmla="*/ 10 w 14"/>
                <a:gd name="T1" fmla="*/ 7 h 100"/>
                <a:gd name="T2" fmla="*/ 14 w 14"/>
                <a:gd name="T3" fmla="*/ 96 h 100"/>
                <a:gd name="T4" fmla="*/ 2 w 14"/>
                <a:gd name="T5" fmla="*/ 100 h 100"/>
                <a:gd name="T6" fmla="*/ 1 w 14"/>
                <a:gd name="T7" fmla="*/ 95 h 100"/>
                <a:gd name="T8" fmla="*/ 1 w 14"/>
                <a:gd name="T9" fmla="*/ 90 h 100"/>
                <a:gd name="T10" fmla="*/ 1 w 14"/>
                <a:gd name="T11" fmla="*/ 84 h 100"/>
                <a:gd name="T12" fmla="*/ 1 w 14"/>
                <a:gd name="T13" fmla="*/ 79 h 100"/>
                <a:gd name="T14" fmla="*/ 1 w 14"/>
                <a:gd name="T15" fmla="*/ 72 h 100"/>
                <a:gd name="T16" fmla="*/ 1 w 14"/>
                <a:gd name="T17" fmla="*/ 66 h 100"/>
                <a:gd name="T18" fmla="*/ 1 w 14"/>
                <a:gd name="T19" fmla="*/ 58 h 100"/>
                <a:gd name="T20" fmla="*/ 1 w 14"/>
                <a:gd name="T21" fmla="*/ 51 h 100"/>
                <a:gd name="T22" fmla="*/ 1 w 14"/>
                <a:gd name="T23" fmla="*/ 44 h 100"/>
                <a:gd name="T24" fmla="*/ 1 w 14"/>
                <a:gd name="T25" fmla="*/ 36 h 100"/>
                <a:gd name="T26" fmla="*/ 0 w 14"/>
                <a:gd name="T27" fmla="*/ 30 h 100"/>
                <a:gd name="T28" fmla="*/ 0 w 14"/>
                <a:gd name="T29" fmla="*/ 24 h 100"/>
                <a:gd name="T30" fmla="*/ 0 w 14"/>
                <a:gd name="T31" fmla="*/ 18 h 100"/>
                <a:gd name="T32" fmla="*/ 0 w 14"/>
                <a:gd name="T33" fmla="*/ 12 h 100"/>
                <a:gd name="T34" fmla="*/ 0 w 14"/>
                <a:gd name="T35" fmla="*/ 7 h 100"/>
                <a:gd name="T36" fmla="*/ 0 w 14"/>
                <a:gd name="T37" fmla="*/ 4 h 100"/>
                <a:gd name="T38" fmla="*/ 0 w 14"/>
                <a:gd name="T39" fmla="*/ 0 h 100"/>
                <a:gd name="T40" fmla="*/ 3 w 14"/>
                <a:gd name="T41" fmla="*/ 4 h 100"/>
                <a:gd name="T42" fmla="*/ 6 w 14"/>
                <a:gd name="T43" fmla="*/ 7 h 100"/>
                <a:gd name="T44" fmla="*/ 10 w 14"/>
                <a:gd name="T45" fmla="*/ 7 h 100"/>
                <a:gd name="T46" fmla="*/ 10 w 14"/>
                <a:gd name="T47" fmla="*/ 7 h 1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"/>
                <a:gd name="T73" fmla="*/ 0 h 100"/>
                <a:gd name="T74" fmla="*/ 14 w 14"/>
                <a:gd name="T75" fmla="*/ 100 h 1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" h="100">
                  <a:moveTo>
                    <a:pt x="10" y="7"/>
                  </a:moveTo>
                  <a:lnTo>
                    <a:pt x="14" y="96"/>
                  </a:lnTo>
                  <a:lnTo>
                    <a:pt x="2" y="100"/>
                  </a:lnTo>
                  <a:lnTo>
                    <a:pt x="1" y="95"/>
                  </a:lnTo>
                  <a:lnTo>
                    <a:pt x="1" y="90"/>
                  </a:lnTo>
                  <a:lnTo>
                    <a:pt x="1" y="84"/>
                  </a:lnTo>
                  <a:lnTo>
                    <a:pt x="1" y="79"/>
                  </a:lnTo>
                  <a:lnTo>
                    <a:pt x="1" y="72"/>
                  </a:lnTo>
                  <a:lnTo>
                    <a:pt x="1" y="66"/>
                  </a:lnTo>
                  <a:lnTo>
                    <a:pt x="1" y="58"/>
                  </a:lnTo>
                  <a:lnTo>
                    <a:pt x="1" y="51"/>
                  </a:lnTo>
                  <a:lnTo>
                    <a:pt x="1" y="44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6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88" name="Freeform 148"/>
            <p:cNvSpPr>
              <a:spLocks/>
            </p:cNvSpPr>
            <p:nvPr/>
          </p:nvSpPr>
          <p:spPr bwMode="auto">
            <a:xfrm>
              <a:off x="4131" y="3575"/>
              <a:ext cx="5" cy="24"/>
            </a:xfrm>
            <a:custGeom>
              <a:avLst/>
              <a:gdLst>
                <a:gd name="T0" fmla="*/ 10 w 14"/>
                <a:gd name="T1" fmla="*/ 5 h 97"/>
                <a:gd name="T2" fmla="*/ 14 w 14"/>
                <a:gd name="T3" fmla="*/ 94 h 97"/>
                <a:gd name="T4" fmla="*/ 1 w 14"/>
                <a:gd name="T5" fmla="*/ 97 h 97"/>
                <a:gd name="T6" fmla="*/ 1 w 14"/>
                <a:gd name="T7" fmla="*/ 92 h 97"/>
                <a:gd name="T8" fmla="*/ 1 w 14"/>
                <a:gd name="T9" fmla="*/ 88 h 97"/>
                <a:gd name="T10" fmla="*/ 1 w 14"/>
                <a:gd name="T11" fmla="*/ 82 h 97"/>
                <a:gd name="T12" fmla="*/ 1 w 14"/>
                <a:gd name="T13" fmla="*/ 77 h 97"/>
                <a:gd name="T14" fmla="*/ 1 w 14"/>
                <a:gd name="T15" fmla="*/ 69 h 97"/>
                <a:gd name="T16" fmla="*/ 1 w 14"/>
                <a:gd name="T17" fmla="*/ 62 h 97"/>
                <a:gd name="T18" fmla="*/ 1 w 14"/>
                <a:gd name="T19" fmla="*/ 56 h 97"/>
                <a:gd name="T20" fmla="*/ 1 w 14"/>
                <a:gd name="T21" fmla="*/ 49 h 97"/>
                <a:gd name="T22" fmla="*/ 1 w 14"/>
                <a:gd name="T23" fmla="*/ 42 h 97"/>
                <a:gd name="T24" fmla="*/ 1 w 14"/>
                <a:gd name="T25" fmla="*/ 36 h 97"/>
                <a:gd name="T26" fmla="*/ 1 w 14"/>
                <a:gd name="T27" fmla="*/ 29 h 97"/>
                <a:gd name="T28" fmla="*/ 1 w 14"/>
                <a:gd name="T29" fmla="*/ 22 h 97"/>
                <a:gd name="T30" fmla="*/ 0 w 14"/>
                <a:gd name="T31" fmla="*/ 16 h 97"/>
                <a:gd name="T32" fmla="*/ 0 w 14"/>
                <a:gd name="T33" fmla="*/ 12 h 97"/>
                <a:gd name="T34" fmla="*/ 0 w 14"/>
                <a:gd name="T35" fmla="*/ 6 h 97"/>
                <a:gd name="T36" fmla="*/ 0 w 14"/>
                <a:gd name="T37" fmla="*/ 4 h 97"/>
                <a:gd name="T38" fmla="*/ 0 w 14"/>
                <a:gd name="T39" fmla="*/ 0 h 97"/>
                <a:gd name="T40" fmla="*/ 2 w 14"/>
                <a:gd name="T41" fmla="*/ 1 h 97"/>
                <a:gd name="T42" fmla="*/ 6 w 14"/>
                <a:gd name="T43" fmla="*/ 5 h 97"/>
                <a:gd name="T44" fmla="*/ 10 w 14"/>
                <a:gd name="T45" fmla="*/ 5 h 97"/>
                <a:gd name="T46" fmla="*/ 10 w 14"/>
                <a:gd name="T47" fmla="*/ 5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"/>
                <a:gd name="T73" fmla="*/ 0 h 97"/>
                <a:gd name="T74" fmla="*/ 14 w 14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" h="97">
                  <a:moveTo>
                    <a:pt x="10" y="5"/>
                  </a:moveTo>
                  <a:lnTo>
                    <a:pt x="14" y="94"/>
                  </a:lnTo>
                  <a:lnTo>
                    <a:pt x="1" y="97"/>
                  </a:lnTo>
                  <a:lnTo>
                    <a:pt x="1" y="92"/>
                  </a:lnTo>
                  <a:lnTo>
                    <a:pt x="1" y="88"/>
                  </a:lnTo>
                  <a:lnTo>
                    <a:pt x="1" y="82"/>
                  </a:lnTo>
                  <a:lnTo>
                    <a:pt x="1" y="77"/>
                  </a:lnTo>
                  <a:lnTo>
                    <a:pt x="1" y="69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1" y="49"/>
                  </a:lnTo>
                  <a:lnTo>
                    <a:pt x="1" y="42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1"/>
                  </a:lnTo>
                  <a:lnTo>
                    <a:pt x="6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89" name="Freeform 149"/>
            <p:cNvSpPr>
              <a:spLocks/>
            </p:cNvSpPr>
            <p:nvPr/>
          </p:nvSpPr>
          <p:spPr bwMode="auto">
            <a:xfrm>
              <a:off x="4139" y="3577"/>
              <a:ext cx="5" cy="21"/>
            </a:xfrm>
            <a:custGeom>
              <a:avLst/>
              <a:gdLst>
                <a:gd name="T0" fmla="*/ 9 w 14"/>
                <a:gd name="T1" fmla="*/ 0 h 82"/>
                <a:gd name="T2" fmla="*/ 14 w 14"/>
                <a:gd name="T3" fmla="*/ 82 h 82"/>
                <a:gd name="T4" fmla="*/ 3 w 14"/>
                <a:gd name="T5" fmla="*/ 80 h 82"/>
                <a:gd name="T6" fmla="*/ 2 w 14"/>
                <a:gd name="T7" fmla="*/ 76 h 82"/>
                <a:gd name="T8" fmla="*/ 2 w 14"/>
                <a:gd name="T9" fmla="*/ 72 h 82"/>
                <a:gd name="T10" fmla="*/ 2 w 14"/>
                <a:gd name="T11" fmla="*/ 68 h 82"/>
                <a:gd name="T12" fmla="*/ 2 w 14"/>
                <a:gd name="T13" fmla="*/ 64 h 82"/>
                <a:gd name="T14" fmla="*/ 1 w 14"/>
                <a:gd name="T15" fmla="*/ 58 h 82"/>
                <a:gd name="T16" fmla="*/ 1 w 14"/>
                <a:gd name="T17" fmla="*/ 52 h 82"/>
                <a:gd name="T18" fmla="*/ 1 w 14"/>
                <a:gd name="T19" fmla="*/ 47 h 82"/>
                <a:gd name="T20" fmla="*/ 1 w 14"/>
                <a:gd name="T21" fmla="*/ 40 h 82"/>
                <a:gd name="T22" fmla="*/ 1 w 14"/>
                <a:gd name="T23" fmla="*/ 34 h 82"/>
                <a:gd name="T24" fmla="*/ 1 w 14"/>
                <a:gd name="T25" fmla="*/ 28 h 82"/>
                <a:gd name="T26" fmla="*/ 1 w 14"/>
                <a:gd name="T27" fmla="*/ 22 h 82"/>
                <a:gd name="T28" fmla="*/ 1 w 14"/>
                <a:gd name="T29" fmla="*/ 18 h 82"/>
                <a:gd name="T30" fmla="*/ 0 w 14"/>
                <a:gd name="T31" fmla="*/ 12 h 82"/>
                <a:gd name="T32" fmla="*/ 0 w 14"/>
                <a:gd name="T33" fmla="*/ 8 h 82"/>
                <a:gd name="T34" fmla="*/ 0 w 14"/>
                <a:gd name="T35" fmla="*/ 4 h 82"/>
                <a:gd name="T36" fmla="*/ 0 w 14"/>
                <a:gd name="T37" fmla="*/ 2 h 82"/>
                <a:gd name="T38" fmla="*/ 9 w 14"/>
                <a:gd name="T39" fmla="*/ 0 h 82"/>
                <a:gd name="T40" fmla="*/ 9 w 14"/>
                <a:gd name="T41" fmla="*/ 0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2"/>
                <a:gd name="T65" fmla="*/ 14 w 1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2">
                  <a:moveTo>
                    <a:pt x="9" y="0"/>
                  </a:moveTo>
                  <a:lnTo>
                    <a:pt x="14" y="82"/>
                  </a:lnTo>
                  <a:lnTo>
                    <a:pt x="3" y="80"/>
                  </a:lnTo>
                  <a:lnTo>
                    <a:pt x="2" y="76"/>
                  </a:lnTo>
                  <a:lnTo>
                    <a:pt x="2" y="72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7"/>
                  </a:lnTo>
                  <a:lnTo>
                    <a:pt x="1" y="40"/>
                  </a:lnTo>
                  <a:lnTo>
                    <a:pt x="1" y="34"/>
                  </a:lnTo>
                  <a:lnTo>
                    <a:pt x="1" y="28"/>
                  </a:lnTo>
                  <a:lnTo>
                    <a:pt x="1" y="22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90" name="Freeform 150"/>
            <p:cNvSpPr>
              <a:spLocks/>
            </p:cNvSpPr>
            <p:nvPr/>
          </p:nvSpPr>
          <p:spPr bwMode="auto">
            <a:xfrm>
              <a:off x="4147" y="3577"/>
              <a:ext cx="5" cy="20"/>
            </a:xfrm>
            <a:custGeom>
              <a:avLst/>
              <a:gdLst>
                <a:gd name="T0" fmla="*/ 9 w 15"/>
                <a:gd name="T1" fmla="*/ 0 h 80"/>
                <a:gd name="T2" fmla="*/ 15 w 15"/>
                <a:gd name="T3" fmla="*/ 80 h 80"/>
                <a:gd name="T4" fmla="*/ 2 w 15"/>
                <a:gd name="T5" fmla="*/ 80 h 80"/>
                <a:gd name="T6" fmla="*/ 2 w 15"/>
                <a:gd name="T7" fmla="*/ 76 h 80"/>
                <a:gd name="T8" fmla="*/ 2 w 15"/>
                <a:gd name="T9" fmla="*/ 72 h 80"/>
                <a:gd name="T10" fmla="*/ 2 w 15"/>
                <a:gd name="T11" fmla="*/ 68 h 80"/>
                <a:gd name="T12" fmla="*/ 2 w 15"/>
                <a:gd name="T13" fmla="*/ 64 h 80"/>
                <a:gd name="T14" fmla="*/ 2 w 15"/>
                <a:gd name="T15" fmla="*/ 58 h 80"/>
                <a:gd name="T16" fmla="*/ 2 w 15"/>
                <a:gd name="T17" fmla="*/ 52 h 80"/>
                <a:gd name="T18" fmla="*/ 2 w 15"/>
                <a:gd name="T19" fmla="*/ 47 h 80"/>
                <a:gd name="T20" fmla="*/ 2 w 15"/>
                <a:gd name="T21" fmla="*/ 40 h 80"/>
                <a:gd name="T22" fmla="*/ 1 w 15"/>
                <a:gd name="T23" fmla="*/ 34 h 80"/>
                <a:gd name="T24" fmla="*/ 1 w 15"/>
                <a:gd name="T25" fmla="*/ 28 h 80"/>
                <a:gd name="T26" fmla="*/ 1 w 15"/>
                <a:gd name="T27" fmla="*/ 22 h 80"/>
                <a:gd name="T28" fmla="*/ 1 w 15"/>
                <a:gd name="T29" fmla="*/ 16 h 80"/>
                <a:gd name="T30" fmla="*/ 0 w 15"/>
                <a:gd name="T31" fmla="*/ 11 h 80"/>
                <a:gd name="T32" fmla="*/ 0 w 15"/>
                <a:gd name="T33" fmla="*/ 8 h 80"/>
                <a:gd name="T34" fmla="*/ 0 w 15"/>
                <a:gd name="T35" fmla="*/ 4 h 80"/>
                <a:gd name="T36" fmla="*/ 0 w 15"/>
                <a:gd name="T37" fmla="*/ 2 h 80"/>
                <a:gd name="T38" fmla="*/ 9 w 15"/>
                <a:gd name="T39" fmla="*/ 0 h 80"/>
                <a:gd name="T40" fmla="*/ 9 w 15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80"/>
                <a:gd name="T65" fmla="*/ 15 w 15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80">
                  <a:moveTo>
                    <a:pt x="9" y="0"/>
                  </a:moveTo>
                  <a:lnTo>
                    <a:pt x="15" y="80"/>
                  </a:lnTo>
                  <a:lnTo>
                    <a:pt x="2" y="80"/>
                  </a:lnTo>
                  <a:lnTo>
                    <a:pt x="2" y="76"/>
                  </a:lnTo>
                  <a:lnTo>
                    <a:pt x="2" y="72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2" y="58"/>
                  </a:lnTo>
                  <a:lnTo>
                    <a:pt x="2" y="52"/>
                  </a:lnTo>
                  <a:lnTo>
                    <a:pt x="2" y="47"/>
                  </a:lnTo>
                  <a:lnTo>
                    <a:pt x="2" y="40"/>
                  </a:lnTo>
                  <a:lnTo>
                    <a:pt x="1" y="34"/>
                  </a:lnTo>
                  <a:lnTo>
                    <a:pt x="1" y="28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91" name="Freeform 151"/>
            <p:cNvSpPr>
              <a:spLocks/>
            </p:cNvSpPr>
            <p:nvPr/>
          </p:nvSpPr>
          <p:spPr bwMode="auto">
            <a:xfrm>
              <a:off x="4157" y="3602"/>
              <a:ext cx="5" cy="25"/>
            </a:xfrm>
            <a:custGeom>
              <a:avLst/>
              <a:gdLst>
                <a:gd name="T0" fmla="*/ 11 w 15"/>
                <a:gd name="T1" fmla="*/ 5 h 99"/>
                <a:gd name="T2" fmla="*/ 15 w 15"/>
                <a:gd name="T3" fmla="*/ 96 h 99"/>
                <a:gd name="T4" fmla="*/ 2 w 15"/>
                <a:gd name="T5" fmla="*/ 99 h 99"/>
                <a:gd name="T6" fmla="*/ 1 w 15"/>
                <a:gd name="T7" fmla="*/ 93 h 99"/>
                <a:gd name="T8" fmla="*/ 1 w 15"/>
                <a:gd name="T9" fmla="*/ 88 h 99"/>
                <a:gd name="T10" fmla="*/ 1 w 15"/>
                <a:gd name="T11" fmla="*/ 84 h 99"/>
                <a:gd name="T12" fmla="*/ 1 w 15"/>
                <a:gd name="T13" fmla="*/ 77 h 99"/>
                <a:gd name="T14" fmla="*/ 1 w 15"/>
                <a:gd name="T15" fmla="*/ 71 h 99"/>
                <a:gd name="T16" fmla="*/ 1 w 15"/>
                <a:gd name="T17" fmla="*/ 64 h 99"/>
                <a:gd name="T18" fmla="*/ 1 w 15"/>
                <a:gd name="T19" fmla="*/ 57 h 99"/>
                <a:gd name="T20" fmla="*/ 1 w 15"/>
                <a:gd name="T21" fmla="*/ 51 h 99"/>
                <a:gd name="T22" fmla="*/ 1 w 15"/>
                <a:gd name="T23" fmla="*/ 44 h 99"/>
                <a:gd name="T24" fmla="*/ 1 w 15"/>
                <a:gd name="T25" fmla="*/ 36 h 99"/>
                <a:gd name="T26" fmla="*/ 1 w 15"/>
                <a:gd name="T27" fmla="*/ 29 h 99"/>
                <a:gd name="T28" fmla="*/ 1 w 15"/>
                <a:gd name="T29" fmla="*/ 23 h 99"/>
                <a:gd name="T30" fmla="*/ 0 w 15"/>
                <a:gd name="T31" fmla="*/ 16 h 99"/>
                <a:gd name="T32" fmla="*/ 0 w 15"/>
                <a:gd name="T33" fmla="*/ 12 h 99"/>
                <a:gd name="T34" fmla="*/ 0 w 15"/>
                <a:gd name="T35" fmla="*/ 7 h 99"/>
                <a:gd name="T36" fmla="*/ 0 w 15"/>
                <a:gd name="T37" fmla="*/ 4 h 99"/>
                <a:gd name="T38" fmla="*/ 0 w 15"/>
                <a:gd name="T39" fmla="*/ 0 h 99"/>
                <a:gd name="T40" fmla="*/ 2 w 15"/>
                <a:gd name="T41" fmla="*/ 3 h 99"/>
                <a:gd name="T42" fmla="*/ 6 w 15"/>
                <a:gd name="T43" fmla="*/ 5 h 99"/>
                <a:gd name="T44" fmla="*/ 11 w 15"/>
                <a:gd name="T45" fmla="*/ 5 h 99"/>
                <a:gd name="T46" fmla="*/ 11 w 15"/>
                <a:gd name="T47" fmla="*/ 5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9"/>
                <a:gd name="T74" fmla="*/ 15 w 15"/>
                <a:gd name="T75" fmla="*/ 99 h 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9">
                  <a:moveTo>
                    <a:pt x="11" y="5"/>
                  </a:moveTo>
                  <a:lnTo>
                    <a:pt x="15" y="96"/>
                  </a:lnTo>
                  <a:lnTo>
                    <a:pt x="2" y="99"/>
                  </a:lnTo>
                  <a:lnTo>
                    <a:pt x="1" y="93"/>
                  </a:lnTo>
                  <a:lnTo>
                    <a:pt x="1" y="88"/>
                  </a:lnTo>
                  <a:lnTo>
                    <a:pt x="1" y="84"/>
                  </a:lnTo>
                  <a:lnTo>
                    <a:pt x="1" y="77"/>
                  </a:lnTo>
                  <a:lnTo>
                    <a:pt x="1" y="71"/>
                  </a:lnTo>
                  <a:lnTo>
                    <a:pt x="1" y="64"/>
                  </a:lnTo>
                  <a:lnTo>
                    <a:pt x="1" y="57"/>
                  </a:lnTo>
                  <a:lnTo>
                    <a:pt x="1" y="51"/>
                  </a:lnTo>
                  <a:lnTo>
                    <a:pt x="1" y="44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92" name="Freeform 152"/>
            <p:cNvSpPr>
              <a:spLocks/>
            </p:cNvSpPr>
            <p:nvPr/>
          </p:nvSpPr>
          <p:spPr bwMode="auto">
            <a:xfrm>
              <a:off x="4165" y="3603"/>
              <a:ext cx="5" cy="24"/>
            </a:xfrm>
            <a:custGeom>
              <a:avLst/>
              <a:gdLst>
                <a:gd name="T0" fmla="*/ 10 w 15"/>
                <a:gd name="T1" fmla="*/ 4 h 97"/>
                <a:gd name="T2" fmla="*/ 15 w 15"/>
                <a:gd name="T3" fmla="*/ 95 h 97"/>
                <a:gd name="T4" fmla="*/ 2 w 15"/>
                <a:gd name="T5" fmla="*/ 97 h 97"/>
                <a:gd name="T6" fmla="*/ 2 w 15"/>
                <a:gd name="T7" fmla="*/ 93 h 97"/>
                <a:gd name="T8" fmla="*/ 2 w 15"/>
                <a:gd name="T9" fmla="*/ 88 h 97"/>
                <a:gd name="T10" fmla="*/ 2 w 15"/>
                <a:gd name="T11" fmla="*/ 83 h 97"/>
                <a:gd name="T12" fmla="*/ 2 w 15"/>
                <a:gd name="T13" fmla="*/ 77 h 97"/>
                <a:gd name="T14" fmla="*/ 1 w 15"/>
                <a:gd name="T15" fmla="*/ 71 h 97"/>
                <a:gd name="T16" fmla="*/ 1 w 15"/>
                <a:gd name="T17" fmla="*/ 64 h 97"/>
                <a:gd name="T18" fmla="*/ 1 w 15"/>
                <a:gd name="T19" fmla="*/ 57 h 97"/>
                <a:gd name="T20" fmla="*/ 1 w 15"/>
                <a:gd name="T21" fmla="*/ 51 h 97"/>
                <a:gd name="T22" fmla="*/ 1 w 15"/>
                <a:gd name="T23" fmla="*/ 43 h 97"/>
                <a:gd name="T24" fmla="*/ 1 w 15"/>
                <a:gd name="T25" fmla="*/ 36 h 97"/>
                <a:gd name="T26" fmla="*/ 1 w 15"/>
                <a:gd name="T27" fmla="*/ 29 h 97"/>
                <a:gd name="T28" fmla="*/ 1 w 15"/>
                <a:gd name="T29" fmla="*/ 23 h 97"/>
                <a:gd name="T30" fmla="*/ 0 w 15"/>
                <a:gd name="T31" fmla="*/ 16 h 97"/>
                <a:gd name="T32" fmla="*/ 0 w 15"/>
                <a:gd name="T33" fmla="*/ 12 h 97"/>
                <a:gd name="T34" fmla="*/ 0 w 15"/>
                <a:gd name="T35" fmla="*/ 7 h 97"/>
                <a:gd name="T36" fmla="*/ 0 w 15"/>
                <a:gd name="T37" fmla="*/ 4 h 97"/>
                <a:gd name="T38" fmla="*/ 0 w 15"/>
                <a:gd name="T39" fmla="*/ 0 h 97"/>
                <a:gd name="T40" fmla="*/ 2 w 15"/>
                <a:gd name="T41" fmla="*/ 3 h 97"/>
                <a:gd name="T42" fmla="*/ 6 w 15"/>
                <a:gd name="T43" fmla="*/ 5 h 97"/>
                <a:gd name="T44" fmla="*/ 10 w 15"/>
                <a:gd name="T45" fmla="*/ 4 h 97"/>
                <a:gd name="T46" fmla="*/ 10 w 15"/>
                <a:gd name="T47" fmla="*/ 4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7"/>
                <a:gd name="T74" fmla="*/ 15 w 15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7">
                  <a:moveTo>
                    <a:pt x="10" y="4"/>
                  </a:moveTo>
                  <a:lnTo>
                    <a:pt x="15" y="95"/>
                  </a:lnTo>
                  <a:lnTo>
                    <a:pt x="2" y="97"/>
                  </a:lnTo>
                  <a:lnTo>
                    <a:pt x="2" y="93"/>
                  </a:lnTo>
                  <a:lnTo>
                    <a:pt x="2" y="88"/>
                  </a:lnTo>
                  <a:lnTo>
                    <a:pt x="2" y="83"/>
                  </a:lnTo>
                  <a:lnTo>
                    <a:pt x="2" y="77"/>
                  </a:lnTo>
                  <a:lnTo>
                    <a:pt x="1" y="71"/>
                  </a:lnTo>
                  <a:lnTo>
                    <a:pt x="1" y="64"/>
                  </a:lnTo>
                  <a:lnTo>
                    <a:pt x="1" y="57"/>
                  </a:lnTo>
                  <a:lnTo>
                    <a:pt x="1" y="51"/>
                  </a:lnTo>
                  <a:lnTo>
                    <a:pt x="1" y="43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5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93" name="Freeform 153"/>
            <p:cNvSpPr>
              <a:spLocks/>
            </p:cNvSpPr>
            <p:nvPr/>
          </p:nvSpPr>
          <p:spPr bwMode="auto">
            <a:xfrm>
              <a:off x="4174" y="3606"/>
              <a:ext cx="4" cy="20"/>
            </a:xfrm>
            <a:custGeom>
              <a:avLst/>
              <a:gdLst>
                <a:gd name="T0" fmla="*/ 9 w 14"/>
                <a:gd name="T1" fmla="*/ 0 h 80"/>
                <a:gd name="T2" fmla="*/ 14 w 14"/>
                <a:gd name="T3" fmla="*/ 80 h 80"/>
                <a:gd name="T4" fmla="*/ 3 w 14"/>
                <a:gd name="T5" fmla="*/ 80 h 80"/>
                <a:gd name="T6" fmla="*/ 2 w 14"/>
                <a:gd name="T7" fmla="*/ 76 h 80"/>
                <a:gd name="T8" fmla="*/ 2 w 14"/>
                <a:gd name="T9" fmla="*/ 72 h 80"/>
                <a:gd name="T10" fmla="*/ 2 w 14"/>
                <a:gd name="T11" fmla="*/ 68 h 80"/>
                <a:gd name="T12" fmla="*/ 2 w 14"/>
                <a:gd name="T13" fmla="*/ 63 h 80"/>
                <a:gd name="T14" fmla="*/ 1 w 14"/>
                <a:gd name="T15" fmla="*/ 57 h 80"/>
                <a:gd name="T16" fmla="*/ 1 w 14"/>
                <a:gd name="T17" fmla="*/ 52 h 80"/>
                <a:gd name="T18" fmla="*/ 1 w 14"/>
                <a:gd name="T19" fmla="*/ 45 h 80"/>
                <a:gd name="T20" fmla="*/ 1 w 14"/>
                <a:gd name="T21" fmla="*/ 41 h 80"/>
                <a:gd name="T22" fmla="*/ 1 w 14"/>
                <a:gd name="T23" fmla="*/ 35 h 80"/>
                <a:gd name="T24" fmla="*/ 1 w 14"/>
                <a:gd name="T25" fmla="*/ 28 h 80"/>
                <a:gd name="T26" fmla="*/ 1 w 14"/>
                <a:gd name="T27" fmla="*/ 23 h 80"/>
                <a:gd name="T28" fmla="*/ 1 w 14"/>
                <a:gd name="T29" fmla="*/ 17 h 80"/>
                <a:gd name="T30" fmla="*/ 0 w 14"/>
                <a:gd name="T31" fmla="*/ 12 h 80"/>
                <a:gd name="T32" fmla="*/ 0 w 14"/>
                <a:gd name="T33" fmla="*/ 8 h 80"/>
                <a:gd name="T34" fmla="*/ 0 w 14"/>
                <a:gd name="T35" fmla="*/ 4 h 80"/>
                <a:gd name="T36" fmla="*/ 0 w 14"/>
                <a:gd name="T37" fmla="*/ 3 h 80"/>
                <a:gd name="T38" fmla="*/ 9 w 14"/>
                <a:gd name="T39" fmla="*/ 0 h 80"/>
                <a:gd name="T40" fmla="*/ 9 w 14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0"/>
                <a:gd name="T65" fmla="*/ 14 w 14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0">
                  <a:moveTo>
                    <a:pt x="9" y="0"/>
                  </a:moveTo>
                  <a:lnTo>
                    <a:pt x="14" y="80"/>
                  </a:lnTo>
                  <a:lnTo>
                    <a:pt x="3" y="80"/>
                  </a:lnTo>
                  <a:lnTo>
                    <a:pt x="2" y="76"/>
                  </a:lnTo>
                  <a:lnTo>
                    <a:pt x="2" y="72"/>
                  </a:lnTo>
                  <a:lnTo>
                    <a:pt x="2" y="68"/>
                  </a:lnTo>
                  <a:lnTo>
                    <a:pt x="2" y="63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1" y="45"/>
                  </a:lnTo>
                  <a:lnTo>
                    <a:pt x="1" y="41"/>
                  </a:lnTo>
                  <a:lnTo>
                    <a:pt x="1" y="35"/>
                  </a:lnTo>
                  <a:lnTo>
                    <a:pt x="1" y="28"/>
                  </a:lnTo>
                  <a:lnTo>
                    <a:pt x="1" y="23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94" name="Freeform 154"/>
            <p:cNvSpPr>
              <a:spLocks/>
            </p:cNvSpPr>
            <p:nvPr/>
          </p:nvSpPr>
          <p:spPr bwMode="auto">
            <a:xfrm>
              <a:off x="4181" y="3606"/>
              <a:ext cx="5" cy="20"/>
            </a:xfrm>
            <a:custGeom>
              <a:avLst/>
              <a:gdLst>
                <a:gd name="T0" fmla="*/ 10 w 15"/>
                <a:gd name="T1" fmla="*/ 0 h 81"/>
                <a:gd name="T2" fmla="*/ 15 w 15"/>
                <a:gd name="T3" fmla="*/ 81 h 81"/>
                <a:gd name="T4" fmla="*/ 4 w 15"/>
                <a:gd name="T5" fmla="*/ 80 h 81"/>
                <a:gd name="T6" fmla="*/ 4 w 15"/>
                <a:gd name="T7" fmla="*/ 76 h 81"/>
                <a:gd name="T8" fmla="*/ 4 w 15"/>
                <a:gd name="T9" fmla="*/ 72 h 81"/>
                <a:gd name="T10" fmla="*/ 3 w 15"/>
                <a:gd name="T11" fmla="*/ 68 h 81"/>
                <a:gd name="T12" fmla="*/ 3 w 15"/>
                <a:gd name="T13" fmla="*/ 64 h 81"/>
                <a:gd name="T14" fmla="*/ 3 w 15"/>
                <a:gd name="T15" fmla="*/ 57 h 81"/>
                <a:gd name="T16" fmla="*/ 3 w 15"/>
                <a:gd name="T17" fmla="*/ 52 h 81"/>
                <a:gd name="T18" fmla="*/ 3 w 15"/>
                <a:gd name="T19" fmla="*/ 45 h 81"/>
                <a:gd name="T20" fmla="*/ 3 w 15"/>
                <a:gd name="T21" fmla="*/ 40 h 81"/>
                <a:gd name="T22" fmla="*/ 2 w 15"/>
                <a:gd name="T23" fmla="*/ 33 h 81"/>
                <a:gd name="T24" fmla="*/ 2 w 15"/>
                <a:gd name="T25" fmla="*/ 28 h 81"/>
                <a:gd name="T26" fmla="*/ 1 w 15"/>
                <a:gd name="T27" fmla="*/ 22 h 81"/>
                <a:gd name="T28" fmla="*/ 1 w 15"/>
                <a:gd name="T29" fmla="*/ 17 h 81"/>
                <a:gd name="T30" fmla="*/ 1 w 15"/>
                <a:gd name="T31" fmla="*/ 12 h 81"/>
                <a:gd name="T32" fmla="*/ 1 w 15"/>
                <a:gd name="T33" fmla="*/ 8 h 81"/>
                <a:gd name="T34" fmla="*/ 0 w 15"/>
                <a:gd name="T35" fmla="*/ 4 h 81"/>
                <a:gd name="T36" fmla="*/ 0 w 15"/>
                <a:gd name="T37" fmla="*/ 1 h 81"/>
                <a:gd name="T38" fmla="*/ 10 w 15"/>
                <a:gd name="T39" fmla="*/ 0 h 81"/>
                <a:gd name="T40" fmla="*/ 10 w 15"/>
                <a:gd name="T41" fmla="*/ 0 h 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81"/>
                <a:gd name="T65" fmla="*/ 15 w 15"/>
                <a:gd name="T66" fmla="*/ 81 h 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81">
                  <a:moveTo>
                    <a:pt x="10" y="0"/>
                  </a:moveTo>
                  <a:lnTo>
                    <a:pt x="15" y="81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3" y="68"/>
                  </a:lnTo>
                  <a:lnTo>
                    <a:pt x="3" y="64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3" y="45"/>
                  </a:lnTo>
                  <a:lnTo>
                    <a:pt x="3" y="40"/>
                  </a:lnTo>
                  <a:lnTo>
                    <a:pt x="2" y="33"/>
                  </a:lnTo>
                  <a:lnTo>
                    <a:pt x="2" y="28"/>
                  </a:lnTo>
                  <a:lnTo>
                    <a:pt x="1" y="22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95" name="Freeform 155"/>
            <p:cNvSpPr>
              <a:spLocks/>
            </p:cNvSpPr>
            <p:nvPr/>
          </p:nvSpPr>
          <p:spPr bwMode="auto">
            <a:xfrm>
              <a:off x="4110" y="3571"/>
              <a:ext cx="134" cy="9"/>
            </a:xfrm>
            <a:custGeom>
              <a:avLst/>
              <a:gdLst>
                <a:gd name="T0" fmla="*/ 15 w 403"/>
                <a:gd name="T1" fmla="*/ 4 h 35"/>
                <a:gd name="T2" fmla="*/ 25 w 403"/>
                <a:gd name="T3" fmla="*/ 7 h 35"/>
                <a:gd name="T4" fmla="*/ 36 w 403"/>
                <a:gd name="T5" fmla="*/ 11 h 35"/>
                <a:gd name="T6" fmla="*/ 49 w 403"/>
                <a:gd name="T7" fmla="*/ 12 h 35"/>
                <a:gd name="T8" fmla="*/ 63 w 403"/>
                <a:gd name="T9" fmla="*/ 15 h 35"/>
                <a:gd name="T10" fmla="*/ 78 w 403"/>
                <a:gd name="T11" fmla="*/ 16 h 35"/>
                <a:gd name="T12" fmla="*/ 93 w 403"/>
                <a:gd name="T13" fmla="*/ 18 h 35"/>
                <a:gd name="T14" fmla="*/ 110 w 403"/>
                <a:gd name="T15" fmla="*/ 19 h 35"/>
                <a:gd name="T16" fmla="*/ 127 w 403"/>
                <a:gd name="T17" fmla="*/ 20 h 35"/>
                <a:gd name="T18" fmla="*/ 145 w 403"/>
                <a:gd name="T19" fmla="*/ 20 h 35"/>
                <a:gd name="T20" fmla="*/ 163 w 403"/>
                <a:gd name="T21" fmla="*/ 20 h 35"/>
                <a:gd name="T22" fmla="*/ 182 w 403"/>
                <a:gd name="T23" fmla="*/ 20 h 35"/>
                <a:gd name="T24" fmla="*/ 201 w 403"/>
                <a:gd name="T25" fmla="*/ 20 h 35"/>
                <a:gd name="T26" fmla="*/ 219 w 403"/>
                <a:gd name="T27" fmla="*/ 19 h 35"/>
                <a:gd name="T28" fmla="*/ 238 w 403"/>
                <a:gd name="T29" fmla="*/ 19 h 35"/>
                <a:gd name="T30" fmla="*/ 257 w 403"/>
                <a:gd name="T31" fmla="*/ 16 h 35"/>
                <a:gd name="T32" fmla="*/ 276 w 403"/>
                <a:gd name="T33" fmla="*/ 15 h 35"/>
                <a:gd name="T34" fmla="*/ 293 w 403"/>
                <a:gd name="T35" fmla="*/ 12 h 35"/>
                <a:gd name="T36" fmla="*/ 311 w 403"/>
                <a:gd name="T37" fmla="*/ 10 h 35"/>
                <a:gd name="T38" fmla="*/ 327 w 403"/>
                <a:gd name="T39" fmla="*/ 7 h 35"/>
                <a:gd name="T40" fmla="*/ 343 w 403"/>
                <a:gd name="T41" fmla="*/ 4 h 35"/>
                <a:gd name="T42" fmla="*/ 396 w 403"/>
                <a:gd name="T43" fmla="*/ 7 h 35"/>
                <a:gd name="T44" fmla="*/ 385 w 403"/>
                <a:gd name="T45" fmla="*/ 10 h 35"/>
                <a:gd name="T46" fmla="*/ 372 w 403"/>
                <a:gd name="T47" fmla="*/ 14 h 35"/>
                <a:gd name="T48" fmla="*/ 356 w 403"/>
                <a:gd name="T49" fmla="*/ 15 h 35"/>
                <a:gd name="T50" fmla="*/ 338 w 403"/>
                <a:gd name="T51" fmla="*/ 19 h 35"/>
                <a:gd name="T52" fmla="*/ 318 w 403"/>
                <a:gd name="T53" fmla="*/ 22 h 35"/>
                <a:gd name="T54" fmla="*/ 297 w 403"/>
                <a:gd name="T55" fmla="*/ 24 h 35"/>
                <a:gd name="T56" fmla="*/ 274 w 403"/>
                <a:gd name="T57" fmla="*/ 27 h 35"/>
                <a:gd name="T58" fmla="*/ 251 w 403"/>
                <a:gd name="T59" fmla="*/ 30 h 35"/>
                <a:gd name="T60" fmla="*/ 227 w 403"/>
                <a:gd name="T61" fmla="*/ 31 h 35"/>
                <a:gd name="T62" fmla="*/ 203 w 403"/>
                <a:gd name="T63" fmla="*/ 34 h 35"/>
                <a:gd name="T64" fmla="*/ 178 w 403"/>
                <a:gd name="T65" fmla="*/ 34 h 35"/>
                <a:gd name="T66" fmla="*/ 153 w 403"/>
                <a:gd name="T67" fmla="*/ 35 h 35"/>
                <a:gd name="T68" fmla="*/ 129 w 403"/>
                <a:gd name="T69" fmla="*/ 35 h 35"/>
                <a:gd name="T70" fmla="*/ 107 w 403"/>
                <a:gd name="T71" fmla="*/ 35 h 35"/>
                <a:gd name="T72" fmla="*/ 85 w 403"/>
                <a:gd name="T73" fmla="*/ 34 h 35"/>
                <a:gd name="T74" fmla="*/ 65 w 403"/>
                <a:gd name="T75" fmla="*/ 32 h 35"/>
                <a:gd name="T76" fmla="*/ 46 w 403"/>
                <a:gd name="T77" fmla="*/ 28 h 35"/>
                <a:gd name="T78" fmla="*/ 31 w 403"/>
                <a:gd name="T79" fmla="*/ 27 h 35"/>
                <a:gd name="T80" fmla="*/ 16 w 403"/>
                <a:gd name="T81" fmla="*/ 22 h 35"/>
                <a:gd name="T82" fmla="*/ 6 w 403"/>
                <a:gd name="T83" fmla="*/ 18 h 35"/>
                <a:gd name="T84" fmla="*/ 5 w 403"/>
                <a:gd name="T85" fmla="*/ 0 h 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3"/>
                <a:gd name="T130" fmla="*/ 0 h 35"/>
                <a:gd name="T131" fmla="*/ 403 w 403"/>
                <a:gd name="T132" fmla="*/ 35 h 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3" h="35">
                  <a:moveTo>
                    <a:pt x="5" y="0"/>
                  </a:moveTo>
                  <a:lnTo>
                    <a:pt x="10" y="2"/>
                  </a:lnTo>
                  <a:lnTo>
                    <a:pt x="15" y="4"/>
                  </a:lnTo>
                  <a:lnTo>
                    <a:pt x="19" y="6"/>
                  </a:lnTo>
                  <a:lnTo>
                    <a:pt x="22" y="7"/>
                  </a:lnTo>
                  <a:lnTo>
                    <a:pt x="25" y="7"/>
                  </a:lnTo>
                  <a:lnTo>
                    <a:pt x="29" y="8"/>
                  </a:lnTo>
                  <a:lnTo>
                    <a:pt x="32" y="8"/>
                  </a:lnTo>
                  <a:lnTo>
                    <a:pt x="36" y="11"/>
                  </a:lnTo>
                  <a:lnTo>
                    <a:pt x="40" y="11"/>
                  </a:lnTo>
                  <a:lnTo>
                    <a:pt x="45" y="12"/>
                  </a:lnTo>
                  <a:lnTo>
                    <a:pt x="49" y="12"/>
                  </a:lnTo>
                  <a:lnTo>
                    <a:pt x="53" y="14"/>
                  </a:lnTo>
                  <a:lnTo>
                    <a:pt x="58" y="14"/>
                  </a:lnTo>
                  <a:lnTo>
                    <a:pt x="63" y="15"/>
                  </a:lnTo>
                  <a:lnTo>
                    <a:pt x="68" y="15"/>
                  </a:lnTo>
                  <a:lnTo>
                    <a:pt x="73" y="15"/>
                  </a:lnTo>
                  <a:lnTo>
                    <a:pt x="78" y="16"/>
                  </a:lnTo>
                  <a:lnTo>
                    <a:pt x="83" y="18"/>
                  </a:lnTo>
                  <a:lnTo>
                    <a:pt x="88" y="18"/>
                  </a:lnTo>
                  <a:lnTo>
                    <a:pt x="93" y="18"/>
                  </a:lnTo>
                  <a:lnTo>
                    <a:pt x="99" y="19"/>
                  </a:lnTo>
                  <a:lnTo>
                    <a:pt x="105" y="19"/>
                  </a:lnTo>
                  <a:lnTo>
                    <a:pt x="110" y="19"/>
                  </a:lnTo>
                  <a:lnTo>
                    <a:pt x="115" y="19"/>
                  </a:lnTo>
                  <a:lnTo>
                    <a:pt x="121" y="19"/>
                  </a:lnTo>
                  <a:lnTo>
                    <a:pt x="127" y="20"/>
                  </a:lnTo>
                  <a:lnTo>
                    <a:pt x="133" y="20"/>
                  </a:lnTo>
                  <a:lnTo>
                    <a:pt x="139" y="20"/>
                  </a:lnTo>
                  <a:lnTo>
                    <a:pt x="145" y="20"/>
                  </a:lnTo>
                  <a:lnTo>
                    <a:pt x="152" y="22"/>
                  </a:lnTo>
                  <a:lnTo>
                    <a:pt x="157" y="20"/>
                  </a:lnTo>
                  <a:lnTo>
                    <a:pt x="163" y="20"/>
                  </a:lnTo>
                  <a:lnTo>
                    <a:pt x="169" y="20"/>
                  </a:lnTo>
                  <a:lnTo>
                    <a:pt x="176" y="20"/>
                  </a:lnTo>
                  <a:lnTo>
                    <a:pt x="182" y="20"/>
                  </a:lnTo>
                  <a:lnTo>
                    <a:pt x="188" y="20"/>
                  </a:lnTo>
                  <a:lnTo>
                    <a:pt x="194" y="20"/>
                  </a:lnTo>
                  <a:lnTo>
                    <a:pt x="201" y="20"/>
                  </a:lnTo>
                  <a:lnTo>
                    <a:pt x="207" y="20"/>
                  </a:lnTo>
                  <a:lnTo>
                    <a:pt x="213" y="20"/>
                  </a:lnTo>
                  <a:lnTo>
                    <a:pt x="219" y="19"/>
                  </a:lnTo>
                  <a:lnTo>
                    <a:pt x="226" y="19"/>
                  </a:lnTo>
                  <a:lnTo>
                    <a:pt x="232" y="19"/>
                  </a:lnTo>
                  <a:lnTo>
                    <a:pt x="238" y="19"/>
                  </a:lnTo>
                  <a:lnTo>
                    <a:pt x="244" y="18"/>
                  </a:lnTo>
                  <a:lnTo>
                    <a:pt x="251" y="18"/>
                  </a:lnTo>
                  <a:lnTo>
                    <a:pt x="257" y="16"/>
                  </a:lnTo>
                  <a:lnTo>
                    <a:pt x="263" y="16"/>
                  </a:lnTo>
                  <a:lnTo>
                    <a:pt x="269" y="15"/>
                  </a:lnTo>
                  <a:lnTo>
                    <a:pt x="276" y="15"/>
                  </a:lnTo>
                  <a:lnTo>
                    <a:pt x="281" y="14"/>
                  </a:lnTo>
                  <a:lnTo>
                    <a:pt x="287" y="14"/>
                  </a:lnTo>
                  <a:lnTo>
                    <a:pt x="293" y="12"/>
                  </a:lnTo>
                  <a:lnTo>
                    <a:pt x="299" y="12"/>
                  </a:lnTo>
                  <a:lnTo>
                    <a:pt x="305" y="11"/>
                  </a:lnTo>
                  <a:lnTo>
                    <a:pt x="311" y="10"/>
                  </a:lnTo>
                  <a:lnTo>
                    <a:pt x="316" y="8"/>
                  </a:lnTo>
                  <a:lnTo>
                    <a:pt x="322" y="8"/>
                  </a:lnTo>
                  <a:lnTo>
                    <a:pt x="327" y="7"/>
                  </a:lnTo>
                  <a:lnTo>
                    <a:pt x="332" y="6"/>
                  </a:lnTo>
                  <a:lnTo>
                    <a:pt x="338" y="6"/>
                  </a:lnTo>
                  <a:lnTo>
                    <a:pt x="343" y="4"/>
                  </a:lnTo>
                  <a:lnTo>
                    <a:pt x="403" y="6"/>
                  </a:lnTo>
                  <a:lnTo>
                    <a:pt x="400" y="6"/>
                  </a:lnTo>
                  <a:lnTo>
                    <a:pt x="396" y="7"/>
                  </a:lnTo>
                  <a:lnTo>
                    <a:pt x="393" y="8"/>
                  </a:lnTo>
                  <a:lnTo>
                    <a:pt x="389" y="10"/>
                  </a:lnTo>
                  <a:lnTo>
                    <a:pt x="385" y="10"/>
                  </a:lnTo>
                  <a:lnTo>
                    <a:pt x="381" y="11"/>
                  </a:lnTo>
                  <a:lnTo>
                    <a:pt x="377" y="12"/>
                  </a:lnTo>
                  <a:lnTo>
                    <a:pt x="372" y="14"/>
                  </a:lnTo>
                  <a:lnTo>
                    <a:pt x="367" y="14"/>
                  </a:lnTo>
                  <a:lnTo>
                    <a:pt x="362" y="15"/>
                  </a:lnTo>
                  <a:lnTo>
                    <a:pt x="356" y="15"/>
                  </a:lnTo>
                  <a:lnTo>
                    <a:pt x="351" y="18"/>
                  </a:lnTo>
                  <a:lnTo>
                    <a:pt x="344" y="18"/>
                  </a:lnTo>
                  <a:lnTo>
                    <a:pt x="338" y="19"/>
                  </a:lnTo>
                  <a:lnTo>
                    <a:pt x="332" y="20"/>
                  </a:lnTo>
                  <a:lnTo>
                    <a:pt x="326" y="22"/>
                  </a:lnTo>
                  <a:lnTo>
                    <a:pt x="318" y="22"/>
                  </a:lnTo>
                  <a:lnTo>
                    <a:pt x="312" y="23"/>
                  </a:lnTo>
                  <a:lnTo>
                    <a:pt x="304" y="23"/>
                  </a:lnTo>
                  <a:lnTo>
                    <a:pt x="297" y="24"/>
                  </a:lnTo>
                  <a:lnTo>
                    <a:pt x="289" y="26"/>
                  </a:lnTo>
                  <a:lnTo>
                    <a:pt x="282" y="26"/>
                  </a:lnTo>
                  <a:lnTo>
                    <a:pt x="274" y="27"/>
                  </a:lnTo>
                  <a:lnTo>
                    <a:pt x="267" y="28"/>
                  </a:lnTo>
                  <a:lnTo>
                    <a:pt x="259" y="28"/>
                  </a:lnTo>
                  <a:lnTo>
                    <a:pt x="251" y="30"/>
                  </a:lnTo>
                  <a:lnTo>
                    <a:pt x="243" y="30"/>
                  </a:lnTo>
                  <a:lnTo>
                    <a:pt x="235" y="31"/>
                  </a:lnTo>
                  <a:lnTo>
                    <a:pt x="227" y="31"/>
                  </a:lnTo>
                  <a:lnTo>
                    <a:pt x="219" y="32"/>
                  </a:lnTo>
                  <a:lnTo>
                    <a:pt x="210" y="32"/>
                  </a:lnTo>
                  <a:lnTo>
                    <a:pt x="203" y="34"/>
                  </a:lnTo>
                  <a:lnTo>
                    <a:pt x="194" y="34"/>
                  </a:lnTo>
                  <a:lnTo>
                    <a:pt x="186" y="34"/>
                  </a:lnTo>
                  <a:lnTo>
                    <a:pt x="178" y="34"/>
                  </a:lnTo>
                  <a:lnTo>
                    <a:pt x="169" y="35"/>
                  </a:lnTo>
                  <a:lnTo>
                    <a:pt x="161" y="35"/>
                  </a:lnTo>
                  <a:lnTo>
                    <a:pt x="153" y="35"/>
                  </a:lnTo>
                  <a:lnTo>
                    <a:pt x="145" y="35"/>
                  </a:lnTo>
                  <a:lnTo>
                    <a:pt x="138" y="35"/>
                  </a:lnTo>
                  <a:lnTo>
                    <a:pt x="129" y="35"/>
                  </a:lnTo>
                  <a:lnTo>
                    <a:pt x="122" y="35"/>
                  </a:lnTo>
                  <a:lnTo>
                    <a:pt x="114" y="35"/>
                  </a:lnTo>
                  <a:lnTo>
                    <a:pt x="107" y="35"/>
                  </a:lnTo>
                  <a:lnTo>
                    <a:pt x="99" y="34"/>
                  </a:lnTo>
                  <a:lnTo>
                    <a:pt x="92" y="34"/>
                  </a:lnTo>
                  <a:lnTo>
                    <a:pt x="85" y="34"/>
                  </a:lnTo>
                  <a:lnTo>
                    <a:pt x="79" y="34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9" y="31"/>
                  </a:lnTo>
                  <a:lnTo>
                    <a:pt x="53" y="31"/>
                  </a:lnTo>
                  <a:lnTo>
                    <a:pt x="46" y="28"/>
                  </a:lnTo>
                  <a:lnTo>
                    <a:pt x="41" y="28"/>
                  </a:lnTo>
                  <a:lnTo>
                    <a:pt x="36" y="27"/>
                  </a:lnTo>
                  <a:lnTo>
                    <a:pt x="31" y="27"/>
                  </a:lnTo>
                  <a:lnTo>
                    <a:pt x="26" y="26"/>
                  </a:lnTo>
                  <a:lnTo>
                    <a:pt x="21" y="24"/>
                  </a:lnTo>
                  <a:lnTo>
                    <a:pt x="16" y="22"/>
                  </a:lnTo>
                  <a:lnTo>
                    <a:pt x="13" y="22"/>
                  </a:lnTo>
                  <a:lnTo>
                    <a:pt x="9" y="19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96" name="Freeform 156"/>
            <p:cNvSpPr>
              <a:spLocks/>
            </p:cNvSpPr>
            <p:nvPr/>
          </p:nvSpPr>
          <p:spPr bwMode="auto">
            <a:xfrm>
              <a:off x="4013" y="3460"/>
              <a:ext cx="91" cy="36"/>
            </a:xfrm>
            <a:custGeom>
              <a:avLst/>
              <a:gdLst>
                <a:gd name="T0" fmla="*/ 273 w 273"/>
                <a:gd name="T1" fmla="*/ 3 h 142"/>
                <a:gd name="T2" fmla="*/ 272 w 273"/>
                <a:gd name="T3" fmla="*/ 14 h 142"/>
                <a:gd name="T4" fmla="*/ 271 w 273"/>
                <a:gd name="T5" fmla="*/ 28 h 142"/>
                <a:gd name="T6" fmla="*/ 259 w 273"/>
                <a:gd name="T7" fmla="*/ 31 h 142"/>
                <a:gd name="T8" fmla="*/ 247 w 273"/>
                <a:gd name="T9" fmla="*/ 34 h 142"/>
                <a:gd name="T10" fmla="*/ 235 w 273"/>
                <a:gd name="T11" fmla="*/ 36 h 142"/>
                <a:gd name="T12" fmla="*/ 223 w 273"/>
                <a:gd name="T13" fmla="*/ 40 h 142"/>
                <a:gd name="T14" fmla="*/ 211 w 273"/>
                <a:gd name="T15" fmla="*/ 43 h 142"/>
                <a:gd name="T16" fmla="*/ 198 w 273"/>
                <a:gd name="T17" fmla="*/ 47 h 142"/>
                <a:gd name="T18" fmla="*/ 185 w 273"/>
                <a:gd name="T19" fmla="*/ 51 h 142"/>
                <a:gd name="T20" fmla="*/ 173 w 273"/>
                <a:gd name="T21" fmla="*/ 56 h 142"/>
                <a:gd name="T22" fmla="*/ 160 w 273"/>
                <a:gd name="T23" fmla="*/ 60 h 142"/>
                <a:gd name="T24" fmla="*/ 148 w 273"/>
                <a:gd name="T25" fmla="*/ 66 h 142"/>
                <a:gd name="T26" fmla="*/ 134 w 273"/>
                <a:gd name="T27" fmla="*/ 71 h 142"/>
                <a:gd name="T28" fmla="*/ 122 w 273"/>
                <a:gd name="T29" fmla="*/ 76 h 142"/>
                <a:gd name="T30" fmla="*/ 109 w 273"/>
                <a:gd name="T31" fmla="*/ 82 h 142"/>
                <a:gd name="T32" fmla="*/ 96 w 273"/>
                <a:gd name="T33" fmla="*/ 86 h 142"/>
                <a:gd name="T34" fmla="*/ 83 w 273"/>
                <a:gd name="T35" fmla="*/ 92 h 142"/>
                <a:gd name="T36" fmla="*/ 70 w 273"/>
                <a:gd name="T37" fmla="*/ 99 h 142"/>
                <a:gd name="T38" fmla="*/ 57 w 273"/>
                <a:gd name="T39" fmla="*/ 106 h 142"/>
                <a:gd name="T40" fmla="*/ 44 w 273"/>
                <a:gd name="T41" fmla="*/ 114 h 142"/>
                <a:gd name="T42" fmla="*/ 32 w 273"/>
                <a:gd name="T43" fmla="*/ 122 h 142"/>
                <a:gd name="T44" fmla="*/ 19 w 273"/>
                <a:gd name="T45" fmla="*/ 130 h 142"/>
                <a:gd name="T46" fmla="*/ 7 w 273"/>
                <a:gd name="T47" fmla="*/ 138 h 142"/>
                <a:gd name="T48" fmla="*/ 4 w 273"/>
                <a:gd name="T49" fmla="*/ 134 h 142"/>
                <a:gd name="T50" fmla="*/ 2 w 273"/>
                <a:gd name="T51" fmla="*/ 124 h 142"/>
                <a:gd name="T52" fmla="*/ 9 w 273"/>
                <a:gd name="T53" fmla="*/ 112 h 142"/>
                <a:gd name="T54" fmla="*/ 21 w 273"/>
                <a:gd name="T55" fmla="*/ 104 h 142"/>
                <a:gd name="T56" fmla="*/ 34 w 273"/>
                <a:gd name="T57" fmla="*/ 96 h 142"/>
                <a:gd name="T58" fmla="*/ 47 w 273"/>
                <a:gd name="T59" fmla="*/ 88 h 142"/>
                <a:gd name="T60" fmla="*/ 60 w 273"/>
                <a:gd name="T61" fmla="*/ 82 h 142"/>
                <a:gd name="T62" fmla="*/ 73 w 273"/>
                <a:gd name="T63" fmla="*/ 75 h 142"/>
                <a:gd name="T64" fmla="*/ 85 w 273"/>
                <a:gd name="T65" fmla="*/ 68 h 142"/>
                <a:gd name="T66" fmla="*/ 98 w 273"/>
                <a:gd name="T67" fmla="*/ 62 h 142"/>
                <a:gd name="T68" fmla="*/ 111 w 273"/>
                <a:gd name="T69" fmla="*/ 56 h 142"/>
                <a:gd name="T70" fmla="*/ 124 w 273"/>
                <a:gd name="T71" fmla="*/ 51 h 142"/>
                <a:gd name="T72" fmla="*/ 137 w 273"/>
                <a:gd name="T73" fmla="*/ 46 h 142"/>
                <a:gd name="T74" fmla="*/ 149 w 273"/>
                <a:gd name="T75" fmla="*/ 40 h 142"/>
                <a:gd name="T76" fmla="*/ 162 w 273"/>
                <a:gd name="T77" fmla="*/ 36 h 142"/>
                <a:gd name="T78" fmla="*/ 175 w 273"/>
                <a:gd name="T79" fmla="*/ 31 h 142"/>
                <a:gd name="T80" fmla="*/ 188 w 273"/>
                <a:gd name="T81" fmla="*/ 27 h 142"/>
                <a:gd name="T82" fmla="*/ 200 w 273"/>
                <a:gd name="T83" fmla="*/ 23 h 142"/>
                <a:gd name="T84" fmla="*/ 213 w 273"/>
                <a:gd name="T85" fmla="*/ 19 h 142"/>
                <a:gd name="T86" fmla="*/ 226 w 273"/>
                <a:gd name="T87" fmla="*/ 14 h 142"/>
                <a:gd name="T88" fmla="*/ 238 w 273"/>
                <a:gd name="T89" fmla="*/ 11 h 142"/>
                <a:gd name="T90" fmla="*/ 251 w 273"/>
                <a:gd name="T91" fmla="*/ 6 h 142"/>
                <a:gd name="T92" fmla="*/ 263 w 273"/>
                <a:gd name="T93" fmla="*/ 3 h 142"/>
                <a:gd name="T94" fmla="*/ 272 w 273"/>
                <a:gd name="T95" fmla="*/ 0 h 1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3"/>
                <a:gd name="T145" fmla="*/ 0 h 142"/>
                <a:gd name="T146" fmla="*/ 273 w 273"/>
                <a:gd name="T147" fmla="*/ 142 h 1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3" h="142">
                  <a:moveTo>
                    <a:pt x="272" y="0"/>
                  </a:moveTo>
                  <a:lnTo>
                    <a:pt x="273" y="0"/>
                  </a:lnTo>
                  <a:lnTo>
                    <a:pt x="273" y="3"/>
                  </a:lnTo>
                  <a:lnTo>
                    <a:pt x="273" y="6"/>
                  </a:lnTo>
                  <a:lnTo>
                    <a:pt x="273" y="11"/>
                  </a:lnTo>
                  <a:lnTo>
                    <a:pt x="272" y="14"/>
                  </a:lnTo>
                  <a:lnTo>
                    <a:pt x="272" y="19"/>
                  </a:lnTo>
                  <a:lnTo>
                    <a:pt x="271" y="24"/>
                  </a:lnTo>
                  <a:lnTo>
                    <a:pt x="271" y="28"/>
                  </a:lnTo>
                  <a:lnTo>
                    <a:pt x="267" y="28"/>
                  </a:lnTo>
                  <a:lnTo>
                    <a:pt x="263" y="30"/>
                  </a:lnTo>
                  <a:lnTo>
                    <a:pt x="259" y="31"/>
                  </a:lnTo>
                  <a:lnTo>
                    <a:pt x="255" y="32"/>
                  </a:lnTo>
                  <a:lnTo>
                    <a:pt x="251" y="32"/>
                  </a:lnTo>
                  <a:lnTo>
                    <a:pt x="247" y="34"/>
                  </a:lnTo>
                  <a:lnTo>
                    <a:pt x="243" y="34"/>
                  </a:lnTo>
                  <a:lnTo>
                    <a:pt x="239" y="36"/>
                  </a:lnTo>
                  <a:lnTo>
                    <a:pt x="235" y="36"/>
                  </a:lnTo>
                  <a:lnTo>
                    <a:pt x="231" y="38"/>
                  </a:lnTo>
                  <a:lnTo>
                    <a:pt x="227" y="39"/>
                  </a:lnTo>
                  <a:lnTo>
                    <a:pt x="223" y="40"/>
                  </a:lnTo>
                  <a:lnTo>
                    <a:pt x="218" y="40"/>
                  </a:lnTo>
                  <a:lnTo>
                    <a:pt x="214" y="43"/>
                  </a:lnTo>
                  <a:lnTo>
                    <a:pt x="211" y="43"/>
                  </a:lnTo>
                  <a:lnTo>
                    <a:pt x="207" y="46"/>
                  </a:lnTo>
                  <a:lnTo>
                    <a:pt x="202" y="46"/>
                  </a:lnTo>
                  <a:lnTo>
                    <a:pt x="198" y="47"/>
                  </a:lnTo>
                  <a:lnTo>
                    <a:pt x="193" y="48"/>
                  </a:lnTo>
                  <a:lnTo>
                    <a:pt x="189" y="50"/>
                  </a:lnTo>
                  <a:lnTo>
                    <a:pt x="185" y="51"/>
                  </a:lnTo>
                  <a:lnTo>
                    <a:pt x="181" y="52"/>
                  </a:lnTo>
                  <a:lnTo>
                    <a:pt x="177" y="54"/>
                  </a:lnTo>
                  <a:lnTo>
                    <a:pt x="173" y="56"/>
                  </a:lnTo>
                  <a:lnTo>
                    <a:pt x="168" y="58"/>
                  </a:lnTo>
                  <a:lnTo>
                    <a:pt x="164" y="59"/>
                  </a:lnTo>
                  <a:lnTo>
                    <a:pt x="160" y="60"/>
                  </a:lnTo>
                  <a:lnTo>
                    <a:pt x="156" y="63"/>
                  </a:lnTo>
                  <a:lnTo>
                    <a:pt x="152" y="64"/>
                  </a:lnTo>
                  <a:lnTo>
                    <a:pt x="148" y="66"/>
                  </a:lnTo>
                  <a:lnTo>
                    <a:pt x="143" y="67"/>
                  </a:lnTo>
                  <a:lnTo>
                    <a:pt x="139" y="70"/>
                  </a:lnTo>
                  <a:lnTo>
                    <a:pt x="134" y="71"/>
                  </a:lnTo>
                  <a:lnTo>
                    <a:pt x="131" y="72"/>
                  </a:lnTo>
                  <a:lnTo>
                    <a:pt x="126" y="74"/>
                  </a:lnTo>
                  <a:lnTo>
                    <a:pt x="122" y="76"/>
                  </a:lnTo>
                  <a:lnTo>
                    <a:pt x="117" y="78"/>
                  </a:lnTo>
                  <a:lnTo>
                    <a:pt x="113" y="79"/>
                  </a:lnTo>
                  <a:lnTo>
                    <a:pt x="109" y="82"/>
                  </a:lnTo>
                  <a:lnTo>
                    <a:pt x="105" y="83"/>
                  </a:lnTo>
                  <a:lnTo>
                    <a:pt x="100" y="84"/>
                  </a:lnTo>
                  <a:lnTo>
                    <a:pt x="96" y="86"/>
                  </a:lnTo>
                  <a:lnTo>
                    <a:pt x="91" y="88"/>
                  </a:lnTo>
                  <a:lnTo>
                    <a:pt x="87" y="91"/>
                  </a:lnTo>
                  <a:lnTo>
                    <a:pt x="83" y="92"/>
                  </a:lnTo>
                  <a:lnTo>
                    <a:pt x="79" y="95"/>
                  </a:lnTo>
                  <a:lnTo>
                    <a:pt x="74" y="98"/>
                  </a:lnTo>
                  <a:lnTo>
                    <a:pt x="70" y="99"/>
                  </a:lnTo>
                  <a:lnTo>
                    <a:pt x="65" y="102"/>
                  </a:lnTo>
                  <a:lnTo>
                    <a:pt x="62" y="104"/>
                  </a:lnTo>
                  <a:lnTo>
                    <a:pt x="57" y="106"/>
                  </a:lnTo>
                  <a:lnTo>
                    <a:pt x="53" y="108"/>
                  </a:lnTo>
                  <a:lnTo>
                    <a:pt x="48" y="111"/>
                  </a:lnTo>
                  <a:lnTo>
                    <a:pt x="44" y="114"/>
                  </a:lnTo>
                  <a:lnTo>
                    <a:pt x="40" y="116"/>
                  </a:lnTo>
                  <a:lnTo>
                    <a:pt x="36" y="119"/>
                  </a:lnTo>
                  <a:lnTo>
                    <a:pt x="32" y="122"/>
                  </a:lnTo>
                  <a:lnTo>
                    <a:pt x="28" y="123"/>
                  </a:lnTo>
                  <a:lnTo>
                    <a:pt x="23" y="127"/>
                  </a:lnTo>
                  <a:lnTo>
                    <a:pt x="19" y="130"/>
                  </a:lnTo>
                  <a:lnTo>
                    <a:pt x="15" y="131"/>
                  </a:lnTo>
                  <a:lnTo>
                    <a:pt x="11" y="135"/>
                  </a:lnTo>
                  <a:lnTo>
                    <a:pt x="7" y="138"/>
                  </a:lnTo>
                  <a:lnTo>
                    <a:pt x="3" y="142"/>
                  </a:lnTo>
                  <a:lnTo>
                    <a:pt x="3" y="135"/>
                  </a:lnTo>
                  <a:lnTo>
                    <a:pt x="4" y="134"/>
                  </a:lnTo>
                  <a:lnTo>
                    <a:pt x="3" y="132"/>
                  </a:lnTo>
                  <a:lnTo>
                    <a:pt x="3" y="130"/>
                  </a:lnTo>
                  <a:lnTo>
                    <a:pt x="2" y="124"/>
                  </a:lnTo>
                  <a:lnTo>
                    <a:pt x="0" y="119"/>
                  </a:lnTo>
                  <a:lnTo>
                    <a:pt x="4" y="115"/>
                  </a:lnTo>
                  <a:lnTo>
                    <a:pt x="9" y="112"/>
                  </a:lnTo>
                  <a:lnTo>
                    <a:pt x="13" y="110"/>
                  </a:lnTo>
                  <a:lnTo>
                    <a:pt x="17" y="107"/>
                  </a:lnTo>
                  <a:lnTo>
                    <a:pt x="21" y="104"/>
                  </a:lnTo>
                  <a:lnTo>
                    <a:pt x="25" y="102"/>
                  </a:lnTo>
                  <a:lnTo>
                    <a:pt x="30" y="98"/>
                  </a:lnTo>
                  <a:lnTo>
                    <a:pt x="34" y="96"/>
                  </a:lnTo>
                  <a:lnTo>
                    <a:pt x="38" y="92"/>
                  </a:lnTo>
                  <a:lnTo>
                    <a:pt x="43" y="91"/>
                  </a:lnTo>
                  <a:lnTo>
                    <a:pt x="47" y="88"/>
                  </a:lnTo>
                  <a:lnTo>
                    <a:pt x="52" y="86"/>
                  </a:lnTo>
                  <a:lnTo>
                    <a:pt x="55" y="84"/>
                  </a:lnTo>
                  <a:lnTo>
                    <a:pt x="60" y="82"/>
                  </a:lnTo>
                  <a:lnTo>
                    <a:pt x="64" y="79"/>
                  </a:lnTo>
                  <a:lnTo>
                    <a:pt x="69" y="78"/>
                  </a:lnTo>
                  <a:lnTo>
                    <a:pt x="73" y="75"/>
                  </a:lnTo>
                  <a:lnTo>
                    <a:pt x="77" y="72"/>
                  </a:lnTo>
                  <a:lnTo>
                    <a:pt x="81" y="71"/>
                  </a:lnTo>
                  <a:lnTo>
                    <a:pt x="85" y="68"/>
                  </a:lnTo>
                  <a:lnTo>
                    <a:pt x="89" y="66"/>
                  </a:lnTo>
                  <a:lnTo>
                    <a:pt x="94" y="64"/>
                  </a:lnTo>
                  <a:lnTo>
                    <a:pt x="98" y="62"/>
                  </a:lnTo>
                  <a:lnTo>
                    <a:pt x="103" y="60"/>
                  </a:lnTo>
                  <a:lnTo>
                    <a:pt x="107" y="58"/>
                  </a:lnTo>
                  <a:lnTo>
                    <a:pt x="111" y="56"/>
                  </a:lnTo>
                  <a:lnTo>
                    <a:pt x="115" y="54"/>
                  </a:lnTo>
                  <a:lnTo>
                    <a:pt x="120" y="52"/>
                  </a:lnTo>
                  <a:lnTo>
                    <a:pt x="124" y="51"/>
                  </a:lnTo>
                  <a:lnTo>
                    <a:pt x="128" y="50"/>
                  </a:lnTo>
                  <a:lnTo>
                    <a:pt x="132" y="47"/>
                  </a:lnTo>
                  <a:lnTo>
                    <a:pt x="137" y="46"/>
                  </a:lnTo>
                  <a:lnTo>
                    <a:pt x="141" y="44"/>
                  </a:lnTo>
                  <a:lnTo>
                    <a:pt x="146" y="43"/>
                  </a:lnTo>
                  <a:lnTo>
                    <a:pt x="149" y="40"/>
                  </a:lnTo>
                  <a:lnTo>
                    <a:pt x="154" y="39"/>
                  </a:lnTo>
                  <a:lnTo>
                    <a:pt x="158" y="38"/>
                  </a:lnTo>
                  <a:lnTo>
                    <a:pt x="162" y="36"/>
                  </a:lnTo>
                  <a:lnTo>
                    <a:pt x="166" y="34"/>
                  </a:lnTo>
                  <a:lnTo>
                    <a:pt x="171" y="32"/>
                  </a:lnTo>
                  <a:lnTo>
                    <a:pt x="175" y="31"/>
                  </a:lnTo>
                  <a:lnTo>
                    <a:pt x="179" y="30"/>
                  </a:lnTo>
                  <a:lnTo>
                    <a:pt x="183" y="27"/>
                  </a:lnTo>
                  <a:lnTo>
                    <a:pt x="188" y="27"/>
                  </a:lnTo>
                  <a:lnTo>
                    <a:pt x="192" y="26"/>
                  </a:lnTo>
                  <a:lnTo>
                    <a:pt x="196" y="24"/>
                  </a:lnTo>
                  <a:lnTo>
                    <a:pt x="200" y="23"/>
                  </a:lnTo>
                  <a:lnTo>
                    <a:pt x="205" y="22"/>
                  </a:lnTo>
                  <a:lnTo>
                    <a:pt x="209" y="19"/>
                  </a:lnTo>
                  <a:lnTo>
                    <a:pt x="213" y="19"/>
                  </a:lnTo>
                  <a:lnTo>
                    <a:pt x="217" y="16"/>
                  </a:lnTo>
                  <a:lnTo>
                    <a:pt x="222" y="16"/>
                  </a:lnTo>
                  <a:lnTo>
                    <a:pt x="226" y="14"/>
                  </a:lnTo>
                  <a:lnTo>
                    <a:pt x="230" y="12"/>
                  </a:lnTo>
                  <a:lnTo>
                    <a:pt x="234" y="11"/>
                  </a:lnTo>
                  <a:lnTo>
                    <a:pt x="238" y="11"/>
                  </a:lnTo>
                  <a:lnTo>
                    <a:pt x="242" y="10"/>
                  </a:lnTo>
                  <a:lnTo>
                    <a:pt x="247" y="7"/>
                  </a:lnTo>
                  <a:lnTo>
                    <a:pt x="251" y="6"/>
                  </a:lnTo>
                  <a:lnTo>
                    <a:pt x="255" y="6"/>
                  </a:lnTo>
                  <a:lnTo>
                    <a:pt x="259" y="4"/>
                  </a:lnTo>
                  <a:lnTo>
                    <a:pt x="263" y="3"/>
                  </a:lnTo>
                  <a:lnTo>
                    <a:pt x="268" y="2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97" name="Freeform 157"/>
            <p:cNvSpPr>
              <a:spLocks/>
            </p:cNvSpPr>
            <p:nvPr/>
          </p:nvSpPr>
          <p:spPr bwMode="auto">
            <a:xfrm>
              <a:off x="4154" y="3170"/>
              <a:ext cx="116" cy="135"/>
            </a:xfrm>
            <a:custGeom>
              <a:avLst/>
              <a:gdLst>
                <a:gd name="T0" fmla="*/ 7 w 349"/>
                <a:gd name="T1" fmla="*/ 384 h 539"/>
                <a:gd name="T2" fmla="*/ 16 w 349"/>
                <a:gd name="T3" fmla="*/ 363 h 539"/>
                <a:gd name="T4" fmla="*/ 28 w 349"/>
                <a:gd name="T5" fmla="*/ 335 h 539"/>
                <a:gd name="T6" fmla="*/ 38 w 349"/>
                <a:gd name="T7" fmla="*/ 298 h 539"/>
                <a:gd name="T8" fmla="*/ 44 w 349"/>
                <a:gd name="T9" fmla="*/ 271 h 539"/>
                <a:gd name="T10" fmla="*/ 48 w 349"/>
                <a:gd name="T11" fmla="*/ 248 h 539"/>
                <a:gd name="T12" fmla="*/ 51 w 349"/>
                <a:gd name="T13" fmla="*/ 223 h 539"/>
                <a:gd name="T14" fmla="*/ 53 w 349"/>
                <a:gd name="T15" fmla="*/ 195 h 539"/>
                <a:gd name="T16" fmla="*/ 55 w 349"/>
                <a:gd name="T17" fmla="*/ 168 h 539"/>
                <a:gd name="T18" fmla="*/ 55 w 349"/>
                <a:gd name="T19" fmla="*/ 143 h 539"/>
                <a:gd name="T20" fmla="*/ 55 w 349"/>
                <a:gd name="T21" fmla="*/ 119 h 539"/>
                <a:gd name="T22" fmla="*/ 55 w 349"/>
                <a:gd name="T23" fmla="*/ 96 h 539"/>
                <a:gd name="T24" fmla="*/ 55 w 349"/>
                <a:gd name="T25" fmla="*/ 76 h 539"/>
                <a:gd name="T26" fmla="*/ 53 w 349"/>
                <a:gd name="T27" fmla="*/ 40 h 539"/>
                <a:gd name="T28" fmla="*/ 51 w 349"/>
                <a:gd name="T29" fmla="*/ 16 h 539"/>
                <a:gd name="T30" fmla="*/ 306 w 349"/>
                <a:gd name="T31" fmla="*/ 0 h 539"/>
                <a:gd name="T32" fmla="*/ 311 w 349"/>
                <a:gd name="T33" fmla="*/ 16 h 539"/>
                <a:gd name="T34" fmla="*/ 319 w 349"/>
                <a:gd name="T35" fmla="*/ 48 h 539"/>
                <a:gd name="T36" fmla="*/ 324 w 349"/>
                <a:gd name="T37" fmla="*/ 70 h 539"/>
                <a:gd name="T38" fmla="*/ 329 w 349"/>
                <a:gd name="T39" fmla="*/ 94 h 539"/>
                <a:gd name="T40" fmla="*/ 334 w 349"/>
                <a:gd name="T41" fmla="*/ 120 h 539"/>
                <a:gd name="T42" fmla="*/ 339 w 349"/>
                <a:gd name="T43" fmla="*/ 150 h 539"/>
                <a:gd name="T44" fmla="*/ 342 w 349"/>
                <a:gd name="T45" fmla="*/ 180 h 539"/>
                <a:gd name="T46" fmla="*/ 346 w 349"/>
                <a:gd name="T47" fmla="*/ 215 h 539"/>
                <a:gd name="T48" fmla="*/ 347 w 349"/>
                <a:gd name="T49" fmla="*/ 250 h 539"/>
                <a:gd name="T50" fmla="*/ 349 w 349"/>
                <a:gd name="T51" fmla="*/ 286 h 539"/>
                <a:gd name="T52" fmla="*/ 347 w 349"/>
                <a:gd name="T53" fmla="*/ 322 h 539"/>
                <a:gd name="T54" fmla="*/ 345 w 349"/>
                <a:gd name="T55" fmla="*/ 355 h 539"/>
                <a:gd name="T56" fmla="*/ 342 w 349"/>
                <a:gd name="T57" fmla="*/ 386 h 539"/>
                <a:gd name="T58" fmla="*/ 339 w 349"/>
                <a:gd name="T59" fmla="*/ 414 h 539"/>
                <a:gd name="T60" fmla="*/ 335 w 349"/>
                <a:gd name="T61" fmla="*/ 439 h 539"/>
                <a:gd name="T62" fmla="*/ 331 w 349"/>
                <a:gd name="T63" fmla="*/ 462 h 539"/>
                <a:gd name="T64" fmla="*/ 325 w 349"/>
                <a:gd name="T65" fmla="*/ 492 h 539"/>
                <a:gd name="T66" fmla="*/ 317 w 349"/>
                <a:gd name="T67" fmla="*/ 519 h 539"/>
                <a:gd name="T68" fmla="*/ 312 w 349"/>
                <a:gd name="T69" fmla="*/ 536 h 539"/>
                <a:gd name="T70" fmla="*/ 264 w 349"/>
                <a:gd name="T71" fmla="*/ 528 h 539"/>
                <a:gd name="T72" fmla="*/ 270 w 349"/>
                <a:gd name="T73" fmla="*/ 499 h 539"/>
                <a:gd name="T74" fmla="*/ 275 w 349"/>
                <a:gd name="T75" fmla="*/ 466 h 539"/>
                <a:gd name="T76" fmla="*/ 278 w 349"/>
                <a:gd name="T77" fmla="*/ 435 h 539"/>
                <a:gd name="T78" fmla="*/ 280 w 349"/>
                <a:gd name="T79" fmla="*/ 414 h 539"/>
                <a:gd name="T80" fmla="*/ 281 w 349"/>
                <a:gd name="T81" fmla="*/ 392 h 539"/>
                <a:gd name="T82" fmla="*/ 282 w 349"/>
                <a:gd name="T83" fmla="*/ 371 h 539"/>
                <a:gd name="T84" fmla="*/ 282 w 349"/>
                <a:gd name="T85" fmla="*/ 343 h 539"/>
                <a:gd name="T86" fmla="*/ 279 w 349"/>
                <a:gd name="T87" fmla="*/ 320 h 539"/>
                <a:gd name="T88" fmla="*/ 276 w 349"/>
                <a:gd name="T89" fmla="*/ 299 h 539"/>
                <a:gd name="T90" fmla="*/ 273 w 349"/>
                <a:gd name="T91" fmla="*/ 278 h 539"/>
                <a:gd name="T92" fmla="*/ 270 w 349"/>
                <a:gd name="T93" fmla="*/ 256 h 539"/>
                <a:gd name="T94" fmla="*/ 262 w 349"/>
                <a:gd name="T95" fmla="*/ 228 h 539"/>
                <a:gd name="T96" fmla="*/ 254 w 349"/>
                <a:gd name="T97" fmla="*/ 196 h 539"/>
                <a:gd name="T98" fmla="*/ 246 w 349"/>
                <a:gd name="T99" fmla="*/ 167 h 539"/>
                <a:gd name="T100" fmla="*/ 241 w 349"/>
                <a:gd name="T101" fmla="*/ 150 h 539"/>
                <a:gd name="T102" fmla="*/ 239 w 349"/>
                <a:gd name="T103" fmla="*/ 154 h 539"/>
                <a:gd name="T104" fmla="*/ 236 w 349"/>
                <a:gd name="T105" fmla="*/ 180 h 539"/>
                <a:gd name="T106" fmla="*/ 234 w 349"/>
                <a:gd name="T107" fmla="*/ 212 h 539"/>
                <a:gd name="T108" fmla="*/ 231 w 349"/>
                <a:gd name="T109" fmla="*/ 247 h 539"/>
                <a:gd name="T110" fmla="*/ 226 w 349"/>
                <a:gd name="T111" fmla="*/ 283 h 539"/>
                <a:gd name="T112" fmla="*/ 221 w 349"/>
                <a:gd name="T113" fmla="*/ 316 h 539"/>
                <a:gd name="T114" fmla="*/ 211 w 349"/>
                <a:gd name="T115" fmla="*/ 347 h 539"/>
                <a:gd name="T116" fmla="*/ 200 w 349"/>
                <a:gd name="T117" fmla="*/ 376 h 539"/>
                <a:gd name="T118" fmla="*/ 189 w 349"/>
                <a:gd name="T119" fmla="*/ 406 h 539"/>
                <a:gd name="T120" fmla="*/ 177 w 349"/>
                <a:gd name="T121" fmla="*/ 430 h 539"/>
                <a:gd name="T122" fmla="*/ 164 w 349"/>
                <a:gd name="T123" fmla="*/ 458 h 5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9"/>
                <a:gd name="T187" fmla="*/ 0 h 539"/>
                <a:gd name="T188" fmla="*/ 349 w 349"/>
                <a:gd name="T189" fmla="*/ 539 h 5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9" h="539">
                  <a:moveTo>
                    <a:pt x="0" y="396"/>
                  </a:moveTo>
                  <a:lnTo>
                    <a:pt x="0" y="395"/>
                  </a:lnTo>
                  <a:lnTo>
                    <a:pt x="2" y="394"/>
                  </a:lnTo>
                  <a:lnTo>
                    <a:pt x="3" y="388"/>
                  </a:lnTo>
                  <a:lnTo>
                    <a:pt x="7" y="384"/>
                  </a:lnTo>
                  <a:lnTo>
                    <a:pt x="8" y="380"/>
                  </a:lnTo>
                  <a:lnTo>
                    <a:pt x="10" y="376"/>
                  </a:lnTo>
                  <a:lnTo>
                    <a:pt x="12" y="372"/>
                  </a:lnTo>
                  <a:lnTo>
                    <a:pt x="14" y="368"/>
                  </a:lnTo>
                  <a:lnTo>
                    <a:pt x="16" y="363"/>
                  </a:lnTo>
                  <a:lnTo>
                    <a:pt x="18" y="359"/>
                  </a:lnTo>
                  <a:lnTo>
                    <a:pt x="21" y="354"/>
                  </a:lnTo>
                  <a:lnTo>
                    <a:pt x="23" y="348"/>
                  </a:lnTo>
                  <a:lnTo>
                    <a:pt x="25" y="342"/>
                  </a:lnTo>
                  <a:lnTo>
                    <a:pt x="28" y="335"/>
                  </a:lnTo>
                  <a:lnTo>
                    <a:pt x="30" y="328"/>
                  </a:lnTo>
                  <a:lnTo>
                    <a:pt x="32" y="322"/>
                  </a:lnTo>
                  <a:lnTo>
                    <a:pt x="34" y="314"/>
                  </a:lnTo>
                  <a:lnTo>
                    <a:pt x="36" y="306"/>
                  </a:lnTo>
                  <a:lnTo>
                    <a:pt x="38" y="298"/>
                  </a:lnTo>
                  <a:lnTo>
                    <a:pt x="41" y="290"/>
                  </a:lnTo>
                  <a:lnTo>
                    <a:pt x="41" y="284"/>
                  </a:lnTo>
                  <a:lnTo>
                    <a:pt x="42" y="280"/>
                  </a:lnTo>
                  <a:lnTo>
                    <a:pt x="43" y="276"/>
                  </a:lnTo>
                  <a:lnTo>
                    <a:pt x="44" y="271"/>
                  </a:lnTo>
                  <a:lnTo>
                    <a:pt x="45" y="266"/>
                  </a:lnTo>
                  <a:lnTo>
                    <a:pt x="46" y="262"/>
                  </a:lnTo>
                  <a:lnTo>
                    <a:pt x="46" y="258"/>
                  </a:lnTo>
                  <a:lnTo>
                    <a:pt x="47" y="252"/>
                  </a:lnTo>
                  <a:lnTo>
                    <a:pt x="48" y="248"/>
                  </a:lnTo>
                  <a:lnTo>
                    <a:pt x="48" y="243"/>
                  </a:lnTo>
                  <a:lnTo>
                    <a:pt x="49" y="238"/>
                  </a:lnTo>
                  <a:lnTo>
                    <a:pt x="50" y="232"/>
                  </a:lnTo>
                  <a:lnTo>
                    <a:pt x="50" y="227"/>
                  </a:lnTo>
                  <a:lnTo>
                    <a:pt x="51" y="223"/>
                  </a:lnTo>
                  <a:lnTo>
                    <a:pt x="51" y="216"/>
                  </a:lnTo>
                  <a:lnTo>
                    <a:pt x="52" y="212"/>
                  </a:lnTo>
                  <a:lnTo>
                    <a:pt x="52" y="206"/>
                  </a:lnTo>
                  <a:lnTo>
                    <a:pt x="53" y="202"/>
                  </a:lnTo>
                  <a:lnTo>
                    <a:pt x="53" y="195"/>
                  </a:lnTo>
                  <a:lnTo>
                    <a:pt x="53" y="190"/>
                  </a:lnTo>
                  <a:lnTo>
                    <a:pt x="53" y="184"/>
                  </a:lnTo>
                  <a:lnTo>
                    <a:pt x="54" y="179"/>
                  </a:lnTo>
                  <a:lnTo>
                    <a:pt x="54" y="172"/>
                  </a:lnTo>
                  <a:lnTo>
                    <a:pt x="55" y="168"/>
                  </a:lnTo>
                  <a:lnTo>
                    <a:pt x="55" y="163"/>
                  </a:lnTo>
                  <a:lnTo>
                    <a:pt x="55" y="158"/>
                  </a:lnTo>
                  <a:lnTo>
                    <a:pt x="55" y="152"/>
                  </a:lnTo>
                  <a:lnTo>
                    <a:pt x="55" y="148"/>
                  </a:lnTo>
                  <a:lnTo>
                    <a:pt x="55" y="143"/>
                  </a:lnTo>
                  <a:lnTo>
                    <a:pt x="55" y="138"/>
                  </a:lnTo>
                  <a:lnTo>
                    <a:pt x="55" y="134"/>
                  </a:lnTo>
                  <a:lnTo>
                    <a:pt x="56" y="128"/>
                  </a:lnTo>
                  <a:lnTo>
                    <a:pt x="55" y="124"/>
                  </a:lnTo>
                  <a:lnTo>
                    <a:pt x="55" y="119"/>
                  </a:lnTo>
                  <a:lnTo>
                    <a:pt x="55" y="114"/>
                  </a:lnTo>
                  <a:lnTo>
                    <a:pt x="55" y="110"/>
                  </a:lnTo>
                  <a:lnTo>
                    <a:pt x="55" y="106"/>
                  </a:lnTo>
                  <a:lnTo>
                    <a:pt x="55" y="100"/>
                  </a:lnTo>
                  <a:lnTo>
                    <a:pt x="55" y="96"/>
                  </a:lnTo>
                  <a:lnTo>
                    <a:pt x="55" y="92"/>
                  </a:lnTo>
                  <a:lnTo>
                    <a:pt x="55" y="88"/>
                  </a:lnTo>
                  <a:lnTo>
                    <a:pt x="55" y="83"/>
                  </a:lnTo>
                  <a:lnTo>
                    <a:pt x="55" y="80"/>
                  </a:lnTo>
                  <a:lnTo>
                    <a:pt x="55" y="76"/>
                  </a:lnTo>
                  <a:lnTo>
                    <a:pt x="55" y="68"/>
                  </a:lnTo>
                  <a:lnTo>
                    <a:pt x="55" y="62"/>
                  </a:lnTo>
                  <a:lnTo>
                    <a:pt x="54" y="54"/>
                  </a:lnTo>
                  <a:lnTo>
                    <a:pt x="53" y="47"/>
                  </a:lnTo>
                  <a:lnTo>
                    <a:pt x="53" y="40"/>
                  </a:lnTo>
                  <a:lnTo>
                    <a:pt x="53" y="35"/>
                  </a:lnTo>
                  <a:lnTo>
                    <a:pt x="52" y="30"/>
                  </a:lnTo>
                  <a:lnTo>
                    <a:pt x="52" y="24"/>
                  </a:lnTo>
                  <a:lnTo>
                    <a:pt x="51" y="20"/>
                  </a:lnTo>
                  <a:lnTo>
                    <a:pt x="51" y="16"/>
                  </a:lnTo>
                  <a:lnTo>
                    <a:pt x="51" y="8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306" y="0"/>
                  </a:lnTo>
                  <a:lnTo>
                    <a:pt x="306" y="2"/>
                  </a:lnTo>
                  <a:lnTo>
                    <a:pt x="307" y="6"/>
                  </a:lnTo>
                  <a:lnTo>
                    <a:pt x="308" y="8"/>
                  </a:lnTo>
                  <a:lnTo>
                    <a:pt x="309" y="12"/>
                  </a:lnTo>
                  <a:lnTo>
                    <a:pt x="311" y="16"/>
                  </a:lnTo>
                  <a:lnTo>
                    <a:pt x="312" y="23"/>
                  </a:lnTo>
                  <a:lnTo>
                    <a:pt x="314" y="27"/>
                  </a:lnTo>
                  <a:lnTo>
                    <a:pt x="315" y="34"/>
                  </a:lnTo>
                  <a:lnTo>
                    <a:pt x="317" y="40"/>
                  </a:lnTo>
                  <a:lnTo>
                    <a:pt x="319" y="48"/>
                  </a:lnTo>
                  <a:lnTo>
                    <a:pt x="320" y="52"/>
                  </a:lnTo>
                  <a:lnTo>
                    <a:pt x="321" y="56"/>
                  </a:lnTo>
                  <a:lnTo>
                    <a:pt x="322" y="60"/>
                  </a:lnTo>
                  <a:lnTo>
                    <a:pt x="323" y="66"/>
                  </a:lnTo>
                  <a:lnTo>
                    <a:pt x="324" y="70"/>
                  </a:lnTo>
                  <a:lnTo>
                    <a:pt x="325" y="74"/>
                  </a:lnTo>
                  <a:lnTo>
                    <a:pt x="326" y="79"/>
                  </a:lnTo>
                  <a:lnTo>
                    <a:pt x="327" y="84"/>
                  </a:lnTo>
                  <a:lnTo>
                    <a:pt x="328" y="88"/>
                  </a:lnTo>
                  <a:lnTo>
                    <a:pt x="329" y="94"/>
                  </a:lnTo>
                  <a:lnTo>
                    <a:pt x="330" y="99"/>
                  </a:lnTo>
                  <a:lnTo>
                    <a:pt x="331" y="104"/>
                  </a:lnTo>
                  <a:lnTo>
                    <a:pt x="332" y="108"/>
                  </a:lnTo>
                  <a:lnTo>
                    <a:pt x="333" y="115"/>
                  </a:lnTo>
                  <a:lnTo>
                    <a:pt x="334" y="120"/>
                  </a:lnTo>
                  <a:lnTo>
                    <a:pt x="335" y="126"/>
                  </a:lnTo>
                  <a:lnTo>
                    <a:pt x="336" y="131"/>
                  </a:lnTo>
                  <a:lnTo>
                    <a:pt x="337" y="138"/>
                  </a:lnTo>
                  <a:lnTo>
                    <a:pt x="337" y="143"/>
                  </a:lnTo>
                  <a:lnTo>
                    <a:pt x="339" y="150"/>
                  </a:lnTo>
                  <a:lnTo>
                    <a:pt x="339" y="156"/>
                  </a:lnTo>
                  <a:lnTo>
                    <a:pt x="340" y="162"/>
                  </a:lnTo>
                  <a:lnTo>
                    <a:pt x="341" y="168"/>
                  </a:lnTo>
                  <a:lnTo>
                    <a:pt x="342" y="175"/>
                  </a:lnTo>
                  <a:lnTo>
                    <a:pt x="342" y="180"/>
                  </a:lnTo>
                  <a:lnTo>
                    <a:pt x="343" y="187"/>
                  </a:lnTo>
                  <a:lnTo>
                    <a:pt x="344" y="194"/>
                  </a:lnTo>
                  <a:lnTo>
                    <a:pt x="345" y="202"/>
                  </a:lnTo>
                  <a:lnTo>
                    <a:pt x="345" y="208"/>
                  </a:lnTo>
                  <a:lnTo>
                    <a:pt x="346" y="215"/>
                  </a:lnTo>
                  <a:lnTo>
                    <a:pt x="346" y="222"/>
                  </a:lnTo>
                  <a:lnTo>
                    <a:pt x="347" y="228"/>
                  </a:lnTo>
                  <a:lnTo>
                    <a:pt x="347" y="235"/>
                  </a:lnTo>
                  <a:lnTo>
                    <a:pt x="347" y="242"/>
                  </a:lnTo>
                  <a:lnTo>
                    <a:pt x="347" y="250"/>
                  </a:lnTo>
                  <a:lnTo>
                    <a:pt x="348" y="256"/>
                  </a:lnTo>
                  <a:lnTo>
                    <a:pt x="348" y="263"/>
                  </a:lnTo>
                  <a:lnTo>
                    <a:pt x="348" y="271"/>
                  </a:lnTo>
                  <a:lnTo>
                    <a:pt x="348" y="278"/>
                  </a:lnTo>
                  <a:lnTo>
                    <a:pt x="349" y="286"/>
                  </a:lnTo>
                  <a:lnTo>
                    <a:pt x="348" y="294"/>
                  </a:lnTo>
                  <a:lnTo>
                    <a:pt x="348" y="300"/>
                  </a:lnTo>
                  <a:lnTo>
                    <a:pt x="347" y="307"/>
                  </a:lnTo>
                  <a:lnTo>
                    <a:pt x="347" y="315"/>
                  </a:lnTo>
                  <a:lnTo>
                    <a:pt x="347" y="322"/>
                  </a:lnTo>
                  <a:lnTo>
                    <a:pt x="346" y="328"/>
                  </a:lnTo>
                  <a:lnTo>
                    <a:pt x="346" y="335"/>
                  </a:lnTo>
                  <a:lnTo>
                    <a:pt x="346" y="342"/>
                  </a:lnTo>
                  <a:lnTo>
                    <a:pt x="345" y="348"/>
                  </a:lnTo>
                  <a:lnTo>
                    <a:pt x="345" y="355"/>
                  </a:lnTo>
                  <a:lnTo>
                    <a:pt x="344" y="360"/>
                  </a:lnTo>
                  <a:lnTo>
                    <a:pt x="344" y="367"/>
                  </a:lnTo>
                  <a:lnTo>
                    <a:pt x="343" y="374"/>
                  </a:lnTo>
                  <a:lnTo>
                    <a:pt x="342" y="379"/>
                  </a:lnTo>
                  <a:lnTo>
                    <a:pt x="342" y="386"/>
                  </a:lnTo>
                  <a:lnTo>
                    <a:pt x="342" y="392"/>
                  </a:lnTo>
                  <a:lnTo>
                    <a:pt x="341" y="396"/>
                  </a:lnTo>
                  <a:lnTo>
                    <a:pt x="340" y="403"/>
                  </a:lnTo>
                  <a:lnTo>
                    <a:pt x="339" y="408"/>
                  </a:lnTo>
                  <a:lnTo>
                    <a:pt x="339" y="414"/>
                  </a:lnTo>
                  <a:lnTo>
                    <a:pt x="337" y="419"/>
                  </a:lnTo>
                  <a:lnTo>
                    <a:pt x="337" y="424"/>
                  </a:lnTo>
                  <a:lnTo>
                    <a:pt x="336" y="428"/>
                  </a:lnTo>
                  <a:lnTo>
                    <a:pt x="336" y="434"/>
                  </a:lnTo>
                  <a:lnTo>
                    <a:pt x="335" y="439"/>
                  </a:lnTo>
                  <a:lnTo>
                    <a:pt x="334" y="443"/>
                  </a:lnTo>
                  <a:lnTo>
                    <a:pt x="333" y="447"/>
                  </a:lnTo>
                  <a:lnTo>
                    <a:pt x="332" y="452"/>
                  </a:lnTo>
                  <a:lnTo>
                    <a:pt x="331" y="458"/>
                  </a:lnTo>
                  <a:lnTo>
                    <a:pt x="331" y="462"/>
                  </a:lnTo>
                  <a:lnTo>
                    <a:pt x="330" y="466"/>
                  </a:lnTo>
                  <a:lnTo>
                    <a:pt x="330" y="471"/>
                  </a:lnTo>
                  <a:lnTo>
                    <a:pt x="328" y="478"/>
                  </a:lnTo>
                  <a:lnTo>
                    <a:pt x="326" y="486"/>
                  </a:lnTo>
                  <a:lnTo>
                    <a:pt x="325" y="492"/>
                  </a:lnTo>
                  <a:lnTo>
                    <a:pt x="323" y="499"/>
                  </a:lnTo>
                  <a:lnTo>
                    <a:pt x="321" y="504"/>
                  </a:lnTo>
                  <a:lnTo>
                    <a:pt x="320" y="510"/>
                  </a:lnTo>
                  <a:lnTo>
                    <a:pt x="319" y="514"/>
                  </a:lnTo>
                  <a:lnTo>
                    <a:pt x="317" y="519"/>
                  </a:lnTo>
                  <a:lnTo>
                    <a:pt x="316" y="523"/>
                  </a:lnTo>
                  <a:lnTo>
                    <a:pt x="315" y="527"/>
                  </a:lnTo>
                  <a:lnTo>
                    <a:pt x="314" y="530"/>
                  </a:lnTo>
                  <a:lnTo>
                    <a:pt x="314" y="532"/>
                  </a:lnTo>
                  <a:lnTo>
                    <a:pt x="312" y="536"/>
                  </a:lnTo>
                  <a:lnTo>
                    <a:pt x="312" y="538"/>
                  </a:lnTo>
                  <a:lnTo>
                    <a:pt x="262" y="539"/>
                  </a:lnTo>
                  <a:lnTo>
                    <a:pt x="262" y="538"/>
                  </a:lnTo>
                  <a:lnTo>
                    <a:pt x="263" y="535"/>
                  </a:lnTo>
                  <a:lnTo>
                    <a:pt x="264" y="528"/>
                  </a:lnTo>
                  <a:lnTo>
                    <a:pt x="265" y="522"/>
                  </a:lnTo>
                  <a:lnTo>
                    <a:pt x="267" y="516"/>
                  </a:lnTo>
                  <a:lnTo>
                    <a:pt x="268" y="511"/>
                  </a:lnTo>
                  <a:lnTo>
                    <a:pt x="269" y="504"/>
                  </a:lnTo>
                  <a:lnTo>
                    <a:pt x="270" y="499"/>
                  </a:lnTo>
                  <a:lnTo>
                    <a:pt x="270" y="492"/>
                  </a:lnTo>
                  <a:lnTo>
                    <a:pt x="272" y="487"/>
                  </a:lnTo>
                  <a:lnTo>
                    <a:pt x="272" y="480"/>
                  </a:lnTo>
                  <a:lnTo>
                    <a:pt x="274" y="474"/>
                  </a:lnTo>
                  <a:lnTo>
                    <a:pt x="275" y="466"/>
                  </a:lnTo>
                  <a:lnTo>
                    <a:pt x="276" y="459"/>
                  </a:lnTo>
                  <a:lnTo>
                    <a:pt x="276" y="451"/>
                  </a:lnTo>
                  <a:lnTo>
                    <a:pt x="277" y="443"/>
                  </a:lnTo>
                  <a:lnTo>
                    <a:pt x="277" y="439"/>
                  </a:lnTo>
                  <a:lnTo>
                    <a:pt x="278" y="435"/>
                  </a:lnTo>
                  <a:lnTo>
                    <a:pt x="278" y="431"/>
                  </a:lnTo>
                  <a:lnTo>
                    <a:pt x="279" y="427"/>
                  </a:lnTo>
                  <a:lnTo>
                    <a:pt x="279" y="422"/>
                  </a:lnTo>
                  <a:lnTo>
                    <a:pt x="279" y="419"/>
                  </a:lnTo>
                  <a:lnTo>
                    <a:pt x="280" y="414"/>
                  </a:lnTo>
                  <a:lnTo>
                    <a:pt x="280" y="411"/>
                  </a:lnTo>
                  <a:lnTo>
                    <a:pt x="280" y="406"/>
                  </a:lnTo>
                  <a:lnTo>
                    <a:pt x="280" y="402"/>
                  </a:lnTo>
                  <a:lnTo>
                    <a:pt x="280" y="396"/>
                  </a:lnTo>
                  <a:lnTo>
                    <a:pt x="281" y="392"/>
                  </a:lnTo>
                  <a:lnTo>
                    <a:pt x="281" y="388"/>
                  </a:lnTo>
                  <a:lnTo>
                    <a:pt x="281" y="383"/>
                  </a:lnTo>
                  <a:lnTo>
                    <a:pt x="281" y="379"/>
                  </a:lnTo>
                  <a:lnTo>
                    <a:pt x="282" y="375"/>
                  </a:lnTo>
                  <a:lnTo>
                    <a:pt x="282" y="371"/>
                  </a:lnTo>
                  <a:lnTo>
                    <a:pt x="282" y="367"/>
                  </a:lnTo>
                  <a:lnTo>
                    <a:pt x="282" y="362"/>
                  </a:lnTo>
                  <a:lnTo>
                    <a:pt x="282" y="359"/>
                  </a:lnTo>
                  <a:lnTo>
                    <a:pt x="282" y="350"/>
                  </a:lnTo>
                  <a:lnTo>
                    <a:pt x="282" y="343"/>
                  </a:lnTo>
                  <a:lnTo>
                    <a:pt x="281" y="339"/>
                  </a:lnTo>
                  <a:lnTo>
                    <a:pt x="281" y="334"/>
                  </a:lnTo>
                  <a:lnTo>
                    <a:pt x="280" y="330"/>
                  </a:lnTo>
                  <a:lnTo>
                    <a:pt x="280" y="326"/>
                  </a:lnTo>
                  <a:lnTo>
                    <a:pt x="279" y="320"/>
                  </a:lnTo>
                  <a:lnTo>
                    <a:pt x="279" y="316"/>
                  </a:lnTo>
                  <a:lnTo>
                    <a:pt x="278" y="311"/>
                  </a:lnTo>
                  <a:lnTo>
                    <a:pt x="278" y="308"/>
                  </a:lnTo>
                  <a:lnTo>
                    <a:pt x="277" y="303"/>
                  </a:lnTo>
                  <a:lnTo>
                    <a:pt x="276" y="299"/>
                  </a:lnTo>
                  <a:lnTo>
                    <a:pt x="276" y="295"/>
                  </a:lnTo>
                  <a:lnTo>
                    <a:pt x="275" y="291"/>
                  </a:lnTo>
                  <a:lnTo>
                    <a:pt x="274" y="286"/>
                  </a:lnTo>
                  <a:lnTo>
                    <a:pt x="274" y="282"/>
                  </a:lnTo>
                  <a:lnTo>
                    <a:pt x="273" y="278"/>
                  </a:lnTo>
                  <a:lnTo>
                    <a:pt x="273" y="274"/>
                  </a:lnTo>
                  <a:lnTo>
                    <a:pt x="272" y="270"/>
                  </a:lnTo>
                  <a:lnTo>
                    <a:pt x="271" y="264"/>
                  </a:lnTo>
                  <a:lnTo>
                    <a:pt x="270" y="260"/>
                  </a:lnTo>
                  <a:lnTo>
                    <a:pt x="270" y="256"/>
                  </a:lnTo>
                  <a:lnTo>
                    <a:pt x="268" y="248"/>
                  </a:lnTo>
                  <a:lnTo>
                    <a:pt x="265" y="240"/>
                  </a:lnTo>
                  <a:lnTo>
                    <a:pt x="264" y="236"/>
                  </a:lnTo>
                  <a:lnTo>
                    <a:pt x="263" y="231"/>
                  </a:lnTo>
                  <a:lnTo>
                    <a:pt x="262" y="228"/>
                  </a:lnTo>
                  <a:lnTo>
                    <a:pt x="261" y="224"/>
                  </a:lnTo>
                  <a:lnTo>
                    <a:pt x="260" y="216"/>
                  </a:lnTo>
                  <a:lnTo>
                    <a:pt x="258" y="210"/>
                  </a:lnTo>
                  <a:lnTo>
                    <a:pt x="256" y="203"/>
                  </a:lnTo>
                  <a:lnTo>
                    <a:pt x="254" y="196"/>
                  </a:lnTo>
                  <a:lnTo>
                    <a:pt x="252" y="190"/>
                  </a:lnTo>
                  <a:lnTo>
                    <a:pt x="251" y="183"/>
                  </a:lnTo>
                  <a:lnTo>
                    <a:pt x="249" y="176"/>
                  </a:lnTo>
                  <a:lnTo>
                    <a:pt x="247" y="171"/>
                  </a:lnTo>
                  <a:lnTo>
                    <a:pt x="246" y="167"/>
                  </a:lnTo>
                  <a:lnTo>
                    <a:pt x="245" y="163"/>
                  </a:lnTo>
                  <a:lnTo>
                    <a:pt x="244" y="158"/>
                  </a:lnTo>
                  <a:lnTo>
                    <a:pt x="242" y="154"/>
                  </a:lnTo>
                  <a:lnTo>
                    <a:pt x="241" y="151"/>
                  </a:lnTo>
                  <a:lnTo>
                    <a:pt x="241" y="150"/>
                  </a:lnTo>
                  <a:lnTo>
                    <a:pt x="240" y="146"/>
                  </a:lnTo>
                  <a:lnTo>
                    <a:pt x="240" y="144"/>
                  </a:lnTo>
                  <a:lnTo>
                    <a:pt x="239" y="146"/>
                  </a:lnTo>
                  <a:lnTo>
                    <a:pt x="239" y="150"/>
                  </a:lnTo>
                  <a:lnTo>
                    <a:pt x="239" y="154"/>
                  </a:lnTo>
                  <a:lnTo>
                    <a:pt x="238" y="162"/>
                  </a:lnTo>
                  <a:lnTo>
                    <a:pt x="237" y="166"/>
                  </a:lnTo>
                  <a:lnTo>
                    <a:pt x="237" y="170"/>
                  </a:lnTo>
                  <a:lnTo>
                    <a:pt x="236" y="175"/>
                  </a:lnTo>
                  <a:lnTo>
                    <a:pt x="236" y="180"/>
                  </a:lnTo>
                  <a:lnTo>
                    <a:pt x="236" y="186"/>
                  </a:lnTo>
                  <a:lnTo>
                    <a:pt x="236" y="192"/>
                  </a:lnTo>
                  <a:lnTo>
                    <a:pt x="235" y="199"/>
                  </a:lnTo>
                  <a:lnTo>
                    <a:pt x="235" y="206"/>
                  </a:lnTo>
                  <a:lnTo>
                    <a:pt x="234" y="212"/>
                  </a:lnTo>
                  <a:lnTo>
                    <a:pt x="234" y="219"/>
                  </a:lnTo>
                  <a:lnTo>
                    <a:pt x="233" y="226"/>
                  </a:lnTo>
                  <a:lnTo>
                    <a:pt x="232" y="232"/>
                  </a:lnTo>
                  <a:lnTo>
                    <a:pt x="231" y="239"/>
                  </a:lnTo>
                  <a:lnTo>
                    <a:pt x="231" y="247"/>
                  </a:lnTo>
                  <a:lnTo>
                    <a:pt x="230" y="255"/>
                  </a:lnTo>
                  <a:lnTo>
                    <a:pt x="229" y="262"/>
                  </a:lnTo>
                  <a:lnTo>
                    <a:pt x="228" y="268"/>
                  </a:lnTo>
                  <a:lnTo>
                    <a:pt x="227" y="276"/>
                  </a:lnTo>
                  <a:lnTo>
                    <a:pt x="226" y="283"/>
                  </a:lnTo>
                  <a:lnTo>
                    <a:pt x="225" y="290"/>
                  </a:lnTo>
                  <a:lnTo>
                    <a:pt x="224" y="296"/>
                  </a:lnTo>
                  <a:lnTo>
                    <a:pt x="223" y="303"/>
                  </a:lnTo>
                  <a:lnTo>
                    <a:pt x="221" y="310"/>
                  </a:lnTo>
                  <a:lnTo>
                    <a:pt x="221" y="316"/>
                  </a:lnTo>
                  <a:lnTo>
                    <a:pt x="219" y="322"/>
                  </a:lnTo>
                  <a:lnTo>
                    <a:pt x="217" y="328"/>
                  </a:lnTo>
                  <a:lnTo>
                    <a:pt x="215" y="334"/>
                  </a:lnTo>
                  <a:lnTo>
                    <a:pt x="214" y="340"/>
                  </a:lnTo>
                  <a:lnTo>
                    <a:pt x="211" y="347"/>
                  </a:lnTo>
                  <a:lnTo>
                    <a:pt x="209" y="352"/>
                  </a:lnTo>
                  <a:lnTo>
                    <a:pt x="207" y="359"/>
                  </a:lnTo>
                  <a:lnTo>
                    <a:pt x="205" y="366"/>
                  </a:lnTo>
                  <a:lnTo>
                    <a:pt x="202" y="370"/>
                  </a:lnTo>
                  <a:lnTo>
                    <a:pt x="200" y="376"/>
                  </a:lnTo>
                  <a:lnTo>
                    <a:pt x="198" y="382"/>
                  </a:lnTo>
                  <a:lnTo>
                    <a:pt x="196" y="388"/>
                  </a:lnTo>
                  <a:lnTo>
                    <a:pt x="193" y="394"/>
                  </a:lnTo>
                  <a:lnTo>
                    <a:pt x="191" y="400"/>
                  </a:lnTo>
                  <a:lnTo>
                    <a:pt x="189" y="406"/>
                  </a:lnTo>
                  <a:lnTo>
                    <a:pt x="187" y="411"/>
                  </a:lnTo>
                  <a:lnTo>
                    <a:pt x="184" y="415"/>
                  </a:lnTo>
                  <a:lnTo>
                    <a:pt x="182" y="420"/>
                  </a:lnTo>
                  <a:lnTo>
                    <a:pt x="179" y="424"/>
                  </a:lnTo>
                  <a:lnTo>
                    <a:pt x="177" y="430"/>
                  </a:lnTo>
                  <a:lnTo>
                    <a:pt x="174" y="438"/>
                  </a:lnTo>
                  <a:lnTo>
                    <a:pt x="170" y="444"/>
                  </a:lnTo>
                  <a:lnTo>
                    <a:pt x="167" y="450"/>
                  </a:lnTo>
                  <a:lnTo>
                    <a:pt x="165" y="455"/>
                  </a:lnTo>
                  <a:lnTo>
                    <a:pt x="164" y="458"/>
                  </a:lnTo>
                  <a:lnTo>
                    <a:pt x="164" y="459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6B94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98" name="Freeform 158"/>
            <p:cNvSpPr>
              <a:spLocks/>
            </p:cNvSpPr>
            <p:nvPr/>
          </p:nvSpPr>
          <p:spPr bwMode="auto">
            <a:xfrm>
              <a:off x="4022" y="3272"/>
              <a:ext cx="191" cy="162"/>
            </a:xfrm>
            <a:custGeom>
              <a:avLst/>
              <a:gdLst>
                <a:gd name="T0" fmla="*/ 364 w 573"/>
                <a:gd name="T1" fmla="*/ 3 h 646"/>
                <a:gd name="T2" fmla="*/ 345 w 573"/>
                <a:gd name="T3" fmla="*/ 4 h 646"/>
                <a:gd name="T4" fmla="*/ 327 w 573"/>
                <a:gd name="T5" fmla="*/ 10 h 646"/>
                <a:gd name="T6" fmla="*/ 305 w 573"/>
                <a:gd name="T7" fmla="*/ 14 h 646"/>
                <a:gd name="T8" fmla="*/ 281 w 573"/>
                <a:gd name="T9" fmla="*/ 22 h 646"/>
                <a:gd name="T10" fmla="*/ 256 w 573"/>
                <a:gd name="T11" fmla="*/ 31 h 646"/>
                <a:gd name="T12" fmla="*/ 231 w 573"/>
                <a:gd name="T13" fmla="*/ 43 h 646"/>
                <a:gd name="T14" fmla="*/ 205 w 573"/>
                <a:gd name="T15" fmla="*/ 56 h 646"/>
                <a:gd name="T16" fmla="*/ 182 w 573"/>
                <a:gd name="T17" fmla="*/ 72 h 646"/>
                <a:gd name="T18" fmla="*/ 160 w 573"/>
                <a:gd name="T19" fmla="*/ 91 h 646"/>
                <a:gd name="T20" fmla="*/ 144 w 573"/>
                <a:gd name="T21" fmla="*/ 114 h 646"/>
                <a:gd name="T22" fmla="*/ 130 w 573"/>
                <a:gd name="T23" fmla="*/ 138 h 646"/>
                <a:gd name="T24" fmla="*/ 119 w 573"/>
                <a:gd name="T25" fmla="*/ 166 h 646"/>
                <a:gd name="T26" fmla="*/ 108 w 573"/>
                <a:gd name="T27" fmla="*/ 198 h 646"/>
                <a:gd name="T28" fmla="*/ 98 w 573"/>
                <a:gd name="T29" fmla="*/ 232 h 646"/>
                <a:gd name="T30" fmla="*/ 88 w 573"/>
                <a:gd name="T31" fmla="*/ 266 h 646"/>
                <a:gd name="T32" fmla="*/ 80 w 573"/>
                <a:gd name="T33" fmla="*/ 302 h 646"/>
                <a:gd name="T34" fmla="*/ 72 w 573"/>
                <a:gd name="T35" fmla="*/ 336 h 646"/>
                <a:gd name="T36" fmla="*/ 65 w 573"/>
                <a:gd name="T37" fmla="*/ 370 h 646"/>
                <a:gd name="T38" fmla="*/ 59 w 573"/>
                <a:gd name="T39" fmla="*/ 398 h 646"/>
                <a:gd name="T40" fmla="*/ 55 w 573"/>
                <a:gd name="T41" fmla="*/ 424 h 646"/>
                <a:gd name="T42" fmla="*/ 49 w 573"/>
                <a:gd name="T43" fmla="*/ 456 h 646"/>
                <a:gd name="T44" fmla="*/ 48 w 573"/>
                <a:gd name="T45" fmla="*/ 472 h 646"/>
                <a:gd name="T46" fmla="*/ 343 w 573"/>
                <a:gd name="T47" fmla="*/ 134 h 646"/>
                <a:gd name="T48" fmla="*/ 321 w 573"/>
                <a:gd name="T49" fmla="*/ 146 h 646"/>
                <a:gd name="T50" fmla="*/ 302 w 573"/>
                <a:gd name="T51" fmla="*/ 162 h 646"/>
                <a:gd name="T52" fmla="*/ 283 w 573"/>
                <a:gd name="T53" fmla="*/ 186 h 646"/>
                <a:gd name="T54" fmla="*/ 266 w 573"/>
                <a:gd name="T55" fmla="*/ 215 h 646"/>
                <a:gd name="T56" fmla="*/ 257 w 573"/>
                <a:gd name="T57" fmla="*/ 236 h 646"/>
                <a:gd name="T58" fmla="*/ 249 w 573"/>
                <a:gd name="T59" fmla="*/ 260 h 646"/>
                <a:gd name="T60" fmla="*/ 241 w 573"/>
                <a:gd name="T61" fmla="*/ 290 h 646"/>
                <a:gd name="T62" fmla="*/ 233 w 573"/>
                <a:gd name="T63" fmla="*/ 323 h 646"/>
                <a:gd name="T64" fmla="*/ 225 w 573"/>
                <a:gd name="T65" fmla="*/ 359 h 646"/>
                <a:gd name="T66" fmla="*/ 217 w 573"/>
                <a:gd name="T67" fmla="*/ 396 h 646"/>
                <a:gd name="T68" fmla="*/ 211 w 573"/>
                <a:gd name="T69" fmla="*/ 435 h 646"/>
                <a:gd name="T70" fmla="*/ 204 w 573"/>
                <a:gd name="T71" fmla="*/ 471 h 646"/>
                <a:gd name="T72" fmla="*/ 199 w 573"/>
                <a:gd name="T73" fmla="*/ 507 h 646"/>
                <a:gd name="T74" fmla="*/ 194 w 573"/>
                <a:gd name="T75" fmla="*/ 539 h 646"/>
                <a:gd name="T76" fmla="*/ 190 w 573"/>
                <a:gd name="T77" fmla="*/ 567 h 646"/>
                <a:gd name="T78" fmla="*/ 187 w 573"/>
                <a:gd name="T79" fmla="*/ 591 h 646"/>
                <a:gd name="T80" fmla="*/ 185 w 573"/>
                <a:gd name="T81" fmla="*/ 610 h 646"/>
                <a:gd name="T82" fmla="*/ 367 w 573"/>
                <a:gd name="T83" fmla="*/ 232 h 646"/>
                <a:gd name="T84" fmla="*/ 389 w 573"/>
                <a:gd name="T85" fmla="*/ 222 h 646"/>
                <a:gd name="T86" fmla="*/ 409 w 573"/>
                <a:gd name="T87" fmla="*/ 215 h 646"/>
                <a:gd name="T88" fmla="*/ 426 w 573"/>
                <a:gd name="T89" fmla="*/ 207 h 646"/>
                <a:gd name="T90" fmla="*/ 444 w 573"/>
                <a:gd name="T91" fmla="*/ 200 h 646"/>
                <a:gd name="T92" fmla="*/ 462 w 573"/>
                <a:gd name="T93" fmla="*/ 191 h 646"/>
                <a:gd name="T94" fmla="*/ 480 w 573"/>
                <a:gd name="T95" fmla="*/ 186 h 646"/>
                <a:gd name="T96" fmla="*/ 497 w 573"/>
                <a:gd name="T97" fmla="*/ 178 h 646"/>
                <a:gd name="T98" fmla="*/ 519 w 573"/>
                <a:gd name="T99" fmla="*/ 170 h 646"/>
                <a:gd name="T100" fmla="*/ 530 w 573"/>
                <a:gd name="T101" fmla="*/ 160 h 646"/>
                <a:gd name="T102" fmla="*/ 550 w 573"/>
                <a:gd name="T103" fmla="*/ 138 h 646"/>
                <a:gd name="T104" fmla="*/ 567 w 573"/>
                <a:gd name="T105" fmla="*/ 102 h 646"/>
                <a:gd name="T106" fmla="*/ 564 w 573"/>
                <a:gd name="T107" fmla="*/ 71 h 646"/>
                <a:gd name="T108" fmla="*/ 543 w 573"/>
                <a:gd name="T109" fmla="*/ 54 h 646"/>
                <a:gd name="T110" fmla="*/ 519 w 573"/>
                <a:gd name="T111" fmla="*/ 38 h 646"/>
                <a:gd name="T112" fmla="*/ 494 w 573"/>
                <a:gd name="T113" fmla="*/ 23 h 646"/>
                <a:gd name="T114" fmla="*/ 477 w 573"/>
                <a:gd name="T115" fmla="*/ 16 h 646"/>
                <a:gd name="T116" fmla="*/ 460 w 573"/>
                <a:gd name="T117" fmla="*/ 11 h 646"/>
                <a:gd name="T118" fmla="*/ 442 w 573"/>
                <a:gd name="T119" fmla="*/ 7 h 646"/>
                <a:gd name="T120" fmla="*/ 422 w 573"/>
                <a:gd name="T121" fmla="*/ 3 h 646"/>
                <a:gd name="T122" fmla="*/ 400 w 573"/>
                <a:gd name="T123" fmla="*/ 0 h 646"/>
                <a:gd name="T124" fmla="*/ 377 w 573"/>
                <a:gd name="T125" fmla="*/ 0 h 6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73"/>
                <a:gd name="T190" fmla="*/ 0 h 646"/>
                <a:gd name="T191" fmla="*/ 573 w 573"/>
                <a:gd name="T192" fmla="*/ 646 h 6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73" h="646">
                  <a:moveTo>
                    <a:pt x="373" y="2"/>
                  </a:moveTo>
                  <a:lnTo>
                    <a:pt x="372" y="2"/>
                  </a:lnTo>
                  <a:lnTo>
                    <a:pt x="370" y="2"/>
                  </a:lnTo>
                  <a:lnTo>
                    <a:pt x="367" y="2"/>
                  </a:lnTo>
                  <a:lnTo>
                    <a:pt x="364" y="3"/>
                  </a:lnTo>
                  <a:lnTo>
                    <a:pt x="359" y="3"/>
                  </a:lnTo>
                  <a:lnTo>
                    <a:pt x="355" y="3"/>
                  </a:lnTo>
                  <a:lnTo>
                    <a:pt x="351" y="3"/>
                  </a:lnTo>
                  <a:lnTo>
                    <a:pt x="348" y="4"/>
                  </a:lnTo>
                  <a:lnTo>
                    <a:pt x="345" y="4"/>
                  </a:lnTo>
                  <a:lnTo>
                    <a:pt x="342" y="6"/>
                  </a:lnTo>
                  <a:lnTo>
                    <a:pt x="338" y="6"/>
                  </a:lnTo>
                  <a:lnTo>
                    <a:pt x="335" y="7"/>
                  </a:lnTo>
                  <a:lnTo>
                    <a:pt x="331" y="7"/>
                  </a:lnTo>
                  <a:lnTo>
                    <a:pt x="327" y="10"/>
                  </a:lnTo>
                  <a:lnTo>
                    <a:pt x="322" y="10"/>
                  </a:lnTo>
                  <a:lnTo>
                    <a:pt x="318" y="11"/>
                  </a:lnTo>
                  <a:lnTo>
                    <a:pt x="314" y="12"/>
                  </a:lnTo>
                  <a:lnTo>
                    <a:pt x="310" y="14"/>
                  </a:lnTo>
                  <a:lnTo>
                    <a:pt x="305" y="14"/>
                  </a:lnTo>
                  <a:lnTo>
                    <a:pt x="301" y="16"/>
                  </a:lnTo>
                  <a:lnTo>
                    <a:pt x="296" y="18"/>
                  </a:lnTo>
                  <a:lnTo>
                    <a:pt x="291" y="19"/>
                  </a:lnTo>
                  <a:lnTo>
                    <a:pt x="286" y="20"/>
                  </a:lnTo>
                  <a:lnTo>
                    <a:pt x="281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6" y="27"/>
                  </a:lnTo>
                  <a:lnTo>
                    <a:pt x="261" y="30"/>
                  </a:lnTo>
                  <a:lnTo>
                    <a:pt x="256" y="31"/>
                  </a:lnTo>
                  <a:lnTo>
                    <a:pt x="251" y="34"/>
                  </a:lnTo>
                  <a:lnTo>
                    <a:pt x="246" y="36"/>
                  </a:lnTo>
                  <a:lnTo>
                    <a:pt x="241" y="38"/>
                  </a:lnTo>
                  <a:lnTo>
                    <a:pt x="236" y="40"/>
                  </a:lnTo>
                  <a:lnTo>
                    <a:pt x="231" y="43"/>
                  </a:lnTo>
                  <a:lnTo>
                    <a:pt x="226" y="44"/>
                  </a:lnTo>
                  <a:lnTo>
                    <a:pt x="220" y="47"/>
                  </a:lnTo>
                  <a:lnTo>
                    <a:pt x="215" y="50"/>
                  </a:lnTo>
                  <a:lnTo>
                    <a:pt x="210" y="52"/>
                  </a:lnTo>
                  <a:lnTo>
                    <a:pt x="205" y="56"/>
                  </a:lnTo>
                  <a:lnTo>
                    <a:pt x="200" y="59"/>
                  </a:lnTo>
                  <a:lnTo>
                    <a:pt x="196" y="63"/>
                  </a:lnTo>
                  <a:lnTo>
                    <a:pt x="192" y="66"/>
                  </a:lnTo>
                  <a:lnTo>
                    <a:pt x="187" y="68"/>
                  </a:lnTo>
                  <a:lnTo>
                    <a:pt x="182" y="72"/>
                  </a:lnTo>
                  <a:lnTo>
                    <a:pt x="177" y="75"/>
                  </a:lnTo>
                  <a:lnTo>
                    <a:pt x="173" y="79"/>
                  </a:lnTo>
                  <a:lnTo>
                    <a:pt x="168" y="83"/>
                  </a:lnTo>
                  <a:lnTo>
                    <a:pt x="164" y="86"/>
                  </a:lnTo>
                  <a:lnTo>
                    <a:pt x="160" y="91"/>
                  </a:lnTo>
                  <a:lnTo>
                    <a:pt x="157" y="95"/>
                  </a:lnTo>
                  <a:lnTo>
                    <a:pt x="153" y="99"/>
                  </a:lnTo>
                  <a:lnTo>
                    <a:pt x="150" y="103"/>
                  </a:lnTo>
                  <a:lnTo>
                    <a:pt x="147" y="108"/>
                  </a:lnTo>
                  <a:lnTo>
                    <a:pt x="144" y="114"/>
                  </a:lnTo>
                  <a:lnTo>
                    <a:pt x="140" y="118"/>
                  </a:lnTo>
                  <a:lnTo>
                    <a:pt x="138" y="122"/>
                  </a:lnTo>
                  <a:lnTo>
                    <a:pt x="135" y="127"/>
                  </a:lnTo>
                  <a:lnTo>
                    <a:pt x="133" y="134"/>
                  </a:lnTo>
                  <a:lnTo>
                    <a:pt x="130" y="138"/>
                  </a:lnTo>
                  <a:lnTo>
                    <a:pt x="128" y="143"/>
                  </a:lnTo>
                  <a:lnTo>
                    <a:pt x="125" y="148"/>
                  </a:lnTo>
                  <a:lnTo>
                    <a:pt x="123" y="155"/>
                  </a:lnTo>
                  <a:lnTo>
                    <a:pt x="121" y="160"/>
                  </a:lnTo>
                  <a:lnTo>
                    <a:pt x="119" y="166"/>
                  </a:lnTo>
                  <a:lnTo>
                    <a:pt x="117" y="172"/>
                  </a:lnTo>
                  <a:lnTo>
                    <a:pt x="115" y="179"/>
                  </a:lnTo>
                  <a:lnTo>
                    <a:pt x="112" y="184"/>
                  </a:lnTo>
                  <a:lnTo>
                    <a:pt x="110" y="191"/>
                  </a:lnTo>
                  <a:lnTo>
                    <a:pt x="108" y="198"/>
                  </a:lnTo>
                  <a:lnTo>
                    <a:pt x="106" y="204"/>
                  </a:lnTo>
                  <a:lnTo>
                    <a:pt x="104" y="211"/>
                  </a:lnTo>
                  <a:lnTo>
                    <a:pt x="102" y="218"/>
                  </a:lnTo>
                  <a:lnTo>
                    <a:pt x="100" y="224"/>
                  </a:lnTo>
                  <a:lnTo>
                    <a:pt x="98" y="232"/>
                  </a:lnTo>
                  <a:lnTo>
                    <a:pt x="96" y="239"/>
                  </a:lnTo>
                  <a:lnTo>
                    <a:pt x="94" y="246"/>
                  </a:lnTo>
                  <a:lnTo>
                    <a:pt x="92" y="252"/>
                  </a:lnTo>
                  <a:lnTo>
                    <a:pt x="90" y="259"/>
                  </a:lnTo>
                  <a:lnTo>
                    <a:pt x="88" y="266"/>
                  </a:lnTo>
                  <a:lnTo>
                    <a:pt x="87" y="274"/>
                  </a:lnTo>
                  <a:lnTo>
                    <a:pt x="85" y="280"/>
                  </a:lnTo>
                  <a:lnTo>
                    <a:pt x="83" y="288"/>
                  </a:lnTo>
                  <a:lnTo>
                    <a:pt x="81" y="295"/>
                  </a:lnTo>
                  <a:lnTo>
                    <a:pt x="80" y="302"/>
                  </a:lnTo>
                  <a:lnTo>
                    <a:pt x="78" y="308"/>
                  </a:lnTo>
                  <a:lnTo>
                    <a:pt x="76" y="316"/>
                  </a:lnTo>
                  <a:lnTo>
                    <a:pt x="75" y="323"/>
                  </a:lnTo>
                  <a:lnTo>
                    <a:pt x="74" y="330"/>
                  </a:lnTo>
                  <a:lnTo>
                    <a:pt x="72" y="336"/>
                  </a:lnTo>
                  <a:lnTo>
                    <a:pt x="71" y="344"/>
                  </a:lnTo>
                  <a:lnTo>
                    <a:pt x="69" y="350"/>
                  </a:lnTo>
                  <a:lnTo>
                    <a:pt x="68" y="356"/>
                  </a:lnTo>
                  <a:lnTo>
                    <a:pt x="66" y="363"/>
                  </a:lnTo>
                  <a:lnTo>
                    <a:pt x="65" y="370"/>
                  </a:lnTo>
                  <a:lnTo>
                    <a:pt x="64" y="375"/>
                  </a:lnTo>
                  <a:lnTo>
                    <a:pt x="63" y="380"/>
                  </a:lnTo>
                  <a:lnTo>
                    <a:pt x="61" y="387"/>
                  </a:lnTo>
                  <a:lnTo>
                    <a:pt x="60" y="392"/>
                  </a:lnTo>
                  <a:lnTo>
                    <a:pt x="59" y="398"/>
                  </a:lnTo>
                  <a:lnTo>
                    <a:pt x="58" y="403"/>
                  </a:lnTo>
                  <a:lnTo>
                    <a:pt x="57" y="408"/>
                  </a:lnTo>
                  <a:lnTo>
                    <a:pt x="56" y="415"/>
                  </a:lnTo>
                  <a:lnTo>
                    <a:pt x="55" y="419"/>
                  </a:lnTo>
                  <a:lnTo>
                    <a:pt x="55" y="424"/>
                  </a:lnTo>
                  <a:lnTo>
                    <a:pt x="54" y="430"/>
                  </a:lnTo>
                  <a:lnTo>
                    <a:pt x="53" y="435"/>
                  </a:lnTo>
                  <a:lnTo>
                    <a:pt x="51" y="442"/>
                  </a:lnTo>
                  <a:lnTo>
                    <a:pt x="50" y="450"/>
                  </a:lnTo>
                  <a:lnTo>
                    <a:pt x="49" y="456"/>
                  </a:lnTo>
                  <a:lnTo>
                    <a:pt x="49" y="462"/>
                  </a:lnTo>
                  <a:lnTo>
                    <a:pt x="48" y="466"/>
                  </a:lnTo>
                  <a:lnTo>
                    <a:pt x="48" y="470"/>
                  </a:lnTo>
                  <a:lnTo>
                    <a:pt x="48" y="471"/>
                  </a:lnTo>
                  <a:lnTo>
                    <a:pt x="48" y="472"/>
                  </a:lnTo>
                  <a:lnTo>
                    <a:pt x="0" y="494"/>
                  </a:lnTo>
                  <a:lnTo>
                    <a:pt x="60" y="486"/>
                  </a:lnTo>
                  <a:lnTo>
                    <a:pt x="190" y="180"/>
                  </a:lnTo>
                  <a:lnTo>
                    <a:pt x="331" y="135"/>
                  </a:lnTo>
                  <a:lnTo>
                    <a:pt x="343" y="134"/>
                  </a:lnTo>
                  <a:lnTo>
                    <a:pt x="339" y="136"/>
                  </a:lnTo>
                  <a:lnTo>
                    <a:pt x="333" y="138"/>
                  </a:lnTo>
                  <a:lnTo>
                    <a:pt x="328" y="142"/>
                  </a:lnTo>
                  <a:lnTo>
                    <a:pt x="325" y="143"/>
                  </a:lnTo>
                  <a:lnTo>
                    <a:pt x="321" y="146"/>
                  </a:lnTo>
                  <a:lnTo>
                    <a:pt x="318" y="148"/>
                  </a:lnTo>
                  <a:lnTo>
                    <a:pt x="315" y="151"/>
                  </a:lnTo>
                  <a:lnTo>
                    <a:pt x="310" y="154"/>
                  </a:lnTo>
                  <a:lnTo>
                    <a:pt x="307" y="158"/>
                  </a:lnTo>
                  <a:lnTo>
                    <a:pt x="302" y="162"/>
                  </a:lnTo>
                  <a:lnTo>
                    <a:pt x="299" y="166"/>
                  </a:lnTo>
                  <a:lnTo>
                    <a:pt x="294" y="170"/>
                  </a:lnTo>
                  <a:lnTo>
                    <a:pt x="291" y="175"/>
                  </a:lnTo>
                  <a:lnTo>
                    <a:pt x="287" y="180"/>
                  </a:lnTo>
                  <a:lnTo>
                    <a:pt x="283" y="186"/>
                  </a:lnTo>
                  <a:lnTo>
                    <a:pt x="279" y="191"/>
                  </a:lnTo>
                  <a:lnTo>
                    <a:pt x="275" y="198"/>
                  </a:lnTo>
                  <a:lnTo>
                    <a:pt x="271" y="204"/>
                  </a:lnTo>
                  <a:lnTo>
                    <a:pt x="268" y="212"/>
                  </a:lnTo>
                  <a:lnTo>
                    <a:pt x="266" y="215"/>
                  </a:lnTo>
                  <a:lnTo>
                    <a:pt x="264" y="219"/>
                  </a:lnTo>
                  <a:lnTo>
                    <a:pt x="262" y="223"/>
                  </a:lnTo>
                  <a:lnTo>
                    <a:pt x="261" y="228"/>
                  </a:lnTo>
                  <a:lnTo>
                    <a:pt x="259" y="232"/>
                  </a:lnTo>
                  <a:lnTo>
                    <a:pt x="257" y="236"/>
                  </a:lnTo>
                  <a:lnTo>
                    <a:pt x="256" y="242"/>
                  </a:lnTo>
                  <a:lnTo>
                    <a:pt x="254" y="247"/>
                  </a:lnTo>
                  <a:lnTo>
                    <a:pt x="253" y="251"/>
                  </a:lnTo>
                  <a:lnTo>
                    <a:pt x="251" y="255"/>
                  </a:lnTo>
                  <a:lnTo>
                    <a:pt x="249" y="260"/>
                  </a:lnTo>
                  <a:lnTo>
                    <a:pt x="248" y="266"/>
                  </a:lnTo>
                  <a:lnTo>
                    <a:pt x="246" y="271"/>
                  </a:lnTo>
                  <a:lnTo>
                    <a:pt x="244" y="276"/>
                  </a:lnTo>
                  <a:lnTo>
                    <a:pt x="243" y="283"/>
                  </a:lnTo>
                  <a:lnTo>
                    <a:pt x="241" y="290"/>
                  </a:lnTo>
                  <a:lnTo>
                    <a:pt x="239" y="295"/>
                  </a:lnTo>
                  <a:lnTo>
                    <a:pt x="238" y="302"/>
                  </a:lnTo>
                  <a:lnTo>
                    <a:pt x="236" y="308"/>
                  </a:lnTo>
                  <a:lnTo>
                    <a:pt x="234" y="316"/>
                  </a:lnTo>
                  <a:lnTo>
                    <a:pt x="233" y="323"/>
                  </a:lnTo>
                  <a:lnTo>
                    <a:pt x="231" y="330"/>
                  </a:lnTo>
                  <a:lnTo>
                    <a:pt x="229" y="338"/>
                  </a:lnTo>
                  <a:lnTo>
                    <a:pt x="228" y="344"/>
                  </a:lnTo>
                  <a:lnTo>
                    <a:pt x="227" y="351"/>
                  </a:lnTo>
                  <a:lnTo>
                    <a:pt x="225" y="359"/>
                  </a:lnTo>
                  <a:lnTo>
                    <a:pt x="223" y="366"/>
                  </a:lnTo>
                  <a:lnTo>
                    <a:pt x="222" y="374"/>
                  </a:lnTo>
                  <a:lnTo>
                    <a:pt x="220" y="380"/>
                  </a:lnTo>
                  <a:lnTo>
                    <a:pt x="219" y="388"/>
                  </a:lnTo>
                  <a:lnTo>
                    <a:pt x="217" y="396"/>
                  </a:lnTo>
                  <a:lnTo>
                    <a:pt x="216" y="404"/>
                  </a:lnTo>
                  <a:lnTo>
                    <a:pt x="214" y="411"/>
                  </a:lnTo>
                  <a:lnTo>
                    <a:pt x="213" y="419"/>
                  </a:lnTo>
                  <a:lnTo>
                    <a:pt x="212" y="426"/>
                  </a:lnTo>
                  <a:lnTo>
                    <a:pt x="211" y="435"/>
                  </a:lnTo>
                  <a:lnTo>
                    <a:pt x="209" y="442"/>
                  </a:lnTo>
                  <a:lnTo>
                    <a:pt x="208" y="450"/>
                  </a:lnTo>
                  <a:lnTo>
                    <a:pt x="207" y="456"/>
                  </a:lnTo>
                  <a:lnTo>
                    <a:pt x="206" y="464"/>
                  </a:lnTo>
                  <a:lnTo>
                    <a:pt x="204" y="471"/>
                  </a:lnTo>
                  <a:lnTo>
                    <a:pt x="203" y="479"/>
                  </a:lnTo>
                  <a:lnTo>
                    <a:pt x="202" y="486"/>
                  </a:lnTo>
                  <a:lnTo>
                    <a:pt x="201" y="494"/>
                  </a:lnTo>
                  <a:lnTo>
                    <a:pt x="199" y="500"/>
                  </a:lnTo>
                  <a:lnTo>
                    <a:pt x="199" y="507"/>
                  </a:lnTo>
                  <a:lnTo>
                    <a:pt x="198" y="514"/>
                  </a:lnTo>
                  <a:lnTo>
                    <a:pt x="197" y="520"/>
                  </a:lnTo>
                  <a:lnTo>
                    <a:pt x="195" y="526"/>
                  </a:lnTo>
                  <a:lnTo>
                    <a:pt x="195" y="532"/>
                  </a:lnTo>
                  <a:lnTo>
                    <a:pt x="194" y="539"/>
                  </a:lnTo>
                  <a:lnTo>
                    <a:pt x="193" y="544"/>
                  </a:lnTo>
                  <a:lnTo>
                    <a:pt x="192" y="550"/>
                  </a:lnTo>
                  <a:lnTo>
                    <a:pt x="192" y="555"/>
                  </a:lnTo>
                  <a:lnTo>
                    <a:pt x="190" y="560"/>
                  </a:lnTo>
                  <a:lnTo>
                    <a:pt x="190" y="567"/>
                  </a:lnTo>
                  <a:lnTo>
                    <a:pt x="189" y="570"/>
                  </a:lnTo>
                  <a:lnTo>
                    <a:pt x="189" y="575"/>
                  </a:lnTo>
                  <a:lnTo>
                    <a:pt x="188" y="579"/>
                  </a:lnTo>
                  <a:lnTo>
                    <a:pt x="188" y="583"/>
                  </a:lnTo>
                  <a:lnTo>
                    <a:pt x="187" y="591"/>
                  </a:lnTo>
                  <a:lnTo>
                    <a:pt x="186" y="598"/>
                  </a:lnTo>
                  <a:lnTo>
                    <a:pt x="185" y="602"/>
                  </a:lnTo>
                  <a:lnTo>
                    <a:pt x="185" y="606"/>
                  </a:lnTo>
                  <a:lnTo>
                    <a:pt x="185" y="608"/>
                  </a:lnTo>
                  <a:lnTo>
                    <a:pt x="185" y="610"/>
                  </a:lnTo>
                  <a:lnTo>
                    <a:pt x="145" y="646"/>
                  </a:lnTo>
                  <a:lnTo>
                    <a:pt x="199" y="616"/>
                  </a:lnTo>
                  <a:lnTo>
                    <a:pt x="361" y="235"/>
                  </a:lnTo>
                  <a:lnTo>
                    <a:pt x="362" y="234"/>
                  </a:lnTo>
                  <a:lnTo>
                    <a:pt x="367" y="232"/>
                  </a:lnTo>
                  <a:lnTo>
                    <a:pt x="370" y="230"/>
                  </a:lnTo>
                  <a:lnTo>
                    <a:pt x="374" y="228"/>
                  </a:lnTo>
                  <a:lnTo>
                    <a:pt x="379" y="227"/>
                  </a:lnTo>
                  <a:lnTo>
                    <a:pt x="384" y="226"/>
                  </a:lnTo>
                  <a:lnTo>
                    <a:pt x="389" y="222"/>
                  </a:lnTo>
                  <a:lnTo>
                    <a:pt x="395" y="220"/>
                  </a:lnTo>
                  <a:lnTo>
                    <a:pt x="399" y="219"/>
                  </a:lnTo>
                  <a:lnTo>
                    <a:pt x="402" y="216"/>
                  </a:lnTo>
                  <a:lnTo>
                    <a:pt x="405" y="215"/>
                  </a:lnTo>
                  <a:lnTo>
                    <a:pt x="409" y="215"/>
                  </a:lnTo>
                  <a:lnTo>
                    <a:pt x="412" y="212"/>
                  </a:lnTo>
                  <a:lnTo>
                    <a:pt x="415" y="212"/>
                  </a:lnTo>
                  <a:lnTo>
                    <a:pt x="419" y="210"/>
                  </a:lnTo>
                  <a:lnTo>
                    <a:pt x="422" y="208"/>
                  </a:lnTo>
                  <a:lnTo>
                    <a:pt x="426" y="207"/>
                  </a:lnTo>
                  <a:lnTo>
                    <a:pt x="430" y="206"/>
                  </a:lnTo>
                  <a:lnTo>
                    <a:pt x="434" y="204"/>
                  </a:lnTo>
                  <a:lnTo>
                    <a:pt x="437" y="203"/>
                  </a:lnTo>
                  <a:lnTo>
                    <a:pt x="441" y="202"/>
                  </a:lnTo>
                  <a:lnTo>
                    <a:pt x="444" y="200"/>
                  </a:lnTo>
                  <a:lnTo>
                    <a:pt x="448" y="198"/>
                  </a:lnTo>
                  <a:lnTo>
                    <a:pt x="452" y="196"/>
                  </a:lnTo>
                  <a:lnTo>
                    <a:pt x="455" y="195"/>
                  </a:lnTo>
                  <a:lnTo>
                    <a:pt x="459" y="194"/>
                  </a:lnTo>
                  <a:lnTo>
                    <a:pt x="462" y="191"/>
                  </a:lnTo>
                  <a:lnTo>
                    <a:pt x="466" y="191"/>
                  </a:lnTo>
                  <a:lnTo>
                    <a:pt x="470" y="188"/>
                  </a:lnTo>
                  <a:lnTo>
                    <a:pt x="473" y="188"/>
                  </a:lnTo>
                  <a:lnTo>
                    <a:pt x="476" y="187"/>
                  </a:lnTo>
                  <a:lnTo>
                    <a:pt x="480" y="186"/>
                  </a:lnTo>
                  <a:lnTo>
                    <a:pt x="482" y="184"/>
                  </a:lnTo>
                  <a:lnTo>
                    <a:pt x="486" y="183"/>
                  </a:lnTo>
                  <a:lnTo>
                    <a:pt x="489" y="182"/>
                  </a:lnTo>
                  <a:lnTo>
                    <a:pt x="492" y="182"/>
                  </a:lnTo>
                  <a:lnTo>
                    <a:pt x="497" y="178"/>
                  </a:lnTo>
                  <a:lnTo>
                    <a:pt x="503" y="176"/>
                  </a:lnTo>
                  <a:lnTo>
                    <a:pt x="508" y="174"/>
                  </a:lnTo>
                  <a:lnTo>
                    <a:pt x="513" y="172"/>
                  </a:lnTo>
                  <a:lnTo>
                    <a:pt x="516" y="171"/>
                  </a:lnTo>
                  <a:lnTo>
                    <a:pt x="519" y="170"/>
                  </a:lnTo>
                  <a:lnTo>
                    <a:pt x="521" y="168"/>
                  </a:lnTo>
                  <a:lnTo>
                    <a:pt x="523" y="168"/>
                  </a:lnTo>
                  <a:lnTo>
                    <a:pt x="525" y="166"/>
                  </a:lnTo>
                  <a:lnTo>
                    <a:pt x="528" y="163"/>
                  </a:lnTo>
                  <a:lnTo>
                    <a:pt x="530" y="160"/>
                  </a:lnTo>
                  <a:lnTo>
                    <a:pt x="534" y="156"/>
                  </a:lnTo>
                  <a:lnTo>
                    <a:pt x="538" y="152"/>
                  </a:lnTo>
                  <a:lnTo>
                    <a:pt x="542" y="148"/>
                  </a:lnTo>
                  <a:lnTo>
                    <a:pt x="546" y="143"/>
                  </a:lnTo>
                  <a:lnTo>
                    <a:pt x="550" y="138"/>
                  </a:lnTo>
                  <a:lnTo>
                    <a:pt x="554" y="131"/>
                  </a:lnTo>
                  <a:lnTo>
                    <a:pt x="558" y="124"/>
                  </a:lnTo>
                  <a:lnTo>
                    <a:pt x="561" y="116"/>
                  </a:lnTo>
                  <a:lnTo>
                    <a:pt x="565" y="110"/>
                  </a:lnTo>
                  <a:lnTo>
                    <a:pt x="567" y="102"/>
                  </a:lnTo>
                  <a:lnTo>
                    <a:pt x="569" y="95"/>
                  </a:lnTo>
                  <a:lnTo>
                    <a:pt x="571" y="86"/>
                  </a:lnTo>
                  <a:lnTo>
                    <a:pt x="573" y="79"/>
                  </a:lnTo>
                  <a:lnTo>
                    <a:pt x="568" y="75"/>
                  </a:lnTo>
                  <a:lnTo>
                    <a:pt x="564" y="71"/>
                  </a:lnTo>
                  <a:lnTo>
                    <a:pt x="560" y="67"/>
                  </a:lnTo>
                  <a:lnTo>
                    <a:pt x="556" y="64"/>
                  </a:lnTo>
                  <a:lnTo>
                    <a:pt x="551" y="60"/>
                  </a:lnTo>
                  <a:lnTo>
                    <a:pt x="547" y="58"/>
                  </a:lnTo>
                  <a:lnTo>
                    <a:pt x="543" y="54"/>
                  </a:lnTo>
                  <a:lnTo>
                    <a:pt x="538" y="51"/>
                  </a:lnTo>
                  <a:lnTo>
                    <a:pt x="533" y="47"/>
                  </a:lnTo>
                  <a:lnTo>
                    <a:pt x="528" y="44"/>
                  </a:lnTo>
                  <a:lnTo>
                    <a:pt x="523" y="40"/>
                  </a:lnTo>
                  <a:lnTo>
                    <a:pt x="519" y="38"/>
                  </a:lnTo>
                  <a:lnTo>
                    <a:pt x="513" y="34"/>
                  </a:lnTo>
                  <a:lnTo>
                    <a:pt x="508" y="31"/>
                  </a:lnTo>
                  <a:lnTo>
                    <a:pt x="502" y="27"/>
                  </a:lnTo>
                  <a:lnTo>
                    <a:pt x="497" y="26"/>
                  </a:lnTo>
                  <a:lnTo>
                    <a:pt x="494" y="23"/>
                  </a:lnTo>
                  <a:lnTo>
                    <a:pt x="490" y="22"/>
                  </a:lnTo>
                  <a:lnTo>
                    <a:pt x="487" y="20"/>
                  </a:lnTo>
                  <a:lnTo>
                    <a:pt x="484" y="19"/>
                  </a:lnTo>
                  <a:lnTo>
                    <a:pt x="481" y="18"/>
                  </a:lnTo>
                  <a:lnTo>
                    <a:pt x="477" y="16"/>
                  </a:lnTo>
                  <a:lnTo>
                    <a:pt x="474" y="15"/>
                  </a:lnTo>
                  <a:lnTo>
                    <a:pt x="471" y="14"/>
                  </a:lnTo>
                  <a:lnTo>
                    <a:pt x="467" y="12"/>
                  </a:lnTo>
                  <a:lnTo>
                    <a:pt x="464" y="12"/>
                  </a:lnTo>
                  <a:lnTo>
                    <a:pt x="460" y="11"/>
                  </a:lnTo>
                  <a:lnTo>
                    <a:pt x="457" y="10"/>
                  </a:lnTo>
                  <a:lnTo>
                    <a:pt x="453" y="8"/>
                  </a:lnTo>
                  <a:lnTo>
                    <a:pt x="450" y="7"/>
                  </a:lnTo>
                  <a:lnTo>
                    <a:pt x="446" y="7"/>
                  </a:lnTo>
                  <a:lnTo>
                    <a:pt x="442" y="7"/>
                  </a:lnTo>
                  <a:lnTo>
                    <a:pt x="438" y="6"/>
                  </a:lnTo>
                  <a:lnTo>
                    <a:pt x="434" y="4"/>
                  </a:lnTo>
                  <a:lnTo>
                    <a:pt x="430" y="4"/>
                  </a:lnTo>
                  <a:lnTo>
                    <a:pt x="426" y="3"/>
                  </a:lnTo>
                  <a:lnTo>
                    <a:pt x="422" y="3"/>
                  </a:lnTo>
                  <a:lnTo>
                    <a:pt x="418" y="2"/>
                  </a:lnTo>
                  <a:lnTo>
                    <a:pt x="414" y="2"/>
                  </a:lnTo>
                  <a:lnTo>
                    <a:pt x="410" y="2"/>
                  </a:lnTo>
                  <a:lnTo>
                    <a:pt x="405" y="0"/>
                  </a:lnTo>
                  <a:lnTo>
                    <a:pt x="400" y="0"/>
                  </a:lnTo>
                  <a:lnTo>
                    <a:pt x="396" y="0"/>
                  </a:lnTo>
                  <a:lnTo>
                    <a:pt x="391" y="0"/>
                  </a:lnTo>
                  <a:lnTo>
                    <a:pt x="386" y="0"/>
                  </a:lnTo>
                  <a:lnTo>
                    <a:pt x="382" y="0"/>
                  </a:lnTo>
                  <a:lnTo>
                    <a:pt x="377" y="0"/>
                  </a:lnTo>
                  <a:lnTo>
                    <a:pt x="37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99" name="Freeform 159"/>
            <p:cNvSpPr>
              <a:spLocks/>
            </p:cNvSpPr>
            <p:nvPr/>
          </p:nvSpPr>
          <p:spPr bwMode="auto">
            <a:xfrm>
              <a:off x="4189" y="3137"/>
              <a:ext cx="18" cy="35"/>
            </a:xfrm>
            <a:custGeom>
              <a:avLst/>
              <a:gdLst>
                <a:gd name="T0" fmla="*/ 38 w 55"/>
                <a:gd name="T1" fmla="*/ 138 h 138"/>
                <a:gd name="T2" fmla="*/ 55 w 55"/>
                <a:gd name="T3" fmla="*/ 47 h 138"/>
                <a:gd name="T4" fmla="*/ 28 w 55"/>
                <a:gd name="T5" fmla="*/ 0 h 138"/>
                <a:gd name="T6" fmla="*/ 0 w 55"/>
                <a:gd name="T7" fmla="*/ 44 h 138"/>
                <a:gd name="T8" fmla="*/ 9 w 55"/>
                <a:gd name="T9" fmla="*/ 56 h 138"/>
                <a:gd name="T10" fmla="*/ 20 w 55"/>
                <a:gd name="T11" fmla="*/ 135 h 138"/>
                <a:gd name="T12" fmla="*/ 38 w 55"/>
                <a:gd name="T13" fmla="*/ 138 h 138"/>
                <a:gd name="T14" fmla="*/ 38 w 55"/>
                <a:gd name="T15" fmla="*/ 138 h 1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138"/>
                <a:gd name="T26" fmla="*/ 55 w 55"/>
                <a:gd name="T27" fmla="*/ 138 h 1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138">
                  <a:moveTo>
                    <a:pt x="38" y="138"/>
                  </a:moveTo>
                  <a:lnTo>
                    <a:pt x="55" y="47"/>
                  </a:lnTo>
                  <a:lnTo>
                    <a:pt x="28" y="0"/>
                  </a:lnTo>
                  <a:lnTo>
                    <a:pt x="0" y="44"/>
                  </a:lnTo>
                  <a:lnTo>
                    <a:pt x="9" y="56"/>
                  </a:lnTo>
                  <a:lnTo>
                    <a:pt x="20" y="135"/>
                  </a:lnTo>
                  <a:lnTo>
                    <a:pt x="38" y="138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00" name="Freeform 160"/>
            <p:cNvSpPr>
              <a:spLocks/>
            </p:cNvSpPr>
            <p:nvPr/>
          </p:nvSpPr>
          <p:spPr bwMode="auto">
            <a:xfrm>
              <a:off x="4195" y="3128"/>
              <a:ext cx="16" cy="43"/>
            </a:xfrm>
            <a:custGeom>
              <a:avLst/>
              <a:gdLst>
                <a:gd name="T0" fmla="*/ 11 w 47"/>
                <a:gd name="T1" fmla="*/ 1 h 173"/>
                <a:gd name="T2" fmla="*/ 14 w 47"/>
                <a:gd name="T3" fmla="*/ 0 h 173"/>
                <a:gd name="T4" fmla="*/ 17 w 47"/>
                <a:gd name="T5" fmla="*/ 1 h 173"/>
                <a:gd name="T6" fmla="*/ 20 w 47"/>
                <a:gd name="T7" fmla="*/ 1 h 173"/>
                <a:gd name="T8" fmla="*/ 24 w 47"/>
                <a:gd name="T9" fmla="*/ 4 h 173"/>
                <a:gd name="T10" fmla="*/ 26 w 47"/>
                <a:gd name="T11" fmla="*/ 5 h 173"/>
                <a:gd name="T12" fmla="*/ 29 w 47"/>
                <a:gd name="T13" fmla="*/ 8 h 173"/>
                <a:gd name="T14" fmla="*/ 32 w 47"/>
                <a:gd name="T15" fmla="*/ 10 h 173"/>
                <a:gd name="T16" fmla="*/ 35 w 47"/>
                <a:gd name="T17" fmla="*/ 16 h 173"/>
                <a:gd name="T18" fmla="*/ 37 w 47"/>
                <a:gd name="T19" fmla="*/ 20 h 173"/>
                <a:gd name="T20" fmla="*/ 40 w 47"/>
                <a:gd name="T21" fmla="*/ 24 h 173"/>
                <a:gd name="T22" fmla="*/ 41 w 47"/>
                <a:gd name="T23" fmla="*/ 29 h 173"/>
                <a:gd name="T24" fmla="*/ 44 w 47"/>
                <a:gd name="T25" fmla="*/ 36 h 173"/>
                <a:gd name="T26" fmla="*/ 45 w 47"/>
                <a:gd name="T27" fmla="*/ 41 h 173"/>
                <a:gd name="T28" fmla="*/ 46 w 47"/>
                <a:gd name="T29" fmla="*/ 48 h 173"/>
                <a:gd name="T30" fmla="*/ 46 w 47"/>
                <a:gd name="T31" fmla="*/ 52 h 173"/>
                <a:gd name="T32" fmla="*/ 47 w 47"/>
                <a:gd name="T33" fmla="*/ 54 h 173"/>
                <a:gd name="T34" fmla="*/ 47 w 47"/>
                <a:gd name="T35" fmla="*/ 60 h 173"/>
                <a:gd name="T36" fmla="*/ 47 w 47"/>
                <a:gd name="T37" fmla="*/ 64 h 173"/>
                <a:gd name="T38" fmla="*/ 46 w 47"/>
                <a:gd name="T39" fmla="*/ 68 h 173"/>
                <a:gd name="T40" fmla="*/ 44 w 47"/>
                <a:gd name="T41" fmla="*/ 73 h 173"/>
                <a:gd name="T42" fmla="*/ 42 w 47"/>
                <a:gd name="T43" fmla="*/ 77 h 173"/>
                <a:gd name="T44" fmla="*/ 41 w 47"/>
                <a:gd name="T45" fmla="*/ 81 h 173"/>
                <a:gd name="T46" fmla="*/ 40 w 47"/>
                <a:gd name="T47" fmla="*/ 85 h 173"/>
                <a:gd name="T48" fmla="*/ 38 w 47"/>
                <a:gd name="T49" fmla="*/ 89 h 173"/>
                <a:gd name="T50" fmla="*/ 36 w 47"/>
                <a:gd name="T51" fmla="*/ 94 h 173"/>
                <a:gd name="T52" fmla="*/ 35 w 47"/>
                <a:gd name="T53" fmla="*/ 100 h 173"/>
                <a:gd name="T54" fmla="*/ 34 w 47"/>
                <a:gd name="T55" fmla="*/ 105 h 173"/>
                <a:gd name="T56" fmla="*/ 32 w 47"/>
                <a:gd name="T57" fmla="*/ 112 h 173"/>
                <a:gd name="T58" fmla="*/ 31 w 47"/>
                <a:gd name="T59" fmla="*/ 114 h 173"/>
                <a:gd name="T60" fmla="*/ 30 w 47"/>
                <a:gd name="T61" fmla="*/ 118 h 173"/>
                <a:gd name="T62" fmla="*/ 29 w 47"/>
                <a:gd name="T63" fmla="*/ 124 h 173"/>
                <a:gd name="T64" fmla="*/ 29 w 47"/>
                <a:gd name="T65" fmla="*/ 128 h 173"/>
                <a:gd name="T66" fmla="*/ 27 w 47"/>
                <a:gd name="T67" fmla="*/ 132 h 173"/>
                <a:gd name="T68" fmla="*/ 26 w 47"/>
                <a:gd name="T69" fmla="*/ 137 h 173"/>
                <a:gd name="T70" fmla="*/ 25 w 47"/>
                <a:gd name="T71" fmla="*/ 141 h 173"/>
                <a:gd name="T72" fmla="*/ 25 w 47"/>
                <a:gd name="T73" fmla="*/ 148 h 173"/>
                <a:gd name="T74" fmla="*/ 24 w 47"/>
                <a:gd name="T75" fmla="*/ 153 h 173"/>
                <a:gd name="T76" fmla="*/ 23 w 47"/>
                <a:gd name="T77" fmla="*/ 158 h 173"/>
                <a:gd name="T78" fmla="*/ 22 w 47"/>
                <a:gd name="T79" fmla="*/ 165 h 173"/>
                <a:gd name="T80" fmla="*/ 21 w 47"/>
                <a:gd name="T81" fmla="*/ 173 h 173"/>
                <a:gd name="T82" fmla="*/ 14 w 47"/>
                <a:gd name="T83" fmla="*/ 173 h 173"/>
                <a:gd name="T84" fmla="*/ 29 w 47"/>
                <a:gd name="T85" fmla="*/ 88 h 173"/>
                <a:gd name="T86" fmla="*/ 26 w 47"/>
                <a:gd name="T87" fmla="*/ 86 h 173"/>
                <a:gd name="T88" fmla="*/ 22 w 47"/>
                <a:gd name="T89" fmla="*/ 85 h 173"/>
                <a:gd name="T90" fmla="*/ 20 w 47"/>
                <a:gd name="T91" fmla="*/ 82 h 173"/>
                <a:gd name="T92" fmla="*/ 18 w 47"/>
                <a:gd name="T93" fmla="*/ 81 h 173"/>
                <a:gd name="T94" fmla="*/ 14 w 47"/>
                <a:gd name="T95" fmla="*/ 76 h 173"/>
                <a:gd name="T96" fmla="*/ 11 w 47"/>
                <a:gd name="T97" fmla="*/ 73 h 173"/>
                <a:gd name="T98" fmla="*/ 8 w 47"/>
                <a:gd name="T99" fmla="*/ 68 h 173"/>
                <a:gd name="T100" fmla="*/ 6 w 47"/>
                <a:gd name="T101" fmla="*/ 62 h 173"/>
                <a:gd name="T102" fmla="*/ 5 w 47"/>
                <a:gd name="T103" fmla="*/ 57 h 173"/>
                <a:gd name="T104" fmla="*/ 4 w 47"/>
                <a:gd name="T105" fmla="*/ 53 h 173"/>
                <a:gd name="T106" fmla="*/ 3 w 47"/>
                <a:gd name="T107" fmla="*/ 48 h 173"/>
                <a:gd name="T108" fmla="*/ 2 w 47"/>
                <a:gd name="T109" fmla="*/ 42 h 173"/>
                <a:gd name="T110" fmla="*/ 2 w 47"/>
                <a:gd name="T111" fmla="*/ 37 h 173"/>
                <a:gd name="T112" fmla="*/ 2 w 47"/>
                <a:gd name="T113" fmla="*/ 34 h 173"/>
                <a:gd name="T114" fmla="*/ 1 w 47"/>
                <a:gd name="T115" fmla="*/ 28 h 173"/>
                <a:gd name="T116" fmla="*/ 0 w 47"/>
                <a:gd name="T117" fmla="*/ 24 h 173"/>
                <a:gd name="T118" fmla="*/ 11 w 47"/>
                <a:gd name="T119" fmla="*/ 1 h 173"/>
                <a:gd name="T120" fmla="*/ 11 w 47"/>
                <a:gd name="T121" fmla="*/ 1 h 1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"/>
                <a:gd name="T184" fmla="*/ 0 h 173"/>
                <a:gd name="T185" fmla="*/ 47 w 47"/>
                <a:gd name="T186" fmla="*/ 173 h 17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" h="173">
                  <a:moveTo>
                    <a:pt x="11" y="1"/>
                  </a:moveTo>
                  <a:lnTo>
                    <a:pt x="14" y="0"/>
                  </a:lnTo>
                  <a:lnTo>
                    <a:pt x="17" y="1"/>
                  </a:lnTo>
                  <a:lnTo>
                    <a:pt x="20" y="1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9" y="8"/>
                  </a:lnTo>
                  <a:lnTo>
                    <a:pt x="32" y="10"/>
                  </a:lnTo>
                  <a:lnTo>
                    <a:pt x="35" y="16"/>
                  </a:lnTo>
                  <a:lnTo>
                    <a:pt x="37" y="20"/>
                  </a:lnTo>
                  <a:lnTo>
                    <a:pt x="40" y="24"/>
                  </a:lnTo>
                  <a:lnTo>
                    <a:pt x="41" y="29"/>
                  </a:lnTo>
                  <a:lnTo>
                    <a:pt x="44" y="36"/>
                  </a:lnTo>
                  <a:lnTo>
                    <a:pt x="45" y="41"/>
                  </a:lnTo>
                  <a:lnTo>
                    <a:pt x="46" y="48"/>
                  </a:lnTo>
                  <a:lnTo>
                    <a:pt x="46" y="52"/>
                  </a:lnTo>
                  <a:lnTo>
                    <a:pt x="47" y="54"/>
                  </a:lnTo>
                  <a:lnTo>
                    <a:pt x="47" y="60"/>
                  </a:lnTo>
                  <a:lnTo>
                    <a:pt x="47" y="64"/>
                  </a:lnTo>
                  <a:lnTo>
                    <a:pt x="46" y="68"/>
                  </a:lnTo>
                  <a:lnTo>
                    <a:pt x="44" y="73"/>
                  </a:lnTo>
                  <a:lnTo>
                    <a:pt x="42" y="77"/>
                  </a:lnTo>
                  <a:lnTo>
                    <a:pt x="41" y="81"/>
                  </a:lnTo>
                  <a:lnTo>
                    <a:pt x="40" y="85"/>
                  </a:lnTo>
                  <a:lnTo>
                    <a:pt x="38" y="89"/>
                  </a:lnTo>
                  <a:lnTo>
                    <a:pt x="36" y="94"/>
                  </a:lnTo>
                  <a:lnTo>
                    <a:pt x="35" y="100"/>
                  </a:lnTo>
                  <a:lnTo>
                    <a:pt x="34" y="105"/>
                  </a:lnTo>
                  <a:lnTo>
                    <a:pt x="32" y="112"/>
                  </a:lnTo>
                  <a:lnTo>
                    <a:pt x="31" y="114"/>
                  </a:lnTo>
                  <a:lnTo>
                    <a:pt x="30" y="118"/>
                  </a:lnTo>
                  <a:lnTo>
                    <a:pt x="29" y="124"/>
                  </a:lnTo>
                  <a:lnTo>
                    <a:pt x="29" y="128"/>
                  </a:lnTo>
                  <a:lnTo>
                    <a:pt x="27" y="132"/>
                  </a:lnTo>
                  <a:lnTo>
                    <a:pt x="26" y="137"/>
                  </a:lnTo>
                  <a:lnTo>
                    <a:pt x="25" y="141"/>
                  </a:lnTo>
                  <a:lnTo>
                    <a:pt x="25" y="148"/>
                  </a:lnTo>
                  <a:lnTo>
                    <a:pt x="24" y="153"/>
                  </a:lnTo>
                  <a:lnTo>
                    <a:pt x="23" y="158"/>
                  </a:lnTo>
                  <a:lnTo>
                    <a:pt x="22" y="165"/>
                  </a:lnTo>
                  <a:lnTo>
                    <a:pt x="21" y="173"/>
                  </a:lnTo>
                  <a:lnTo>
                    <a:pt x="14" y="173"/>
                  </a:lnTo>
                  <a:lnTo>
                    <a:pt x="29" y="88"/>
                  </a:lnTo>
                  <a:lnTo>
                    <a:pt x="26" y="86"/>
                  </a:lnTo>
                  <a:lnTo>
                    <a:pt x="22" y="85"/>
                  </a:lnTo>
                  <a:lnTo>
                    <a:pt x="20" y="82"/>
                  </a:lnTo>
                  <a:lnTo>
                    <a:pt x="18" y="81"/>
                  </a:lnTo>
                  <a:lnTo>
                    <a:pt x="14" y="76"/>
                  </a:lnTo>
                  <a:lnTo>
                    <a:pt x="11" y="73"/>
                  </a:lnTo>
                  <a:lnTo>
                    <a:pt x="8" y="68"/>
                  </a:lnTo>
                  <a:lnTo>
                    <a:pt x="6" y="62"/>
                  </a:lnTo>
                  <a:lnTo>
                    <a:pt x="5" y="57"/>
                  </a:lnTo>
                  <a:lnTo>
                    <a:pt x="4" y="53"/>
                  </a:lnTo>
                  <a:lnTo>
                    <a:pt x="3" y="48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4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01" name="Freeform 161"/>
            <p:cNvSpPr>
              <a:spLocks/>
            </p:cNvSpPr>
            <p:nvPr/>
          </p:nvSpPr>
          <p:spPr bwMode="auto">
            <a:xfrm>
              <a:off x="4186" y="3132"/>
              <a:ext cx="11" cy="42"/>
            </a:xfrm>
            <a:custGeom>
              <a:avLst/>
              <a:gdLst>
                <a:gd name="T0" fmla="*/ 11 w 35"/>
                <a:gd name="T1" fmla="*/ 65 h 167"/>
                <a:gd name="T2" fmla="*/ 35 w 35"/>
                <a:gd name="T3" fmla="*/ 7 h 167"/>
                <a:gd name="T4" fmla="*/ 34 w 35"/>
                <a:gd name="T5" fmla="*/ 4 h 167"/>
                <a:gd name="T6" fmla="*/ 33 w 35"/>
                <a:gd name="T7" fmla="*/ 3 h 167"/>
                <a:gd name="T8" fmla="*/ 32 w 35"/>
                <a:gd name="T9" fmla="*/ 0 h 167"/>
                <a:gd name="T10" fmla="*/ 31 w 35"/>
                <a:gd name="T11" fmla="*/ 0 h 167"/>
                <a:gd name="T12" fmla="*/ 29 w 35"/>
                <a:gd name="T13" fmla="*/ 3 h 167"/>
                <a:gd name="T14" fmla="*/ 28 w 35"/>
                <a:gd name="T15" fmla="*/ 7 h 167"/>
                <a:gd name="T16" fmla="*/ 26 w 35"/>
                <a:gd name="T17" fmla="*/ 11 h 167"/>
                <a:gd name="T18" fmla="*/ 24 w 35"/>
                <a:gd name="T19" fmla="*/ 16 h 167"/>
                <a:gd name="T20" fmla="*/ 22 w 35"/>
                <a:gd name="T21" fmla="*/ 20 h 167"/>
                <a:gd name="T22" fmla="*/ 20 w 35"/>
                <a:gd name="T23" fmla="*/ 25 h 167"/>
                <a:gd name="T24" fmla="*/ 17 w 35"/>
                <a:gd name="T25" fmla="*/ 31 h 167"/>
                <a:gd name="T26" fmla="*/ 16 w 35"/>
                <a:gd name="T27" fmla="*/ 36 h 167"/>
                <a:gd name="T28" fmla="*/ 13 w 35"/>
                <a:gd name="T29" fmla="*/ 40 h 167"/>
                <a:gd name="T30" fmla="*/ 11 w 35"/>
                <a:gd name="T31" fmla="*/ 45 h 167"/>
                <a:gd name="T32" fmla="*/ 9 w 35"/>
                <a:gd name="T33" fmla="*/ 49 h 167"/>
                <a:gd name="T34" fmla="*/ 7 w 35"/>
                <a:gd name="T35" fmla="*/ 55 h 167"/>
                <a:gd name="T36" fmla="*/ 5 w 35"/>
                <a:gd name="T37" fmla="*/ 59 h 167"/>
                <a:gd name="T38" fmla="*/ 3 w 35"/>
                <a:gd name="T39" fmla="*/ 64 h 167"/>
                <a:gd name="T40" fmla="*/ 1 w 35"/>
                <a:gd name="T41" fmla="*/ 68 h 167"/>
                <a:gd name="T42" fmla="*/ 0 w 35"/>
                <a:gd name="T43" fmla="*/ 71 h 167"/>
                <a:gd name="T44" fmla="*/ 15 w 35"/>
                <a:gd name="T45" fmla="*/ 85 h 167"/>
                <a:gd name="T46" fmla="*/ 15 w 35"/>
                <a:gd name="T47" fmla="*/ 88 h 167"/>
                <a:gd name="T48" fmla="*/ 15 w 35"/>
                <a:gd name="T49" fmla="*/ 91 h 167"/>
                <a:gd name="T50" fmla="*/ 15 w 35"/>
                <a:gd name="T51" fmla="*/ 95 h 167"/>
                <a:gd name="T52" fmla="*/ 16 w 35"/>
                <a:gd name="T53" fmla="*/ 100 h 167"/>
                <a:gd name="T54" fmla="*/ 16 w 35"/>
                <a:gd name="T55" fmla="*/ 104 h 167"/>
                <a:gd name="T56" fmla="*/ 16 w 35"/>
                <a:gd name="T57" fmla="*/ 109 h 167"/>
                <a:gd name="T58" fmla="*/ 17 w 35"/>
                <a:gd name="T59" fmla="*/ 116 h 167"/>
                <a:gd name="T60" fmla="*/ 17 w 35"/>
                <a:gd name="T61" fmla="*/ 123 h 167"/>
                <a:gd name="T62" fmla="*/ 17 w 35"/>
                <a:gd name="T63" fmla="*/ 129 h 167"/>
                <a:gd name="T64" fmla="*/ 18 w 35"/>
                <a:gd name="T65" fmla="*/ 136 h 167"/>
                <a:gd name="T66" fmla="*/ 19 w 35"/>
                <a:gd name="T67" fmla="*/ 141 h 167"/>
                <a:gd name="T68" fmla="*/ 19 w 35"/>
                <a:gd name="T69" fmla="*/ 148 h 167"/>
                <a:gd name="T70" fmla="*/ 19 w 35"/>
                <a:gd name="T71" fmla="*/ 153 h 167"/>
                <a:gd name="T72" fmla="*/ 20 w 35"/>
                <a:gd name="T73" fmla="*/ 159 h 167"/>
                <a:gd name="T74" fmla="*/ 20 w 35"/>
                <a:gd name="T75" fmla="*/ 163 h 167"/>
                <a:gd name="T76" fmla="*/ 21 w 35"/>
                <a:gd name="T77" fmla="*/ 167 h 167"/>
                <a:gd name="T78" fmla="*/ 27 w 35"/>
                <a:gd name="T79" fmla="*/ 163 h 167"/>
                <a:gd name="T80" fmla="*/ 23 w 35"/>
                <a:gd name="T81" fmla="*/ 81 h 167"/>
                <a:gd name="T82" fmla="*/ 11 w 35"/>
                <a:gd name="T83" fmla="*/ 65 h 167"/>
                <a:gd name="T84" fmla="*/ 11 w 35"/>
                <a:gd name="T85" fmla="*/ 65 h 1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5"/>
                <a:gd name="T130" fmla="*/ 0 h 167"/>
                <a:gd name="T131" fmla="*/ 35 w 35"/>
                <a:gd name="T132" fmla="*/ 167 h 16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5" h="167">
                  <a:moveTo>
                    <a:pt x="11" y="65"/>
                  </a:moveTo>
                  <a:lnTo>
                    <a:pt x="35" y="7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3"/>
                  </a:lnTo>
                  <a:lnTo>
                    <a:pt x="28" y="7"/>
                  </a:lnTo>
                  <a:lnTo>
                    <a:pt x="26" y="11"/>
                  </a:lnTo>
                  <a:lnTo>
                    <a:pt x="24" y="16"/>
                  </a:lnTo>
                  <a:lnTo>
                    <a:pt x="22" y="20"/>
                  </a:lnTo>
                  <a:lnTo>
                    <a:pt x="20" y="25"/>
                  </a:lnTo>
                  <a:lnTo>
                    <a:pt x="17" y="31"/>
                  </a:lnTo>
                  <a:lnTo>
                    <a:pt x="16" y="36"/>
                  </a:lnTo>
                  <a:lnTo>
                    <a:pt x="13" y="40"/>
                  </a:lnTo>
                  <a:lnTo>
                    <a:pt x="11" y="45"/>
                  </a:lnTo>
                  <a:lnTo>
                    <a:pt x="9" y="49"/>
                  </a:lnTo>
                  <a:lnTo>
                    <a:pt x="7" y="55"/>
                  </a:lnTo>
                  <a:lnTo>
                    <a:pt x="5" y="59"/>
                  </a:lnTo>
                  <a:lnTo>
                    <a:pt x="3" y="64"/>
                  </a:lnTo>
                  <a:lnTo>
                    <a:pt x="1" y="68"/>
                  </a:lnTo>
                  <a:lnTo>
                    <a:pt x="0" y="71"/>
                  </a:lnTo>
                  <a:lnTo>
                    <a:pt x="15" y="85"/>
                  </a:lnTo>
                  <a:lnTo>
                    <a:pt x="15" y="88"/>
                  </a:lnTo>
                  <a:lnTo>
                    <a:pt x="15" y="91"/>
                  </a:lnTo>
                  <a:lnTo>
                    <a:pt x="15" y="95"/>
                  </a:lnTo>
                  <a:lnTo>
                    <a:pt x="16" y="100"/>
                  </a:lnTo>
                  <a:lnTo>
                    <a:pt x="16" y="104"/>
                  </a:lnTo>
                  <a:lnTo>
                    <a:pt x="16" y="109"/>
                  </a:lnTo>
                  <a:lnTo>
                    <a:pt x="17" y="116"/>
                  </a:lnTo>
                  <a:lnTo>
                    <a:pt x="17" y="123"/>
                  </a:lnTo>
                  <a:lnTo>
                    <a:pt x="17" y="129"/>
                  </a:lnTo>
                  <a:lnTo>
                    <a:pt x="18" y="136"/>
                  </a:lnTo>
                  <a:lnTo>
                    <a:pt x="19" y="141"/>
                  </a:lnTo>
                  <a:lnTo>
                    <a:pt x="19" y="148"/>
                  </a:lnTo>
                  <a:lnTo>
                    <a:pt x="19" y="153"/>
                  </a:lnTo>
                  <a:lnTo>
                    <a:pt x="20" y="159"/>
                  </a:lnTo>
                  <a:lnTo>
                    <a:pt x="20" y="163"/>
                  </a:lnTo>
                  <a:lnTo>
                    <a:pt x="21" y="167"/>
                  </a:lnTo>
                  <a:lnTo>
                    <a:pt x="27" y="163"/>
                  </a:lnTo>
                  <a:lnTo>
                    <a:pt x="23" y="81"/>
                  </a:lnTo>
                  <a:lnTo>
                    <a:pt x="11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02" name="Freeform 162"/>
            <p:cNvSpPr>
              <a:spLocks/>
            </p:cNvSpPr>
            <p:nvPr/>
          </p:nvSpPr>
          <p:spPr bwMode="auto">
            <a:xfrm>
              <a:off x="4201" y="3165"/>
              <a:ext cx="66" cy="139"/>
            </a:xfrm>
            <a:custGeom>
              <a:avLst/>
              <a:gdLst>
                <a:gd name="T0" fmla="*/ 63 w 199"/>
                <a:gd name="T1" fmla="*/ 0 h 556"/>
                <a:gd name="T2" fmla="*/ 78 w 199"/>
                <a:gd name="T3" fmla="*/ 0 h 556"/>
                <a:gd name="T4" fmla="*/ 90 w 199"/>
                <a:gd name="T5" fmla="*/ 0 h 556"/>
                <a:gd name="T6" fmla="*/ 108 w 199"/>
                <a:gd name="T7" fmla="*/ 0 h 556"/>
                <a:gd name="T8" fmla="*/ 120 w 199"/>
                <a:gd name="T9" fmla="*/ 0 h 556"/>
                <a:gd name="T10" fmla="*/ 133 w 199"/>
                <a:gd name="T11" fmla="*/ 0 h 556"/>
                <a:gd name="T12" fmla="*/ 144 w 199"/>
                <a:gd name="T13" fmla="*/ 4 h 556"/>
                <a:gd name="T14" fmla="*/ 153 w 199"/>
                <a:gd name="T15" fmla="*/ 22 h 556"/>
                <a:gd name="T16" fmla="*/ 159 w 199"/>
                <a:gd name="T17" fmla="*/ 40 h 556"/>
                <a:gd name="T18" fmla="*/ 165 w 199"/>
                <a:gd name="T19" fmla="*/ 58 h 556"/>
                <a:gd name="T20" fmla="*/ 170 w 199"/>
                <a:gd name="T21" fmla="*/ 76 h 556"/>
                <a:gd name="T22" fmla="*/ 174 w 199"/>
                <a:gd name="T23" fmla="*/ 95 h 556"/>
                <a:gd name="T24" fmla="*/ 179 w 199"/>
                <a:gd name="T25" fmla="*/ 115 h 556"/>
                <a:gd name="T26" fmla="*/ 184 w 199"/>
                <a:gd name="T27" fmla="*/ 134 h 556"/>
                <a:gd name="T28" fmla="*/ 188 w 199"/>
                <a:gd name="T29" fmla="*/ 154 h 556"/>
                <a:gd name="T30" fmla="*/ 192 w 199"/>
                <a:gd name="T31" fmla="*/ 179 h 556"/>
                <a:gd name="T32" fmla="*/ 194 w 199"/>
                <a:gd name="T33" fmla="*/ 204 h 556"/>
                <a:gd name="T34" fmla="*/ 197 w 199"/>
                <a:gd name="T35" fmla="*/ 230 h 556"/>
                <a:gd name="T36" fmla="*/ 198 w 199"/>
                <a:gd name="T37" fmla="*/ 255 h 556"/>
                <a:gd name="T38" fmla="*/ 199 w 199"/>
                <a:gd name="T39" fmla="*/ 282 h 556"/>
                <a:gd name="T40" fmla="*/ 199 w 199"/>
                <a:gd name="T41" fmla="*/ 307 h 556"/>
                <a:gd name="T42" fmla="*/ 198 w 199"/>
                <a:gd name="T43" fmla="*/ 334 h 556"/>
                <a:gd name="T44" fmla="*/ 197 w 199"/>
                <a:gd name="T45" fmla="*/ 360 h 556"/>
                <a:gd name="T46" fmla="*/ 194 w 199"/>
                <a:gd name="T47" fmla="*/ 386 h 556"/>
                <a:gd name="T48" fmla="*/ 192 w 199"/>
                <a:gd name="T49" fmla="*/ 411 h 556"/>
                <a:gd name="T50" fmla="*/ 189 w 199"/>
                <a:gd name="T51" fmla="*/ 436 h 556"/>
                <a:gd name="T52" fmla="*/ 185 w 199"/>
                <a:gd name="T53" fmla="*/ 462 h 556"/>
                <a:gd name="T54" fmla="*/ 181 w 199"/>
                <a:gd name="T55" fmla="*/ 487 h 556"/>
                <a:gd name="T56" fmla="*/ 177 w 199"/>
                <a:gd name="T57" fmla="*/ 512 h 556"/>
                <a:gd name="T58" fmla="*/ 172 w 199"/>
                <a:gd name="T59" fmla="*/ 538 h 556"/>
                <a:gd name="T60" fmla="*/ 163 w 199"/>
                <a:gd name="T61" fmla="*/ 554 h 556"/>
                <a:gd name="T62" fmla="*/ 164 w 199"/>
                <a:gd name="T63" fmla="*/ 527 h 556"/>
                <a:gd name="T64" fmla="*/ 170 w 199"/>
                <a:gd name="T65" fmla="*/ 494 h 556"/>
                <a:gd name="T66" fmla="*/ 175 w 199"/>
                <a:gd name="T67" fmla="*/ 459 h 556"/>
                <a:gd name="T68" fmla="*/ 180 w 199"/>
                <a:gd name="T69" fmla="*/ 424 h 556"/>
                <a:gd name="T70" fmla="*/ 184 w 199"/>
                <a:gd name="T71" fmla="*/ 390 h 556"/>
                <a:gd name="T72" fmla="*/ 187 w 199"/>
                <a:gd name="T73" fmla="*/ 355 h 556"/>
                <a:gd name="T74" fmla="*/ 188 w 199"/>
                <a:gd name="T75" fmla="*/ 320 h 556"/>
                <a:gd name="T76" fmla="*/ 189 w 199"/>
                <a:gd name="T77" fmla="*/ 284 h 556"/>
                <a:gd name="T78" fmla="*/ 188 w 199"/>
                <a:gd name="T79" fmla="*/ 250 h 556"/>
                <a:gd name="T80" fmla="*/ 185 w 199"/>
                <a:gd name="T81" fmla="*/ 215 h 556"/>
                <a:gd name="T82" fmla="*/ 182 w 199"/>
                <a:gd name="T83" fmla="*/ 180 h 556"/>
                <a:gd name="T84" fmla="*/ 176 w 199"/>
                <a:gd name="T85" fmla="*/ 147 h 556"/>
                <a:gd name="T86" fmla="*/ 169 w 199"/>
                <a:gd name="T87" fmla="*/ 115 h 556"/>
                <a:gd name="T88" fmla="*/ 161 w 199"/>
                <a:gd name="T89" fmla="*/ 82 h 556"/>
                <a:gd name="T90" fmla="*/ 151 w 199"/>
                <a:gd name="T91" fmla="*/ 51 h 556"/>
                <a:gd name="T92" fmla="*/ 140 w 199"/>
                <a:gd name="T93" fmla="*/ 22 h 556"/>
                <a:gd name="T94" fmla="*/ 123 w 199"/>
                <a:gd name="T95" fmla="*/ 12 h 556"/>
                <a:gd name="T96" fmla="*/ 106 w 199"/>
                <a:gd name="T97" fmla="*/ 12 h 556"/>
                <a:gd name="T98" fmla="*/ 89 w 199"/>
                <a:gd name="T99" fmla="*/ 12 h 556"/>
                <a:gd name="T100" fmla="*/ 73 w 199"/>
                <a:gd name="T101" fmla="*/ 12 h 556"/>
                <a:gd name="T102" fmla="*/ 56 w 199"/>
                <a:gd name="T103" fmla="*/ 12 h 556"/>
                <a:gd name="T104" fmla="*/ 40 w 199"/>
                <a:gd name="T105" fmla="*/ 12 h 556"/>
                <a:gd name="T106" fmla="*/ 23 w 199"/>
                <a:gd name="T107" fmla="*/ 14 h 556"/>
                <a:gd name="T108" fmla="*/ 7 w 199"/>
                <a:gd name="T109" fmla="*/ 15 h 556"/>
                <a:gd name="T110" fmla="*/ 4 w 199"/>
                <a:gd name="T111" fmla="*/ 3 h 556"/>
                <a:gd name="T112" fmla="*/ 18 w 199"/>
                <a:gd name="T113" fmla="*/ 0 h 556"/>
                <a:gd name="T114" fmla="*/ 36 w 199"/>
                <a:gd name="T115" fmla="*/ 0 h 556"/>
                <a:gd name="T116" fmla="*/ 45 w 199"/>
                <a:gd name="T117" fmla="*/ 0 h 5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9"/>
                <a:gd name="T178" fmla="*/ 0 h 556"/>
                <a:gd name="T179" fmla="*/ 199 w 199"/>
                <a:gd name="T180" fmla="*/ 556 h 5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9" h="556">
                  <a:moveTo>
                    <a:pt x="45" y="0"/>
                  </a:moveTo>
                  <a:lnTo>
                    <a:pt x="51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1" y="0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93" y="0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08" y="0"/>
                  </a:lnTo>
                  <a:lnTo>
                    <a:pt x="111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20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0" y="0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4" y="4"/>
                  </a:lnTo>
                  <a:lnTo>
                    <a:pt x="147" y="8"/>
                  </a:lnTo>
                  <a:lnTo>
                    <a:pt x="149" y="12"/>
                  </a:lnTo>
                  <a:lnTo>
                    <a:pt x="151" y="16"/>
                  </a:lnTo>
                  <a:lnTo>
                    <a:pt x="153" y="22"/>
                  </a:lnTo>
                  <a:lnTo>
                    <a:pt x="154" y="26"/>
                  </a:lnTo>
                  <a:lnTo>
                    <a:pt x="156" y="30"/>
                  </a:lnTo>
                  <a:lnTo>
                    <a:pt x="158" y="35"/>
                  </a:lnTo>
                  <a:lnTo>
                    <a:pt x="159" y="40"/>
                  </a:lnTo>
                  <a:lnTo>
                    <a:pt x="161" y="44"/>
                  </a:lnTo>
                  <a:lnTo>
                    <a:pt x="162" y="48"/>
                  </a:lnTo>
                  <a:lnTo>
                    <a:pt x="164" y="54"/>
                  </a:lnTo>
                  <a:lnTo>
                    <a:pt x="165" y="58"/>
                  </a:lnTo>
                  <a:lnTo>
                    <a:pt x="167" y="63"/>
                  </a:lnTo>
                  <a:lnTo>
                    <a:pt x="168" y="67"/>
                  </a:lnTo>
                  <a:lnTo>
                    <a:pt x="169" y="72"/>
                  </a:lnTo>
                  <a:lnTo>
                    <a:pt x="170" y="76"/>
                  </a:lnTo>
                  <a:lnTo>
                    <a:pt x="172" y="82"/>
                  </a:lnTo>
                  <a:lnTo>
                    <a:pt x="172" y="86"/>
                  </a:lnTo>
                  <a:lnTo>
                    <a:pt x="174" y="91"/>
                  </a:lnTo>
                  <a:lnTo>
                    <a:pt x="174" y="95"/>
                  </a:lnTo>
                  <a:lnTo>
                    <a:pt x="176" y="100"/>
                  </a:lnTo>
                  <a:lnTo>
                    <a:pt x="177" y="106"/>
                  </a:lnTo>
                  <a:lnTo>
                    <a:pt x="178" y="111"/>
                  </a:lnTo>
                  <a:lnTo>
                    <a:pt x="179" y="115"/>
                  </a:lnTo>
                  <a:lnTo>
                    <a:pt x="180" y="119"/>
                  </a:lnTo>
                  <a:lnTo>
                    <a:pt x="181" y="124"/>
                  </a:lnTo>
                  <a:lnTo>
                    <a:pt x="183" y="128"/>
                  </a:lnTo>
                  <a:lnTo>
                    <a:pt x="184" y="134"/>
                  </a:lnTo>
                  <a:lnTo>
                    <a:pt x="185" y="139"/>
                  </a:lnTo>
                  <a:lnTo>
                    <a:pt x="186" y="143"/>
                  </a:lnTo>
                  <a:lnTo>
                    <a:pt x="188" y="148"/>
                  </a:lnTo>
                  <a:lnTo>
                    <a:pt x="188" y="154"/>
                  </a:lnTo>
                  <a:lnTo>
                    <a:pt x="189" y="160"/>
                  </a:lnTo>
                  <a:lnTo>
                    <a:pt x="190" y="166"/>
                  </a:lnTo>
                  <a:lnTo>
                    <a:pt x="191" y="172"/>
                  </a:lnTo>
                  <a:lnTo>
                    <a:pt x="192" y="179"/>
                  </a:lnTo>
                  <a:lnTo>
                    <a:pt x="193" y="184"/>
                  </a:lnTo>
                  <a:lnTo>
                    <a:pt x="193" y="191"/>
                  </a:lnTo>
                  <a:lnTo>
                    <a:pt x="194" y="198"/>
                  </a:lnTo>
                  <a:lnTo>
                    <a:pt x="194" y="204"/>
                  </a:lnTo>
                  <a:lnTo>
                    <a:pt x="195" y="211"/>
                  </a:lnTo>
                  <a:lnTo>
                    <a:pt x="195" y="216"/>
                  </a:lnTo>
                  <a:lnTo>
                    <a:pt x="197" y="223"/>
                  </a:lnTo>
                  <a:lnTo>
                    <a:pt x="197" y="230"/>
                  </a:lnTo>
                  <a:lnTo>
                    <a:pt x="197" y="236"/>
                  </a:lnTo>
                  <a:lnTo>
                    <a:pt x="198" y="243"/>
                  </a:lnTo>
                  <a:lnTo>
                    <a:pt x="198" y="250"/>
                  </a:lnTo>
                  <a:lnTo>
                    <a:pt x="198" y="255"/>
                  </a:lnTo>
                  <a:lnTo>
                    <a:pt x="198" y="262"/>
                  </a:lnTo>
                  <a:lnTo>
                    <a:pt x="198" y="268"/>
                  </a:lnTo>
                  <a:lnTo>
                    <a:pt x="199" y="275"/>
                  </a:lnTo>
                  <a:lnTo>
                    <a:pt x="199" y="282"/>
                  </a:lnTo>
                  <a:lnTo>
                    <a:pt x="199" y="288"/>
                  </a:lnTo>
                  <a:lnTo>
                    <a:pt x="199" y="295"/>
                  </a:lnTo>
                  <a:lnTo>
                    <a:pt x="199" y="302"/>
                  </a:lnTo>
                  <a:lnTo>
                    <a:pt x="199" y="307"/>
                  </a:lnTo>
                  <a:lnTo>
                    <a:pt x="199" y="314"/>
                  </a:lnTo>
                  <a:lnTo>
                    <a:pt x="199" y="320"/>
                  </a:lnTo>
                  <a:lnTo>
                    <a:pt x="199" y="327"/>
                  </a:lnTo>
                  <a:lnTo>
                    <a:pt x="198" y="334"/>
                  </a:lnTo>
                  <a:lnTo>
                    <a:pt x="198" y="340"/>
                  </a:lnTo>
                  <a:lnTo>
                    <a:pt x="198" y="347"/>
                  </a:lnTo>
                  <a:lnTo>
                    <a:pt x="198" y="354"/>
                  </a:lnTo>
                  <a:lnTo>
                    <a:pt x="197" y="360"/>
                  </a:lnTo>
                  <a:lnTo>
                    <a:pt x="197" y="367"/>
                  </a:lnTo>
                  <a:lnTo>
                    <a:pt x="195" y="372"/>
                  </a:lnTo>
                  <a:lnTo>
                    <a:pt x="195" y="379"/>
                  </a:lnTo>
                  <a:lnTo>
                    <a:pt x="194" y="386"/>
                  </a:lnTo>
                  <a:lnTo>
                    <a:pt x="194" y="392"/>
                  </a:lnTo>
                  <a:lnTo>
                    <a:pt x="193" y="399"/>
                  </a:lnTo>
                  <a:lnTo>
                    <a:pt x="193" y="406"/>
                  </a:lnTo>
                  <a:lnTo>
                    <a:pt x="192" y="411"/>
                  </a:lnTo>
                  <a:lnTo>
                    <a:pt x="192" y="418"/>
                  </a:lnTo>
                  <a:lnTo>
                    <a:pt x="190" y="423"/>
                  </a:lnTo>
                  <a:lnTo>
                    <a:pt x="190" y="431"/>
                  </a:lnTo>
                  <a:lnTo>
                    <a:pt x="189" y="436"/>
                  </a:lnTo>
                  <a:lnTo>
                    <a:pt x="188" y="443"/>
                  </a:lnTo>
                  <a:lnTo>
                    <a:pt x="188" y="450"/>
                  </a:lnTo>
                  <a:lnTo>
                    <a:pt x="187" y="456"/>
                  </a:lnTo>
                  <a:lnTo>
                    <a:pt x="185" y="462"/>
                  </a:lnTo>
                  <a:lnTo>
                    <a:pt x="185" y="468"/>
                  </a:lnTo>
                  <a:lnTo>
                    <a:pt x="183" y="475"/>
                  </a:lnTo>
                  <a:lnTo>
                    <a:pt x="183" y="482"/>
                  </a:lnTo>
                  <a:lnTo>
                    <a:pt x="181" y="487"/>
                  </a:lnTo>
                  <a:lnTo>
                    <a:pt x="180" y="494"/>
                  </a:lnTo>
                  <a:lnTo>
                    <a:pt x="179" y="500"/>
                  </a:lnTo>
                  <a:lnTo>
                    <a:pt x="178" y="507"/>
                  </a:lnTo>
                  <a:lnTo>
                    <a:pt x="177" y="512"/>
                  </a:lnTo>
                  <a:lnTo>
                    <a:pt x="175" y="519"/>
                  </a:lnTo>
                  <a:lnTo>
                    <a:pt x="174" y="524"/>
                  </a:lnTo>
                  <a:lnTo>
                    <a:pt x="173" y="531"/>
                  </a:lnTo>
                  <a:lnTo>
                    <a:pt x="172" y="538"/>
                  </a:lnTo>
                  <a:lnTo>
                    <a:pt x="170" y="544"/>
                  </a:lnTo>
                  <a:lnTo>
                    <a:pt x="169" y="550"/>
                  </a:lnTo>
                  <a:lnTo>
                    <a:pt x="168" y="556"/>
                  </a:lnTo>
                  <a:lnTo>
                    <a:pt x="163" y="554"/>
                  </a:lnTo>
                  <a:lnTo>
                    <a:pt x="159" y="552"/>
                  </a:lnTo>
                  <a:lnTo>
                    <a:pt x="161" y="543"/>
                  </a:lnTo>
                  <a:lnTo>
                    <a:pt x="163" y="535"/>
                  </a:lnTo>
                  <a:lnTo>
                    <a:pt x="164" y="527"/>
                  </a:lnTo>
                  <a:lnTo>
                    <a:pt x="166" y="519"/>
                  </a:lnTo>
                  <a:lnTo>
                    <a:pt x="167" y="510"/>
                  </a:lnTo>
                  <a:lnTo>
                    <a:pt x="169" y="502"/>
                  </a:lnTo>
                  <a:lnTo>
                    <a:pt x="170" y="494"/>
                  </a:lnTo>
                  <a:lnTo>
                    <a:pt x="172" y="486"/>
                  </a:lnTo>
                  <a:lnTo>
                    <a:pt x="173" y="476"/>
                  </a:lnTo>
                  <a:lnTo>
                    <a:pt x="174" y="467"/>
                  </a:lnTo>
                  <a:lnTo>
                    <a:pt x="175" y="459"/>
                  </a:lnTo>
                  <a:lnTo>
                    <a:pt x="177" y="451"/>
                  </a:lnTo>
                  <a:lnTo>
                    <a:pt x="178" y="442"/>
                  </a:lnTo>
                  <a:lnTo>
                    <a:pt x="179" y="434"/>
                  </a:lnTo>
                  <a:lnTo>
                    <a:pt x="180" y="424"/>
                  </a:lnTo>
                  <a:lnTo>
                    <a:pt x="182" y="416"/>
                  </a:lnTo>
                  <a:lnTo>
                    <a:pt x="183" y="407"/>
                  </a:lnTo>
                  <a:lnTo>
                    <a:pt x="184" y="399"/>
                  </a:lnTo>
                  <a:lnTo>
                    <a:pt x="184" y="390"/>
                  </a:lnTo>
                  <a:lnTo>
                    <a:pt x="185" y="382"/>
                  </a:lnTo>
                  <a:lnTo>
                    <a:pt x="185" y="372"/>
                  </a:lnTo>
                  <a:lnTo>
                    <a:pt x="187" y="363"/>
                  </a:lnTo>
                  <a:lnTo>
                    <a:pt x="187" y="355"/>
                  </a:lnTo>
                  <a:lnTo>
                    <a:pt x="188" y="347"/>
                  </a:lnTo>
                  <a:lnTo>
                    <a:pt x="188" y="338"/>
                  </a:lnTo>
                  <a:lnTo>
                    <a:pt x="188" y="328"/>
                  </a:lnTo>
                  <a:lnTo>
                    <a:pt x="188" y="320"/>
                  </a:lnTo>
                  <a:lnTo>
                    <a:pt x="189" y="311"/>
                  </a:lnTo>
                  <a:lnTo>
                    <a:pt x="189" y="303"/>
                  </a:lnTo>
                  <a:lnTo>
                    <a:pt x="189" y="294"/>
                  </a:lnTo>
                  <a:lnTo>
                    <a:pt x="189" y="284"/>
                  </a:lnTo>
                  <a:lnTo>
                    <a:pt x="189" y="276"/>
                  </a:lnTo>
                  <a:lnTo>
                    <a:pt x="189" y="268"/>
                  </a:lnTo>
                  <a:lnTo>
                    <a:pt x="188" y="259"/>
                  </a:lnTo>
                  <a:lnTo>
                    <a:pt x="188" y="250"/>
                  </a:lnTo>
                  <a:lnTo>
                    <a:pt x="188" y="242"/>
                  </a:lnTo>
                  <a:lnTo>
                    <a:pt x="187" y="232"/>
                  </a:lnTo>
                  <a:lnTo>
                    <a:pt x="186" y="224"/>
                  </a:lnTo>
                  <a:lnTo>
                    <a:pt x="185" y="215"/>
                  </a:lnTo>
                  <a:lnTo>
                    <a:pt x="185" y="207"/>
                  </a:lnTo>
                  <a:lnTo>
                    <a:pt x="184" y="198"/>
                  </a:lnTo>
                  <a:lnTo>
                    <a:pt x="183" y="190"/>
                  </a:lnTo>
                  <a:lnTo>
                    <a:pt x="182" y="180"/>
                  </a:lnTo>
                  <a:lnTo>
                    <a:pt x="180" y="172"/>
                  </a:lnTo>
                  <a:lnTo>
                    <a:pt x="179" y="164"/>
                  </a:lnTo>
                  <a:lnTo>
                    <a:pt x="178" y="156"/>
                  </a:lnTo>
                  <a:lnTo>
                    <a:pt x="176" y="147"/>
                  </a:lnTo>
                  <a:lnTo>
                    <a:pt x="175" y="140"/>
                  </a:lnTo>
                  <a:lnTo>
                    <a:pt x="173" y="131"/>
                  </a:lnTo>
                  <a:lnTo>
                    <a:pt x="171" y="123"/>
                  </a:lnTo>
                  <a:lnTo>
                    <a:pt x="169" y="115"/>
                  </a:lnTo>
                  <a:lnTo>
                    <a:pt x="168" y="107"/>
                  </a:lnTo>
                  <a:lnTo>
                    <a:pt x="165" y="98"/>
                  </a:lnTo>
                  <a:lnTo>
                    <a:pt x="163" y="90"/>
                  </a:lnTo>
                  <a:lnTo>
                    <a:pt x="161" y="82"/>
                  </a:lnTo>
                  <a:lnTo>
                    <a:pt x="159" y="75"/>
                  </a:lnTo>
                  <a:lnTo>
                    <a:pt x="157" y="67"/>
                  </a:lnTo>
                  <a:lnTo>
                    <a:pt x="154" y="59"/>
                  </a:lnTo>
                  <a:lnTo>
                    <a:pt x="151" y="51"/>
                  </a:lnTo>
                  <a:lnTo>
                    <a:pt x="149" y="43"/>
                  </a:lnTo>
                  <a:lnTo>
                    <a:pt x="145" y="36"/>
                  </a:lnTo>
                  <a:lnTo>
                    <a:pt x="143" y="28"/>
                  </a:lnTo>
                  <a:lnTo>
                    <a:pt x="140" y="22"/>
                  </a:lnTo>
                  <a:lnTo>
                    <a:pt x="137" y="15"/>
                  </a:lnTo>
                  <a:lnTo>
                    <a:pt x="132" y="14"/>
                  </a:lnTo>
                  <a:lnTo>
                    <a:pt x="128" y="14"/>
                  </a:lnTo>
                  <a:lnTo>
                    <a:pt x="123" y="12"/>
                  </a:lnTo>
                  <a:lnTo>
                    <a:pt x="119" y="12"/>
                  </a:lnTo>
                  <a:lnTo>
                    <a:pt x="114" y="12"/>
                  </a:lnTo>
                  <a:lnTo>
                    <a:pt x="110" y="12"/>
                  </a:lnTo>
                  <a:lnTo>
                    <a:pt x="106" y="12"/>
                  </a:lnTo>
                  <a:lnTo>
                    <a:pt x="102" y="12"/>
                  </a:lnTo>
                  <a:lnTo>
                    <a:pt x="98" y="12"/>
                  </a:lnTo>
                  <a:lnTo>
                    <a:pt x="94" y="12"/>
                  </a:lnTo>
                  <a:lnTo>
                    <a:pt x="89" y="12"/>
                  </a:lnTo>
                  <a:lnTo>
                    <a:pt x="85" y="12"/>
                  </a:lnTo>
                  <a:lnTo>
                    <a:pt x="81" y="12"/>
                  </a:lnTo>
                  <a:lnTo>
                    <a:pt x="77" y="12"/>
                  </a:lnTo>
                  <a:lnTo>
                    <a:pt x="73" y="12"/>
                  </a:lnTo>
                  <a:lnTo>
                    <a:pt x="69" y="12"/>
                  </a:lnTo>
                  <a:lnTo>
                    <a:pt x="64" y="12"/>
                  </a:lnTo>
                  <a:lnTo>
                    <a:pt x="60" y="12"/>
                  </a:lnTo>
                  <a:lnTo>
                    <a:pt x="56" y="12"/>
                  </a:lnTo>
                  <a:lnTo>
                    <a:pt x="52" y="12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40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28" y="14"/>
                  </a:lnTo>
                  <a:lnTo>
                    <a:pt x="23" y="14"/>
                  </a:lnTo>
                  <a:lnTo>
                    <a:pt x="19" y="14"/>
                  </a:lnTo>
                  <a:lnTo>
                    <a:pt x="15" y="14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3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03" name="Freeform 163"/>
            <p:cNvSpPr>
              <a:spLocks/>
            </p:cNvSpPr>
            <p:nvPr/>
          </p:nvSpPr>
          <p:spPr bwMode="auto">
            <a:xfrm>
              <a:off x="4230" y="3203"/>
              <a:ext cx="35" cy="131"/>
            </a:xfrm>
            <a:custGeom>
              <a:avLst/>
              <a:gdLst>
                <a:gd name="T0" fmla="*/ 9 w 104"/>
                <a:gd name="T1" fmla="*/ 15 h 523"/>
                <a:gd name="T2" fmla="*/ 17 w 104"/>
                <a:gd name="T3" fmla="*/ 38 h 523"/>
                <a:gd name="T4" fmla="*/ 25 w 104"/>
                <a:gd name="T5" fmla="*/ 62 h 523"/>
                <a:gd name="T6" fmla="*/ 31 w 104"/>
                <a:gd name="T7" fmla="*/ 86 h 523"/>
                <a:gd name="T8" fmla="*/ 36 w 104"/>
                <a:gd name="T9" fmla="*/ 110 h 523"/>
                <a:gd name="T10" fmla="*/ 42 w 104"/>
                <a:gd name="T11" fmla="*/ 135 h 523"/>
                <a:gd name="T12" fmla="*/ 45 w 104"/>
                <a:gd name="T13" fmla="*/ 160 h 523"/>
                <a:gd name="T14" fmla="*/ 48 w 104"/>
                <a:gd name="T15" fmla="*/ 187 h 523"/>
                <a:gd name="T16" fmla="*/ 50 w 104"/>
                <a:gd name="T17" fmla="*/ 214 h 523"/>
                <a:gd name="T18" fmla="*/ 51 w 104"/>
                <a:gd name="T19" fmla="*/ 239 h 523"/>
                <a:gd name="T20" fmla="*/ 51 w 104"/>
                <a:gd name="T21" fmla="*/ 266 h 523"/>
                <a:gd name="T22" fmla="*/ 51 w 104"/>
                <a:gd name="T23" fmla="*/ 292 h 523"/>
                <a:gd name="T24" fmla="*/ 49 w 104"/>
                <a:gd name="T25" fmla="*/ 319 h 523"/>
                <a:gd name="T26" fmla="*/ 47 w 104"/>
                <a:gd name="T27" fmla="*/ 344 h 523"/>
                <a:gd name="T28" fmla="*/ 44 w 104"/>
                <a:gd name="T29" fmla="*/ 371 h 523"/>
                <a:gd name="T30" fmla="*/ 41 w 104"/>
                <a:gd name="T31" fmla="*/ 396 h 523"/>
                <a:gd name="T32" fmla="*/ 50 w 104"/>
                <a:gd name="T33" fmla="*/ 404 h 523"/>
                <a:gd name="T34" fmla="*/ 57 w 104"/>
                <a:gd name="T35" fmla="*/ 415 h 523"/>
                <a:gd name="T36" fmla="*/ 43 w 104"/>
                <a:gd name="T37" fmla="*/ 435 h 523"/>
                <a:gd name="T38" fmla="*/ 35 w 104"/>
                <a:gd name="T39" fmla="*/ 454 h 523"/>
                <a:gd name="T40" fmla="*/ 67 w 104"/>
                <a:gd name="T41" fmla="*/ 450 h 523"/>
                <a:gd name="T42" fmla="*/ 69 w 104"/>
                <a:gd name="T43" fmla="*/ 466 h 523"/>
                <a:gd name="T44" fmla="*/ 72 w 104"/>
                <a:gd name="T45" fmla="*/ 486 h 523"/>
                <a:gd name="T46" fmla="*/ 75 w 104"/>
                <a:gd name="T47" fmla="*/ 504 h 523"/>
                <a:gd name="T48" fmla="*/ 90 w 104"/>
                <a:gd name="T49" fmla="*/ 483 h 523"/>
                <a:gd name="T50" fmla="*/ 94 w 104"/>
                <a:gd name="T51" fmla="*/ 454 h 523"/>
                <a:gd name="T52" fmla="*/ 88 w 104"/>
                <a:gd name="T53" fmla="*/ 427 h 523"/>
                <a:gd name="T54" fmla="*/ 75 w 104"/>
                <a:gd name="T55" fmla="*/ 412 h 523"/>
                <a:gd name="T56" fmla="*/ 72 w 104"/>
                <a:gd name="T57" fmla="*/ 398 h 523"/>
                <a:gd name="T58" fmla="*/ 92 w 104"/>
                <a:gd name="T59" fmla="*/ 410 h 523"/>
                <a:gd name="T60" fmla="*/ 99 w 104"/>
                <a:gd name="T61" fmla="*/ 424 h 523"/>
                <a:gd name="T62" fmla="*/ 103 w 104"/>
                <a:gd name="T63" fmla="*/ 444 h 523"/>
                <a:gd name="T64" fmla="*/ 104 w 104"/>
                <a:gd name="T65" fmla="*/ 463 h 523"/>
                <a:gd name="T66" fmla="*/ 101 w 104"/>
                <a:gd name="T67" fmla="*/ 483 h 523"/>
                <a:gd name="T68" fmla="*/ 95 w 104"/>
                <a:gd name="T69" fmla="*/ 500 h 523"/>
                <a:gd name="T70" fmla="*/ 83 w 104"/>
                <a:gd name="T71" fmla="*/ 512 h 523"/>
                <a:gd name="T72" fmla="*/ 66 w 104"/>
                <a:gd name="T73" fmla="*/ 516 h 523"/>
                <a:gd name="T74" fmla="*/ 61 w 104"/>
                <a:gd name="T75" fmla="*/ 502 h 523"/>
                <a:gd name="T76" fmla="*/ 61 w 104"/>
                <a:gd name="T77" fmla="*/ 484 h 523"/>
                <a:gd name="T78" fmla="*/ 61 w 104"/>
                <a:gd name="T79" fmla="*/ 466 h 523"/>
                <a:gd name="T80" fmla="*/ 23 w 104"/>
                <a:gd name="T81" fmla="*/ 471 h 523"/>
                <a:gd name="T82" fmla="*/ 25 w 104"/>
                <a:gd name="T83" fmla="*/ 452 h 523"/>
                <a:gd name="T84" fmla="*/ 32 w 104"/>
                <a:gd name="T85" fmla="*/ 430 h 523"/>
                <a:gd name="T86" fmla="*/ 32 w 104"/>
                <a:gd name="T87" fmla="*/ 414 h 523"/>
                <a:gd name="T88" fmla="*/ 35 w 104"/>
                <a:gd name="T89" fmla="*/ 378 h 523"/>
                <a:gd name="T90" fmla="*/ 40 w 104"/>
                <a:gd name="T91" fmla="*/ 346 h 523"/>
                <a:gd name="T92" fmla="*/ 41 w 104"/>
                <a:gd name="T93" fmla="*/ 314 h 523"/>
                <a:gd name="T94" fmla="*/ 42 w 104"/>
                <a:gd name="T95" fmla="*/ 284 h 523"/>
                <a:gd name="T96" fmla="*/ 42 w 104"/>
                <a:gd name="T97" fmla="*/ 255 h 523"/>
                <a:gd name="T98" fmla="*/ 41 w 104"/>
                <a:gd name="T99" fmla="*/ 228 h 523"/>
                <a:gd name="T100" fmla="*/ 40 w 104"/>
                <a:gd name="T101" fmla="*/ 203 h 523"/>
                <a:gd name="T102" fmla="*/ 38 w 104"/>
                <a:gd name="T103" fmla="*/ 179 h 523"/>
                <a:gd name="T104" fmla="*/ 34 w 104"/>
                <a:gd name="T105" fmla="*/ 155 h 523"/>
                <a:gd name="T106" fmla="*/ 30 w 104"/>
                <a:gd name="T107" fmla="*/ 132 h 523"/>
                <a:gd name="T108" fmla="*/ 26 w 104"/>
                <a:gd name="T109" fmla="*/ 111 h 523"/>
                <a:gd name="T110" fmla="*/ 22 w 104"/>
                <a:gd name="T111" fmla="*/ 91 h 523"/>
                <a:gd name="T112" fmla="*/ 16 w 104"/>
                <a:gd name="T113" fmla="*/ 71 h 523"/>
                <a:gd name="T114" fmla="*/ 11 w 104"/>
                <a:gd name="T115" fmla="*/ 51 h 523"/>
                <a:gd name="T116" fmla="*/ 6 w 104"/>
                <a:gd name="T117" fmla="*/ 32 h 523"/>
                <a:gd name="T118" fmla="*/ 0 w 104"/>
                <a:gd name="T119" fmla="*/ 15 h 523"/>
                <a:gd name="T120" fmla="*/ 3 w 104"/>
                <a:gd name="T121" fmla="*/ 0 h 5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4"/>
                <a:gd name="T184" fmla="*/ 0 h 523"/>
                <a:gd name="T185" fmla="*/ 104 w 104"/>
                <a:gd name="T186" fmla="*/ 523 h 5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4" h="523">
                  <a:moveTo>
                    <a:pt x="3" y="0"/>
                  </a:moveTo>
                  <a:lnTo>
                    <a:pt x="5" y="4"/>
                  </a:lnTo>
                  <a:lnTo>
                    <a:pt x="7" y="11"/>
                  </a:lnTo>
                  <a:lnTo>
                    <a:pt x="9" y="15"/>
                  </a:lnTo>
                  <a:lnTo>
                    <a:pt x="11" y="22"/>
                  </a:lnTo>
                  <a:lnTo>
                    <a:pt x="13" y="27"/>
                  </a:lnTo>
                  <a:lnTo>
                    <a:pt x="15" y="32"/>
                  </a:lnTo>
                  <a:lnTo>
                    <a:pt x="17" y="38"/>
                  </a:lnTo>
                  <a:lnTo>
                    <a:pt x="20" y="44"/>
                  </a:lnTo>
                  <a:lnTo>
                    <a:pt x="21" y="50"/>
                  </a:lnTo>
                  <a:lnTo>
                    <a:pt x="23" y="55"/>
                  </a:lnTo>
                  <a:lnTo>
                    <a:pt x="25" y="62"/>
                  </a:lnTo>
                  <a:lnTo>
                    <a:pt x="26" y="67"/>
                  </a:lnTo>
                  <a:lnTo>
                    <a:pt x="28" y="74"/>
                  </a:lnTo>
                  <a:lnTo>
                    <a:pt x="30" y="79"/>
                  </a:lnTo>
                  <a:lnTo>
                    <a:pt x="31" y="86"/>
                  </a:lnTo>
                  <a:lnTo>
                    <a:pt x="33" y="92"/>
                  </a:lnTo>
                  <a:lnTo>
                    <a:pt x="34" y="98"/>
                  </a:lnTo>
                  <a:lnTo>
                    <a:pt x="35" y="104"/>
                  </a:lnTo>
                  <a:lnTo>
                    <a:pt x="36" y="110"/>
                  </a:lnTo>
                  <a:lnTo>
                    <a:pt x="38" y="116"/>
                  </a:lnTo>
                  <a:lnTo>
                    <a:pt x="40" y="123"/>
                  </a:lnTo>
                  <a:lnTo>
                    <a:pt x="41" y="128"/>
                  </a:lnTo>
                  <a:lnTo>
                    <a:pt x="42" y="135"/>
                  </a:lnTo>
                  <a:lnTo>
                    <a:pt x="43" y="142"/>
                  </a:lnTo>
                  <a:lnTo>
                    <a:pt x="43" y="147"/>
                  </a:lnTo>
                  <a:lnTo>
                    <a:pt x="45" y="154"/>
                  </a:lnTo>
                  <a:lnTo>
                    <a:pt x="45" y="160"/>
                  </a:lnTo>
                  <a:lnTo>
                    <a:pt x="46" y="167"/>
                  </a:lnTo>
                  <a:lnTo>
                    <a:pt x="47" y="174"/>
                  </a:lnTo>
                  <a:lnTo>
                    <a:pt x="47" y="180"/>
                  </a:lnTo>
                  <a:lnTo>
                    <a:pt x="48" y="187"/>
                  </a:lnTo>
                  <a:lnTo>
                    <a:pt x="49" y="194"/>
                  </a:lnTo>
                  <a:lnTo>
                    <a:pt x="49" y="200"/>
                  </a:lnTo>
                  <a:lnTo>
                    <a:pt x="50" y="207"/>
                  </a:lnTo>
                  <a:lnTo>
                    <a:pt x="50" y="214"/>
                  </a:lnTo>
                  <a:lnTo>
                    <a:pt x="50" y="220"/>
                  </a:lnTo>
                  <a:lnTo>
                    <a:pt x="50" y="226"/>
                  </a:lnTo>
                  <a:lnTo>
                    <a:pt x="51" y="232"/>
                  </a:lnTo>
                  <a:lnTo>
                    <a:pt x="51" y="239"/>
                  </a:lnTo>
                  <a:lnTo>
                    <a:pt x="51" y="246"/>
                  </a:lnTo>
                  <a:lnTo>
                    <a:pt x="51" y="252"/>
                  </a:lnTo>
                  <a:lnTo>
                    <a:pt x="51" y="259"/>
                  </a:lnTo>
                  <a:lnTo>
                    <a:pt x="51" y="266"/>
                  </a:lnTo>
                  <a:lnTo>
                    <a:pt x="51" y="272"/>
                  </a:lnTo>
                  <a:lnTo>
                    <a:pt x="51" y="279"/>
                  </a:lnTo>
                  <a:lnTo>
                    <a:pt x="51" y="286"/>
                  </a:lnTo>
                  <a:lnTo>
                    <a:pt x="51" y="292"/>
                  </a:lnTo>
                  <a:lnTo>
                    <a:pt x="51" y="299"/>
                  </a:lnTo>
                  <a:lnTo>
                    <a:pt x="50" y="306"/>
                  </a:lnTo>
                  <a:lnTo>
                    <a:pt x="50" y="312"/>
                  </a:lnTo>
                  <a:lnTo>
                    <a:pt x="49" y="319"/>
                  </a:lnTo>
                  <a:lnTo>
                    <a:pt x="48" y="326"/>
                  </a:lnTo>
                  <a:lnTo>
                    <a:pt x="48" y="331"/>
                  </a:lnTo>
                  <a:lnTo>
                    <a:pt x="47" y="338"/>
                  </a:lnTo>
                  <a:lnTo>
                    <a:pt x="47" y="344"/>
                  </a:lnTo>
                  <a:lnTo>
                    <a:pt x="47" y="351"/>
                  </a:lnTo>
                  <a:lnTo>
                    <a:pt x="46" y="356"/>
                  </a:lnTo>
                  <a:lnTo>
                    <a:pt x="45" y="363"/>
                  </a:lnTo>
                  <a:lnTo>
                    <a:pt x="44" y="371"/>
                  </a:lnTo>
                  <a:lnTo>
                    <a:pt x="43" y="378"/>
                  </a:lnTo>
                  <a:lnTo>
                    <a:pt x="42" y="383"/>
                  </a:lnTo>
                  <a:lnTo>
                    <a:pt x="42" y="390"/>
                  </a:lnTo>
                  <a:lnTo>
                    <a:pt x="41" y="396"/>
                  </a:lnTo>
                  <a:lnTo>
                    <a:pt x="41" y="403"/>
                  </a:lnTo>
                  <a:lnTo>
                    <a:pt x="44" y="403"/>
                  </a:lnTo>
                  <a:lnTo>
                    <a:pt x="47" y="403"/>
                  </a:lnTo>
                  <a:lnTo>
                    <a:pt x="50" y="404"/>
                  </a:lnTo>
                  <a:lnTo>
                    <a:pt x="53" y="404"/>
                  </a:lnTo>
                  <a:lnTo>
                    <a:pt x="56" y="407"/>
                  </a:lnTo>
                  <a:lnTo>
                    <a:pt x="58" y="410"/>
                  </a:lnTo>
                  <a:lnTo>
                    <a:pt x="57" y="415"/>
                  </a:lnTo>
                  <a:lnTo>
                    <a:pt x="53" y="423"/>
                  </a:lnTo>
                  <a:lnTo>
                    <a:pt x="50" y="426"/>
                  </a:lnTo>
                  <a:lnTo>
                    <a:pt x="47" y="431"/>
                  </a:lnTo>
                  <a:lnTo>
                    <a:pt x="43" y="435"/>
                  </a:lnTo>
                  <a:lnTo>
                    <a:pt x="41" y="439"/>
                  </a:lnTo>
                  <a:lnTo>
                    <a:pt x="38" y="444"/>
                  </a:lnTo>
                  <a:lnTo>
                    <a:pt x="36" y="450"/>
                  </a:lnTo>
                  <a:lnTo>
                    <a:pt x="35" y="454"/>
                  </a:lnTo>
                  <a:lnTo>
                    <a:pt x="36" y="460"/>
                  </a:lnTo>
                  <a:lnTo>
                    <a:pt x="67" y="446"/>
                  </a:lnTo>
                  <a:lnTo>
                    <a:pt x="67" y="447"/>
                  </a:lnTo>
                  <a:lnTo>
                    <a:pt x="67" y="450"/>
                  </a:lnTo>
                  <a:lnTo>
                    <a:pt x="68" y="452"/>
                  </a:lnTo>
                  <a:lnTo>
                    <a:pt x="68" y="458"/>
                  </a:lnTo>
                  <a:lnTo>
                    <a:pt x="68" y="460"/>
                  </a:lnTo>
                  <a:lnTo>
                    <a:pt x="69" y="466"/>
                  </a:lnTo>
                  <a:lnTo>
                    <a:pt x="70" y="471"/>
                  </a:lnTo>
                  <a:lnTo>
                    <a:pt x="71" y="476"/>
                  </a:lnTo>
                  <a:lnTo>
                    <a:pt x="71" y="482"/>
                  </a:lnTo>
                  <a:lnTo>
                    <a:pt x="72" y="486"/>
                  </a:lnTo>
                  <a:lnTo>
                    <a:pt x="72" y="490"/>
                  </a:lnTo>
                  <a:lnTo>
                    <a:pt x="73" y="495"/>
                  </a:lnTo>
                  <a:lnTo>
                    <a:pt x="74" y="500"/>
                  </a:lnTo>
                  <a:lnTo>
                    <a:pt x="75" y="504"/>
                  </a:lnTo>
                  <a:lnTo>
                    <a:pt x="80" y="499"/>
                  </a:lnTo>
                  <a:lnTo>
                    <a:pt x="83" y="495"/>
                  </a:lnTo>
                  <a:lnTo>
                    <a:pt x="86" y="490"/>
                  </a:lnTo>
                  <a:lnTo>
                    <a:pt x="90" y="483"/>
                  </a:lnTo>
                  <a:lnTo>
                    <a:pt x="91" y="476"/>
                  </a:lnTo>
                  <a:lnTo>
                    <a:pt x="92" y="468"/>
                  </a:lnTo>
                  <a:lnTo>
                    <a:pt x="93" y="460"/>
                  </a:lnTo>
                  <a:lnTo>
                    <a:pt x="94" y="454"/>
                  </a:lnTo>
                  <a:lnTo>
                    <a:pt x="93" y="446"/>
                  </a:lnTo>
                  <a:lnTo>
                    <a:pt x="92" y="439"/>
                  </a:lnTo>
                  <a:lnTo>
                    <a:pt x="90" y="432"/>
                  </a:lnTo>
                  <a:lnTo>
                    <a:pt x="88" y="427"/>
                  </a:lnTo>
                  <a:lnTo>
                    <a:pt x="85" y="420"/>
                  </a:lnTo>
                  <a:lnTo>
                    <a:pt x="82" y="418"/>
                  </a:lnTo>
                  <a:lnTo>
                    <a:pt x="78" y="414"/>
                  </a:lnTo>
                  <a:lnTo>
                    <a:pt x="75" y="412"/>
                  </a:lnTo>
                  <a:lnTo>
                    <a:pt x="73" y="408"/>
                  </a:lnTo>
                  <a:lnTo>
                    <a:pt x="73" y="404"/>
                  </a:lnTo>
                  <a:lnTo>
                    <a:pt x="72" y="400"/>
                  </a:lnTo>
                  <a:lnTo>
                    <a:pt x="72" y="398"/>
                  </a:lnTo>
                  <a:lnTo>
                    <a:pt x="77" y="398"/>
                  </a:lnTo>
                  <a:lnTo>
                    <a:pt x="83" y="399"/>
                  </a:lnTo>
                  <a:lnTo>
                    <a:pt x="87" y="403"/>
                  </a:lnTo>
                  <a:lnTo>
                    <a:pt x="92" y="410"/>
                  </a:lnTo>
                  <a:lnTo>
                    <a:pt x="94" y="412"/>
                  </a:lnTo>
                  <a:lnTo>
                    <a:pt x="96" y="416"/>
                  </a:lnTo>
                  <a:lnTo>
                    <a:pt x="97" y="420"/>
                  </a:lnTo>
                  <a:lnTo>
                    <a:pt x="99" y="424"/>
                  </a:lnTo>
                  <a:lnTo>
                    <a:pt x="100" y="430"/>
                  </a:lnTo>
                  <a:lnTo>
                    <a:pt x="101" y="434"/>
                  </a:lnTo>
                  <a:lnTo>
                    <a:pt x="102" y="439"/>
                  </a:lnTo>
                  <a:lnTo>
                    <a:pt x="103" y="444"/>
                  </a:lnTo>
                  <a:lnTo>
                    <a:pt x="103" y="448"/>
                  </a:lnTo>
                  <a:lnTo>
                    <a:pt x="104" y="452"/>
                  </a:lnTo>
                  <a:lnTo>
                    <a:pt x="104" y="458"/>
                  </a:lnTo>
                  <a:lnTo>
                    <a:pt x="104" y="463"/>
                  </a:lnTo>
                  <a:lnTo>
                    <a:pt x="103" y="467"/>
                  </a:lnTo>
                  <a:lnTo>
                    <a:pt x="103" y="472"/>
                  </a:lnTo>
                  <a:lnTo>
                    <a:pt x="102" y="478"/>
                  </a:lnTo>
                  <a:lnTo>
                    <a:pt x="101" y="483"/>
                  </a:lnTo>
                  <a:lnTo>
                    <a:pt x="100" y="487"/>
                  </a:lnTo>
                  <a:lnTo>
                    <a:pt x="98" y="491"/>
                  </a:lnTo>
                  <a:lnTo>
                    <a:pt x="96" y="496"/>
                  </a:lnTo>
                  <a:lnTo>
                    <a:pt x="95" y="500"/>
                  </a:lnTo>
                  <a:lnTo>
                    <a:pt x="92" y="503"/>
                  </a:lnTo>
                  <a:lnTo>
                    <a:pt x="89" y="506"/>
                  </a:lnTo>
                  <a:lnTo>
                    <a:pt x="86" y="510"/>
                  </a:lnTo>
                  <a:lnTo>
                    <a:pt x="83" y="512"/>
                  </a:lnTo>
                  <a:lnTo>
                    <a:pt x="78" y="516"/>
                  </a:lnTo>
                  <a:lnTo>
                    <a:pt x="72" y="523"/>
                  </a:lnTo>
                  <a:lnTo>
                    <a:pt x="68" y="519"/>
                  </a:lnTo>
                  <a:lnTo>
                    <a:pt x="66" y="516"/>
                  </a:lnTo>
                  <a:lnTo>
                    <a:pt x="64" y="512"/>
                  </a:lnTo>
                  <a:lnTo>
                    <a:pt x="63" y="510"/>
                  </a:lnTo>
                  <a:lnTo>
                    <a:pt x="61" y="506"/>
                  </a:lnTo>
                  <a:lnTo>
                    <a:pt x="61" y="502"/>
                  </a:lnTo>
                  <a:lnTo>
                    <a:pt x="61" y="498"/>
                  </a:lnTo>
                  <a:lnTo>
                    <a:pt x="61" y="494"/>
                  </a:lnTo>
                  <a:lnTo>
                    <a:pt x="61" y="488"/>
                  </a:lnTo>
                  <a:lnTo>
                    <a:pt x="61" y="484"/>
                  </a:lnTo>
                  <a:lnTo>
                    <a:pt x="61" y="479"/>
                  </a:lnTo>
                  <a:lnTo>
                    <a:pt x="61" y="474"/>
                  </a:lnTo>
                  <a:lnTo>
                    <a:pt x="61" y="470"/>
                  </a:lnTo>
                  <a:lnTo>
                    <a:pt x="61" y="466"/>
                  </a:lnTo>
                  <a:lnTo>
                    <a:pt x="61" y="462"/>
                  </a:lnTo>
                  <a:lnTo>
                    <a:pt x="61" y="458"/>
                  </a:lnTo>
                  <a:lnTo>
                    <a:pt x="23" y="476"/>
                  </a:lnTo>
                  <a:lnTo>
                    <a:pt x="23" y="471"/>
                  </a:lnTo>
                  <a:lnTo>
                    <a:pt x="23" y="467"/>
                  </a:lnTo>
                  <a:lnTo>
                    <a:pt x="23" y="463"/>
                  </a:lnTo>
                  <a:lnTo>
                    <a:pt x="24" y="459"/>
                  </a:lnTo>
                  <a:lnTo>
                    <a:pt x="25" y="452"/>
                  </a:lnTo>
                  <a:lnTo>
                    <a:pt x="26" y="447"/>
                  </a:lnTo>
                  <a:lnTo>
                    <a:pt x="27" y="439"/>
                  </a:lnTo>
                  <a:lnTo>
                    <a:pt x="31" y="432"/>
                  </a:lnTo>
                  <a:lnTo>
                    <a:pt x="32" y="430"/>
                  </a:lnTo>
                  <a:lnTo>
                    <a:pt x="35" y="426"/>
                  </a:lnTo>
                  <a:lnTo>
                    <a:pt x="38" y="420"/>
                  </a:lnTo>
                  <a:lnTo>
                    <a:pt x="42" y="418"/>
                  </a:lnTo>
                  <a:lnTo>
                    <a:pt x="32" y="414"/>
                  </a:lnTo>
                  <a:lnTo>
                    <a:pt x="32" y="404"/>
                  </a:lnTo>
                  <a:lnTo>
                    <a:pt x="34" y="396"/>
                  </a:lnTo>
                  <a:lnTo>
                    <a:pt x="34" y="387"/>
                  </a:lnTo>
                  <a:lnTo>
                    <a:pt x="35" y="378"/>
                  </a:lnTo>
                  <a:lnTo>
                    <a:pt x="36" y="368"/>
                  </a:lnTo>
                  <a:lnTo>
                    <a:pt x="38" y="360"/>
                  </a:lnTo>
                  <a:lnTo>
                    <a:pt x="38" y="352"/>
                  </a:lnTo>
                  <a:lnTo>
                    <a:pt x="40" y="346"/>
                  </a:lnTo>
                  <a:lnTo>
                    <a:pt x="40" y="336"/>
                  </a:lnTo>
                  <a:lnTo>
                    <a:pt x="40" y="328"/>
                  </a:lnTo>
                  <a:lnTo>
                    <a:pt x="41" y="320"/>
                  </a:lnTo>
                  <a:lnTo>
                    <a:pt x="41" y="314"/>
                  </a:lnTo>
                  <a:lnTo>
                    <a:pt x="41" y="306"/>
                  </a:lnTo>
                  <a:lnTo>
                    <a:pt x="42" y="299"/>
                  </a:lnTo>
                  <a:lnTo>
                    <a:pt x="42" y="291"/>
                  </a:lnTo>
                  <a:lnTo>
                    <a:pt x="42" y="284"/>
                  </a:lnTo>
                  <a:lnTo>
                    <a:pt x="42" y="276"/>
                  </a:lnTo>
                  <a:lnTo>
                    <a:pt x="42" y="270"/>
                  </a:lnTo>
                  <a:lnTo>
                    <a:pt x="42" y="262"/>
                  </a:lnTo>
                  <a:lnTo>
                    <a:pt x="42" y="255"/>
                  </a:lnTo>
                  <a:lnTo>
                    <a:pt x="41" y="248"/>
                  </a:lnTo>
                  <a:lnTo>
                    <a:pt x="41" y="242"/>
                  </a:lnTo>
                  <a:lnTo>
                    <a:pt x="41" y="235"/>
                  </a:lnTo>
                  <a:lnTo>
                    <a:pt x="41" y="228"/>
                  </a:lnTo>
                  <a:lnTo>
                    <a:pt x="41" y="222"/>
                  </a:lnTo>
                  <a:lnTo>
                    <a:pt x="40" y="215"/>
                  </a:lnTo>
                  <a:lnTo>
                    <a:pt x="40" y="208"/>
                  </a:lnTo>
                  <a:lnTo>
                    <a:pt x="40" y="203"/>
                  </a:lnTo>
                  <a:lnTo>
                    <a:pt x="39" y="196"/>
                  </a:lnTo>
                  <a:lnTo>
                    <a:pt x="38" y="190"/>
                  </a:lnTo>
                  <a:lnTo>
                    <a:pt x="38" y="184"/>
                  </a:lnTo>
                  <a:lnTo>
                    <a:pt x="38" y="179"/>
                  </a:lnTo>
                  <a:lnTo>
                    <a:pt x="36" y="172"/>
                  </a:lnTo>
                  <a:lnTo>
                    <a:pt x="35" y="166"/>
                  </a:lnTo>
                  <a:lnTo>
                    <a:pt x="34" y="160"/>
                  </a:lnTo>
                  <a:lnTo>
                    <a:pt x="34" y="155"/>
                  </a:lnTo>
                  <a:lnTo>
                    <a:pt x="32" y="150"/>
                  </a:lnTo>
                  <a:lnTo>
                    <a:pt x="32" y="144"/>
                  </a:lnTo>
                  <a:lnTo>
                    <a:pt x="31" y="138"/>
                  </a:lnTo>
                  <a:lnTo>
                    <a:pt x="30" y="132"/>
                  </a:lnTo>
                  <a:lnTo>
                    <a:pt x="28" y="127"/>
                  </a:lnTo>
                  <a:lnTo>
                    <a:pt x="28" y="122"/>
                  </a:lnTo>
                  <a:lnTo>
                    <a:pt x="26" y="116"/>
                  </a:lnTo>
                  <a:lnTo>
                    <a:pt x="26" y="111"/>
                  </a:lnTo>
                  <a:lnTo>
                    <a:pt x="25" y="106"/>
                  </a:lnTo>
                  <a:lnTo>
                    <a:pt x="23" y="100"/>
                  </a:lnTo>
                  <a:lnTo>
                    <a:pt x="22" y="95"/>
                  </a:lnTo>
                  <a:lnTo>
                    <a:pt x="22" y="91"/>
                  </a:lnTo>
                  <a:lnTo>
                    <a:pt x="20" y="86"/>
                  </a:lnTo>
                  <a:lnTo>
                    <a:pt x="19" y="80"/>
                  </a:lnTo>
                  <a:lnTo>
                    <a:pt x="17" y="75"/>
                  </a:lnTo>
                  <a:lnTo>
                    <a:pt x="16" y="71"/>
                  </a:lnTo>
                  <a:lnTo>
                    <a:pt x="15" y="66"/>
                  </a:lnTo>
                  <a:lnTo>
                    <a:pt x="13" y="60"/>
                  </a:lnTo>
                  <a:lnTo>
                    <a:pt x="12" y="55"/>
                  </a:lnTo>
                  <a:lnTo>
                    <a:pt x="11" y="51"/>
                  </a:lnTo>
                  <a:lnTo>
                    <a:pt x="10" y="46"/>
                  </a:lnTo>
                  <a:lnTo>
                    <a:pt x="8" y="42"/>
                  </a:lnTo>
                  <a:lnTo>
                    <a:pt x="7" y="38"/>
                  </a:lnTo>
                  <a:lnTo>
                    <a:pt x="6" y="32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1" y="7"/>
                  </a:lnTo>
                  <a:lnTo>
                    <a:pt x="1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04" name="Freeform 164"/>
            <p:cNvSpPr>
              <a:spLocks/>
            </p:cNvSpPr>
            <p:nvPr/>
          </p:nvSpPr>
          <p:spPr bwMode="auto">
            <a:xfrm>
              <a:off x="4208" y="3218"/>
              <a:ext cx="28" cy="80"/>
            </a:xfrm>
            <a:custGeom>
              <a:avLst/>
              <a:gdLst>
                <a:gd name="T0" fmla="*/ 84 w 86"/>
                <a:gd name="T1" fmla="*/ 8 h 321"/>
                <a:gd name="T2" fmla="*/ 85 w 86"/>
                <a:gd name="T3" fmla="*/ 24 h 321"/>
                <a:gd name="T4" fmla="*/ 86 w 86"/>
                <a:gd name="T5" fmla="*/ 40 h 321"/>
                <a:gd name="T6" fmla="*/ 84 w 86"/>
                <a:gd name="T7" fmla="*/ 54 h 321"/>
                <a:gd name="T8" fmla="*/ 83 w 86"/>
                <a:gd name="T9" fmla="*/ 72 h 321"/>
                <a:gd name="T10" fmla="*/ 79 w 86"/>
                <a:gd name="T11" fmla="*/ 88 h 321"/>
                <a:gd name="T12" fmla="*/ 77 w 86"/>
                <a:gd name="T13" fmla="*/ 105 h 321"/>
                <a:gd name="T14" fmla="*/ 73 w 86"/>
                <a:gd name="T15" fmla="*/ 120 h 321"/>
                <a:gd name="T16" fmla="*/ 69 w 86"/>
                <a:gd name="T17" fmla="*/ 137 h 321"/>
                <a:gd name="T18" fmla="*/ 66 w 86"/>
                <a:gd name="T19" fmla="*/ 152 h 321"/>
                <a:gd name="T20" fmla="*/ 64 w 86"/>
                <a:gd name="T21" fmla="*/ 168 h 321"/>
                <a:gd name="T22" fmla="*/ 58 w 86"/>
                <a:gd name="T23" fmla="*/ 181 h 321"/>
                <a:gd name="T24" fmla="*/ 53 w 86"/>
                <a:gd name="T25" fmla="*/ 196 h 321"/>
                <a:gd name="T26" fmla="*/ 49 w 86"/>
                <a:gd name="T27" fmla="*/ 210 h 321"/>
                <a:gd name="T28" fmla="*/ 45 w 86"/>
                <a:gd name="T29" fmla="*/ 225 h 321"/>
                <a:gd name="T30" fmla="*/ 40 w 86"/>
                <a:gd name="T31" fmla="*/ 241 h 321"/>
                <a:gd name="T32" fmla="*/ 36 w 86"/>
                <a:gd name="T33" fmla="*/ 254 h 321"/>
                <a:gd name="T34" fmla="*/ 31 w 86"/>
                <a:gd name="T35" fmla="*/ 269 h 321"/>
                <a:gd name="T36" fmla="*/ 26 w 86"/>
                <a:gd name="T37" fmla="*/ 284 h 321"/>
                <a:gd name="T38" fmla="*/ 19 w 86"/>
                <a:gd name="T39" fmla="*/ 297 h 321"/>
                <a:gd name="T40" fmla="*/ 13 w 86"/>
                <a:gd name="T41" fmla="*/ 312 h 321"/>
                <a:gd name="T42" fmla="*/ 4 w 86"/>
                <a:gd name="T43" fmla="*/ 320 h 321"/>
                <a:gd name="T44" fmla="*/ 4 w 86"/>
                <a:gd name="T45" fmla="*/ 309 h 321"/>
                <a:gd name="T46" fmla="*/ 9 w 86"/>
                <a:gd name="T47" fmla="*/ 294 h 321"/>
                <a:gd name="T48" fmla="*/ 15 w 86"/>
                <a:gd name="T49" fmla="*/ 281 h 321"/>
                <a:gd name="T50" fmla="*/ 20 w 86"/>
                <a:gd name="T51" fmla="*/ 265 h 321"/>
                <a:gd name="T52" fmla="*/ 25 w 86"/>
                <a:gd name="T53" fmla="*/ 250 h 321"/>
                <a:gd name="T54" fmla="*/ 30 w 86"/>
                <a:gd name="T55" fmla="*/ 237 h 321"/>
                <a:gd name="T56" fmla="*/ 35 w 86"/>
                <a:gd name="T57" fmla="*/ 222 h 321"/>
                <a:gd name="T58" fmla="*/ 39 w 86"/>
                <a:gd name="T59" fmla="*/ 206 h 321"/>
                <a:gd name="T60" fmla="*/ 44 w 86"/>
                <a:gd name="T61" fmla="*/ 192 h 321"/>
                <a:gd name="T62" fmla="*/ 48 w 86"/>
                <a:gd name="T63" fmla="*/ 177 h 321"/>
                <a:gd name="T64" fmla="*/ 52 w 86"/>
                <a:gd name="T65" fmla="*/ 164 h 321"/>
                <a:gd name="T66" fmla="*/ 55 w 86"/>
                <a:gd name="T67" fmla="*/ 148 h 321"/>
                <a:gd name="T68" fmla="*/ 59 w 86"/>
                <a:gd name="T69" fmla="*/ 132 h 321"/>
                <a:gd name="T70" fmla="*/ 62 w 86"/>
                <a:gd name="T71" fmla="*/ 117 h 321"/>
                <a:gd name="T72" fmla="*/ 65 w 86"/>
                <a:gd name="T73" fmla="*/ 102 h 321"/>
                <a:gd name="T74" fmla="*/ 68 w 86"/>
                <a:gd name="T75" fmla="*/ 86 h 321"/>
                <a:gd name="T76" fmla="*/ 72 w 86"/>
                <a:gd name="T77" fmla="*/ 72 h 321"/>
                <a:gd name="T78" fmla="*/ 74 w 86"/>
                <a:gd name="T79" fmla="*/ 56 h 321"/>
                <a:gd name="T80" fmla="*/ 77 w 86"/>
                <a:gd name="T81" fmla="*/ 41 h 321"/>
                <a:gd name="T82" fmla="*/ 78 w 86"/>
                <a:gd name="T83" fmla="*/ 25 h 321"/>
                <a:gd name="T84" fmla="*/ 80 w 86"/>
                <a:gd name="T85" fmla="*/ 9 h 321"/>
                <a:gd name="T86" fmla="*/ 82 w 86"/>
                <a:gd name="T87" fmla="*/ 0 h 3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6"/>
                <a:gd name="T133" fmla="*/ 0 h 321"/>
                <a:gd name="T134" fmla="*/ 86 w 86"/>
                <a:gd name="T135" fmla="*/ 321 h 32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6" h="321">
                  <a:moveTo>
                    <a:pt x="82" y="0"/>
                  </a:moveTo>
                  <a:lnTo>
                    <a:pt x="83" y="4"/>
                  </a:lnTo>
                  <a:lnTo>
                    <a:pt x="84" y="8"/>
                  </a:lnTo>
                  <a:lnTo>
                    <a:pt x="84" y="13"/>
                  </a:lnTo>
                  <a:lnTo>
                    <a:pt x="85" y="18"/>
                  </a:lnTo>
                  <a:lnTo>
                    <a:pt x="85" y="24"/>
                  </a:lnTo>
                  <a:lnTo>
                    <a:pt x="85" y="29"/>
                  </a:lnTo>
                  <a:lnTo>
                    <a:pt x="85" y="34"/>
                  </a:lnTo>
                  <a:lnTo>
                    <a:pt x="86" y="40"/>
                  </a:lnTo>
                  <a:lnTo>
                    <a:pt x="85" y="45"/>
                  </a:lnTo>
                  <a:lnTo>
                    <a:pt x="85" y="50"/>
                  </a:lnTo>
                  <a:lnTo>
                    <a:pt x="84" y="54"/>
                  </a:lnTo>
                  <a:lnTo>
                    <a:pt x="84" y="61"/>
                  </a:lnTo>
                  <a:lnTo>
                    <a:pt x="83" y="66"/>
                  </a:lnTo>
                  <a:lnTo>
                    <a:pt x="83" y="72"/>
                  </a:lnTo>
                  <a:lnTo>
                    <a:pt x="82" y="77"/>
                  </a:lnTo>
                  <a:lnTo>
                    <a:pt x="81" y="82"/>
                  </a:lnTo>
                  <a:lnTo>
                    <a:pt x="79" y="88"/>
                  </a:lnTo>
                  <a:lnTo>
                    <a:pt x="78" y="93"/>
                  </a:lnTo>
                  <a:lnTo>
                    <a:pt x="77" y="98"/>
                  </a:lnTo>
                  <a:lnTo>
                    <a:pt x="77" y="105"/>
                  </a:lnTo>
                  <a:lnTo>
                    <a:pt x="75" y="109"/>
                  </a:lnTo>
                  <a:lnTo>
                    <a:pt x="74" y="114"/>
                  </a:lnTo>
                  <a:lnTo>
                    <a:pt x="73" y="120"/>
                  </a:lnTo>
                  <a:lnTo>
                    <a:pt x="72" y="126"/>
                  </a:lnTo>
                  <a:lnTo>
                    <a:pt x="70" y="130"/>
                  </a:lnTo>
                  <a:lnTo>
                    <a:pt x="69" y="137"/>
                  </a:lnTo>
                  <a:lnTo>
                    <a:pt x="68" y="141"/>
                  </a:lnTo>
                  <a:lnTo>
                    <a:pt x="67" y="146"/>
                  </a:lnTo>
                  <a:lnTo>
                    <a:pt x="66" y="152"/>
                  </a:lnTo>
                  <a:lnTo>
                    <a:pt x="65" y="157"/>
                  </a:lnTo>
                  <a:lnTo>
                    <a:pt x="64" y="162"/>
                  </a:lnTo>
                  <a:lnTo>
                    <a:pt x="64" y="168"/>
                  </a:lnTo>
                  <a:lnTo>
                    <a:pt x="62" y="172"/>
                  </a:lnTo>
                  <a:lnTo>
                    <a:pt x="60" y="177"/>
                  </a:lnTo>
                  <a:lnTo>
                    <a:pt x="58" y="181"/>
                  </a:lnTo>
                  <a:lnTo>
                    <a:pt x="57" y="186"/>
                  </a:lnTo>
                  <a:lnTo>
                    <a:pt x="55" y="190"/>
                  </a:lnTo>
                  <a:lnTo>
                    <a:pt x="53" y="196"/>
                  </a:lnTo>
                  <a:lnTo>
                    <a:pt x="52" y="201"/>
                  </a:lnTo>
                  <a:lnTo>
                    <a:pt x="50" y="206"/>
                  </a:lnTo>
                  <a:lnTo>
                    <a:pt x="49" y="210"/>
                  </a:lnTo>
                  <a:lnTo>
                    <a:pt x="47" y="216"/>
                  </a:lnTo>
                  <a:lnTo>
                    <a:pt x="46" y="221"/>
                  </a:lnTo>
                  <a:lnTo>
                    <a:pt x="45" y="225"/>
                  </a:lnTo>
                  <a:lnTo>
                    <a:pt x="43" y="230"/>
                  </a:lnTo>
                  <a:lnTo>
                    <a:pt x="42" y="236"/>
                  </a:lnTo>
                  <a:lnTo>
                    <a:pt x="40" y="241"/>
                  </a:lnTo>
                  <a:lnTo>
                    <a:pt x="39" y="245"/>
                  </a:lnTo>
                  <a:lnTo>
                    <a:pt x="38" y="250"/>
                  </a:lnTo>
                  <a:lnTo>
                    <a:pt x="36" y="254"/>
                  </a:lnTo>
                  <a:lnTo>
                    <a:pt x="34" y="260"/>
                  </a:lnTo>
                  <a:lnTo>
                    <a:pt x="33" y="265"/>
                  </a:lnTo>
                  <a:lnTo>
                    <a:pt x="31" y="269"/>
                  </a:lnTo>
                  <a:lnTo>
                    <a:pt x="29" y="274"/>
                  </a:lnTo>
                  <a:lnTo>
                    <a:pt x="28" y="278"/>
                  </a:lnTo>
                  <a:lnTo>
                    <a:pt x="26" y="284"/>
                  </a:lnTo>
                  <a:lnTo>
                    <a:pt x="24" y="289"/>
                  </a:lnTo>
                  <a:lnTo>
                    <a:pt x="22" y="293"/>
                  </a:lnTo>
                  <a:lnTo>
                    <a:pt x="19" y="297"/>
                  </a:lnTo>
                  <a:lnTo>
                    <a:pt x="18" y="302"/>
                  </a:lnTo>
                  <a:lnTo>
                    <a:pt x="15" y="308"/>
                  </a:lnTo>
                  <a:lnTo>
                    <a:pt x="13" y="312"/>
                  </a:lnTo>
                  <a:lnTo>
                    <a:pt x="10" y="316"/>
                  </a:lnTo>
                  <a:lnTo>
                    <a:pt x="8" y="321"/>
                  </a:lnTo>
                  <a:lnTo>
                    <a:pt x="4" y="320"/>
                  </a:lnTo>
                  <a:lnTo>
                    <a:pt x="0" y="320"/>
                  </a:lnTo>
                  <a:lnTo>
                    <a:pt x="2" y="314"/>
                  </a:lnTo>
                  <a:lnTo>
                    <a:pt x="4" y="309"/>
                  </a:lnTo>
                  <a:lnTo>
                    <a:pt x="5" y="304"/>
                  </a:lnTo>
                  <a:lnTo>
                    <a:pt x="8" y="300"/>
                  </a:lnTo>
                  <a:lnTo>
                    <a:pt x="9" y="294"/>
                  </a:lnTo>
                  <a:lnTo>
                    <a:pt x="12" y="289"/>
                  </a:lnTo>
                  <a:lnTo>
                    <a:pt x="13" y="285"/>
                  </a:lnTo>
                  <a:lnTo>
                    <a:pt x="15" y="281"/>
                  </a:lnTo>
                  <a:lnTo>
                    <a:pt x="17" y="276"/>
                  </a:lnTo>
                  <a:lnTo>
                    <a:pt x="19" y="270"/>
                  </a:lnTo>
                  <a:lnTo>
                    <a:pt x="20" y="265"/>
                  </a:lnTo>
                  <a:lnTo>
                    <a:pt x="22" y="261"/>
                  </a:lnTo>
                  <a:lnTo>
                    <a:pt x="24" y="256"/>
                  </a:lnTo>
                  <a:lnTo>
                    <a:pt x="25" y="250"/>
                  </a:lnTo>
                  <a:lnTo>
                    <a:pt x="27" y="246"/>
                  </a:lnTo>
                  <a:lnTo>
                    <a:pt x="29" y="242"/>
                  </a:lnTo>
                  <a:lnTo>
                    <a:pt x="30" y="237"/>
                  </a:lnTo>
                  <a:lnTo>
                    <a:pt x="32" y="232"/>
                  </a:lnTo>
                  <a:lnTo>
                    <a:pt x="33" y="226"/>
                  </a:lnTo>
                  <a:lnTo>
                    <a:pt x="35" y="222"/>
                  </a:lnTo>
                  <a:lnTo>
                    <a:pt x="36" y="217"/>
                  </a:lnTo>
                  <a:lnTo>
                    <a:pt x="38" y="212"/>
                  </a:lnTo>
                  <a:lnTo>
                    <a:pt x="39" y="206"/>
                  </a:lnTo>
                  <a:lnTo>
                    <a:pt x="41" y="202"/>
                  </a:lnTo>
                  <a:lnTo>
                    <a:pt x="42" y="197"/>
                  </a:lnTo>
                  <a:lnTo>
                    <a:pt x="44" y="192"/>
                  </a:lnTo>
                  <a:lnTo>
                    <a:pt x="45" y="186"/>
                  </a:lnTo>
                  <a:lnTo>
                    <a:pt x="47" y="182"/>
                  </a:lnTo>
                  <a:lnTo>
                    <a:pt x="48" y="177"/>
                  </a:lnTo>
                  <a:lnTo>
                    <a:pt x="49" y="173"/>
                  </a:lnTo>
                  <a:lnTo>
                    <a:pt x="50" y="168"/>
                  </a:lnTo>
                  <a:lnTo>
                    <a:pt x="52" y="164"/>
                  </a:lnTo>
                  <a:lnTo>
                    <a:pt x="53" y="158"/>
                  </a:lnTo>
                  <a:lnTo>
                    <a:pt x="54" y="153"/>
                  </a:lnTo>
                  <a:lnTo>
                    <a:pt x="55" y="148"/>
                  </a:lnTo>
                  <a:lnTo>
                    <a:pt x="57" y="142"/>
                  </a:lnTo>
                  <a:lnTo>
                    <a:pt x="58" y="137"/>
                  </a:lnTo>
                  <a:lnTo>
                    <a:pt x="59" y="132"/>
                  </a:lnTo>
                  <a:lnTo>
                    <a:pt x="60" y="126"/>
                  </a:lnTo>
                  <a:lnTo>
                    <a:pt x="62" y="122"/>
                  </a:lnTo>
                  <a:lnTo>
                    <a:pt x="62" y="117"/>
                  </a:lnTo>
                  <a:lnTo>
                    <a:pt x="63" y="112"/>
                  </a:lnTo>
                  <a:lnTo>
                    <a:pt x="64" y="106"/>
                  </a:lnTo>
                  <a:lnTo>
                    <a:pt x="65" y="102"/>
                  </a:lnTo>
                  <a:lnTo>
                    <a:pt x="66" y="97"/>
                  </a:lnTo>
                  <a:lnTo>
                    <a:pt x="68" y="92"/>
                  </a:lnTo>
                  <a:lnTo>
                    <a:pt x="68" y="86"/>
                  </a:lnTo>
                  <a:lnTo>
                    <a:pt x="70" y="82"/>
                  </a:lnTo>
                  <a:lnTo>
                    <a:pt x="70" y="76"/>
                  </a:lnTo>
                  <a:lnTo>
                    <a:pt x="72" y="72"/>
                  </a:lnTo>
                  <a:lnTo>
                    <a:pt x="72" y="66"/>
                  </a:lnTo>
                  <a:lnTo>
                    <a:pt x="73" y="61"/>
                  </a:lnTo>
                  <a:lnTo>
                    <a:pt x="74" y="56"/>
                  </a:lnTo>
                  <a:lnTo>
                    <a:pt x="75" y="50"/>
                  </a:lnTo>
                  <a:lnTo>
                    <a:pt x="75" y="45"/>
                  </a:lnTo>
                  <a:lnTo>
                    <a:pt x="77" y="41"/>
                  </a:lnTo>
                  <a:lnTo>
                    <a:pt x="77" y="34"/>
                  </a:lnTo>
                  <a:lnTo>
                    <a:pt x="78" y="29"/>
                  </a:lnTo>
                  <a:lnTo>
                    <a:pt x="78" y="25"/>
                  </a:lnTo>
                  <a:lnTo>
                    <a:pt x="79" y="20"/>
                  </a:lnTo>
                  <a:lnTo>
                    <a:pt x="79" y="14"/>
                  </a:lnTo>
                  <a:lnTo>
                    <a:pt x="80" y="9"/>
                  </a:lnTo>
                  <a:lnTo>
                    <a:pt x="81" y="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05" name="Freeform 165"/>
            <p:cNvSpPr>
              <a:spLocks/>
            </p:cNvSpPr>
            <p:nvPr/>
          </p:nvSpPr>
          <p:spPr bwMode="auto">
            <a:xfrm>
              <a:off x="4156" y="3167"/>
              <a:ext cx="13" cy="112"/>
            </a:xfrm>
            <a:custGeom>
              <a:avLst/>
              <a:gdLst>
                <a:gd name="T0" fmla="*/ 34 w 40"/>
                <a:gd name="T1" fmla="*/ 8 h 446"/>
                <a:gd name="T2" fmla="*/ 34 w 40"/>
                <a:gd name="T3" fmla="*/ 27 h 446"/>
                <a:gd name="T4" fmla="*/ 35 w 40"/>
                <a:gd name="T5" fmla="*/ 47 h 446"/>
                <a:gd name="T6" fmla="*/ 35 w 40"/>
                <a:gd name="T7" fmla="*/ 68 h 446"/>
                <a:gd name="T8" fmla="*/ 36 w 40"/>
                <a:gd name="T9" fmla="*/ 91 h 446"/>
                <a:gd name="T10" fmla="*/ 36 w 40"/>
                <a:gd name="T11" fmla="*/ 115 h 446"/>
                <a:gd name="T12" fmla="*/ 36 w 40"/>
                <a:gd name="T13" fmla="*/ 138 h 446"/>
                <a:gd name="T14" fmla="*/ 37 w 40"/>
                <a:gd name="T15" fmla="*/ 160 h 446"/>
                <a:gd name="T16" fmla="*/ 37 w 40"/>
                <a:gd name="T17" fmla="*/ 182 h 446"/>
                <a:gd name="T18" fmla="*/ 38 w 40"/>
                <a:gd name="T19" fmla="*/ 203 h 446"/>
                <a:gd name="T20" fmla="*/ 39 w 40"/>
                <a:gd name="T21" fmla="*/ 220 h 446"/>
                <a:gd name="T22" fmla="*/ 39 w 40"/>
                <a:gd name="T23" fmla="*/ 240 h 446"/>
                <a:gd name="T24" fmla="*/ 37 w 40"/>
                <a:gd name="T25" fmla="*/ 262 h 446"/>
                <a:gd name="T26" fmla="*/ 36 w 40"/>
                <a:gd name="T27" fmla="*/ 283 h 446"/>
                <a:gd name="T28" fmla="*/ 34 w 40"/>
                <a:gd name="T29" fmla="*/ 303 h 446"/>
                <a:gd name="T30" fmla="*/ 31 w 40"/>
                <a:gd name="T31" fmla="*/ 323 h 446"/>
                <a:gd name="T32" fmla="*/ 27 w 40"/>
                <a:gd name="T33" fmla="*/ 344 h 446"/>
                <a:gd name="T34" fmla="*/ 24 w 40"/>
                <a:gd name="T35" fmla="*/ 364 h 446"/>
                <a:gd name="T36" fmla="*/ 19 w 40"/>
                <a:gd name="T37" fmla="*/ 384 h 446"/>
                <a:gd name="T38" fmla="*/ 15 w 40"/>
                <a:gd name="T39" fmla="*/ 403 h 446"/>
                <a:gd name="T40" fmla="*/ 10 w 40"/>
                <a:gd name="T41" fmla="*/ 423 h 446"/>
                <a:gd name="T42" fmla="*/ 5 w 40"/>
                <a:gd name="T43" fmla="*/ 443 h 446"/>
                <a:gd name="T44" fmla="*/ 1 w 40"/>
                <a:gd name="T45" fmla="*/ 439 h 446"/>
                <a:gd name="T46" fmla="*/ 5 w 40"/>
                <a:gd name="T47" fmla="*/ 418 h 446"/>
                <a:gd name="T48" fmla="*/ 9 w 40"/>
                <a:gd name="T49" fmla="*/ 394 h 446"/>
                <a:gd name="T50" fmla="*/ 11 w 40"/>
                <a:gd name="T51" fmla="*/ 378 h 446"/>
                <a:gd name="T52" fmla="*/ 14 w 40"/>
                <a:gd name="T53" fmla="*/ 362 h 446"/>
                <a:gd name="T54" fmla="*/ 19 w 40"/>
                <a:gd name="T55" fmla="*/ 339 h 446"/>
                <a:gd name="T56" fmla="*/ 22 w 40"/>
                <a:gd name="T57" fmla="*/ 315 h 446"/>
                <a:gd name="T58" fmla="*/ 26 w 40"/>
                <a:gd name="T59" fmla="*/ 292 h 446"/>
                <a:gd name="T60" fmla="*/ 28 w 40"/>
                <a:gd name="T61" fmla="*/ 271 h 446"/>
                <a:gd name="T62" fmla="*/ 30 w 40"/>
                <a:gd name="T63" fmla="*/ 254 h 446"/>
                <a:gd name="T64" fmla="*/ 31 w 40"/>
                <a:gd name="T65" fmla="*/ 236 h 446"/>
                <a:gd name="T66" fmla="*/ 32 w 40"/>
                <a:gd name="T67" fmla="*/ 224 h 446"/>
                <a:gd name="T68" fmla="*/ 31 w 40"/>
                <a:gd name="T69" fmla="*/ 212 h 446"/>
                <a:gd name="T70" fmla="*/ 31 w 40"/>
                <a:gd name="T71" fmla="*/ 199 h 446"/>
                <a:gd name="T72" fmla="*/ 31 w 40"/>
                <a:gd name="T73" fmla="*/ 183 h 446"/>
                <a:gd name="T74" fmla="*/ 30 w 40"/>
                <a:gd name="T75" fmla="*/ 164 h 446"/>
                <a:gd name="T76" fmla="*/ 29 w 40"/>
                <a:gd name="T77" fmla="*/ 144 h 446"/>
                <a:gd name="T78" fmla="*/ 28 w 40"/>
                <a:gd name="T79" fmla="*/ 122 h 446"/>
                <a:gd name="T80" fmla="*/ 27 w 40"/>
                <a:gd name="T81" fmla="*/ 102 h 446"/>
                <a:gd name="T82" fmla="*/ 26 w 40"/>
                <a:gd name="T83" fmla="*/ 88 h 446"/>
                <a:gd name="T84" fmla="*/ 26 w 40"/>
                <a:gd name="T85" fmla="*/ 76 h 446"/>
                <a:gd name="T86" fmla="*/ 26 w 40"/>
                <a:gd name="T87" fmla="*/ 64 h 446"/>
                <a:gd name="T88" fmla="*/ 25 w 40"/>
                <a:gd name="T89" fmla="*/ 51 h 446"/>
                <a:gd name="T90" fmla="*/ 25 w 40"/>
                <a:gd name="T91" fmla="*/ 38 h 446"/>
                <a:gd name="T92" fmla="*/ 25 w 40"/>
                <a:gd name="T93" fmla="*/ 23 h 446"/>
                <a:gd name="T94" fmla="*/ 25 w 40"/>
                <a:gd name="T95" fmla="*/ 10 h 446"/>
                <a:gd name="T96" fmla="*/ 25 w 40"/>
                <a:gd name="T97" fmla="*/ 0 h 4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"/>
                <a:gd name="T148" fmla="*/ 0 h 446"/>
                <a:gd name="T149" fmla="*/ 40 w 40"/>
                <a:gd name="T150" fmla="*/ 446 h 4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" h="446">
                  <a:moveTo>
                    <a:pt x="25" y="0"/>
                  </a:moveTo>
                  <a:lnTo>
                    <a:pt x="34" y="4"/>
                  </a:lnTo>
                  <a:lnTo>
                    <a:pt x="34" y="8"/>
                  </a:lnTo>
                  <a:lnTo>
                    <a:pt x="34" y="15"/>
                  </a:lnTo>
                  <a:lnTo>
                    <a:pt x="34" y="20"/>
                  </a:lnTo>
                  <a:lnTo>
                    <a:pt x="34" y="27"/>
                  </a:lnTo>
                  <a:lnTo>
                    <a:pt x="34" y="32"/>
                  </a:lnTo>
                  <a:lnTo>
                    <a:pt x="35" y="39"/>
                  </a:lnTo>
                  <a:lnTo>
                    <a:pt x="35" y="47"/>
                  </a:lnTo>
                  <a:lnTo>
                    <a:pt x="35" y="54"/>
                  </a:lnTo>
                  <a:lnTo>
                    <a:pt x="35" y="60"/>
                  </a:lnTo>
                  <a:lnTo>
                    <a:pt x="35" y="68"/>
                  </a:lnTo>
                  <a:lnTo>
                    <a:pt x="35" y="75"/>
                  </a:lnTo>
                  <a:lnTo>
                    <a:pt x="36" y="84"/>
                  </a:lnTo>
                  <a:lnTo>
                    <a:pt x="36" y="91"/>
                  </a:lnTo>
                  <a:lnTo>
                    <a:pt x="36" y="99"/>
                  </a:lnTo>
                  <a:lnTo>
                    <a:pt x="36" y="107"/>
                  </a:lnTo>
                  <a:lnTo>
                    <a:pt x="36" y="115"/>
                  </a:lnTo>
                  <a:lnTo>
                    <a:pt x="36" y="123"/>
                  </a:lnTo>
                  <a:lnTo>
                    <a:pt x="36" y="130"/>
                  </a:lnTo>
                  <a:lnTo>
                    <a:pt x="36" y="138"/>
                  </a:lnTo>
                  <a:lnTo>
                    <a:pt x="37" y="146"/>
                  </a:lnTo>
                  <a:lnTo>
                    <a:pt x="37" y="152"/>
                  </a:lnTo>
                  <a:lnTo>
                    <a:pt x="37" y="160"/>
                  </a:lnTo>
                  <a:lnTo>
                    <a:pt x="37" y="168"/>
                  </a:lnTo>
                  <a:lnTo>
                    <a:pt x="37" y="175"/>
                  </a:lnTo>
                  <a:lnTo>
                    <a:pt x="37" y="182"/>
                  </a:lnTo>
                  <a:lnTo>
                    <a:pt x="37" y="188"/>
                  </a:lnTo>
                  <a:lnTo>
                    <a:pt x="37" y="195"/>
                  </a:lnTo>
                  <a:lnTo>
                    <a:pt x="38" y="203"/>
                  </a:lnTo>
                  <a:lnTo>
                    <a:pt x="38" y="208"/>
                  </a:lnTo>
                  <a:lnTo>
                    <a:pt x="39" y="215"/>
                  </a:lnTo>
                  <a:lnTo>
                    <a:pt x="39" y="220"/>
                  </a:lnTo>
                  <a:lnTo>
                    <a:pt x="40" y="227"/>
                  </a:lnTo>
                  <a:lnTo>
                    <a:pt x="39" y="234"/>
                  </a:lnTo>
                  <a:lnTo>
                    <a:pt x="39" y="240"/>
                  </a:lnTo>
                  <a:lnTo>
                    <a:pt x="38" y="247"/>
                  </a:lnTo>
                  <a:lnTo>
                    <a:pt x="38" y="255"/>
                  </a:lnTo>
                  <a:lnTo>
                    <a:pt x="37" y="262"/>
                  </a:lnTo>
                  <a:lnTo>
                    <a:pt x="37" y="268"/>
                  </a:lnTo>
                  <a:lnTo>
                    <a:pt x="36" y="275"/>
                  </a:lnTo>
                  <a:lnTo>
                    <a:pt x="36" y="283"/>
                  </a:lnTo>
                  <a:lnTo>
                    <a:pt x="35" y="290"/>
                  </a:lnTo>
                  <a:lnTo>
                    <a:pt x="35" y="296"/>
                  </a:lnTo>
                  <a:lnTo>
                    <a:pt x="34" y="303"/>
                  </a:lnTo>
                  <a:lnTo>
                    <a:pt x="33" y="310"/>
                  </a:lnTo>
                  <a:lnTo>
                    <a:pt x="32" y="316"/>
                  </a:lnTo>
                  <a:lnTo>
                    <a:pt x="31" y="323"/>
                  </a:lnTo>
                  <a:lnTo>
                    <a:pt x="30" y="330"/>
                  </a:lnTo>
                  <a:lnTo>
                    <a:pt x="29" y="338"/>
                  </a:lnTo>
                  <a:lnTo>
                    <a:pt x="27" y="344"/>
                  </a:lnTo>
                  <a:lnTo>
                    <a:pt x="26" y="351"/>
                  </a:lnTo>
                  <a:lnTo>
                    <a:pt x="25" y="358"/>
                  </a:lnTo>
                  <a:lnTo>
                    <a:pt x="24" y="364"/>
                  </a:lnTo>
                  <a:lnTo>
                    <a:pt x="22" y="371"/>
                  </a:lnTo>
                  <a:lnTo>
                    <a:pt x="21" y="378"/>
                  </a:lnTo>
                  <a:lnTo>
                    <a:pt x="19" y="384"/>
                  </a:lnTo>
                  <a:lnTo>
                    <a:pt x="18" y="391"/>
                  </a:lnTo>
                  <a:lnTo>
                    <a:pt x="16" y="396"/>
                  </a:lnTo>
                  <a:lnTo>
                    <a:pt x="15" y="403"/>
                  </a:lnTo>
                  <a:lnTo>
                    <a:pt x="13" y="410"/>
                  </a:lnTo>
                  <a:lnTo>
                    <a:pt x="11" y="416"/>
                  </a:lnTo>
                  <a:lnTo>
                    <a:pt x="10" y="423"/>
                  </a:lnTo>
                  <a:lnTo>
                    <a:pt x="8" y="430"/>
                  </a:lnTo>
                  <a:lnTo>
                    <a:pt x="6" y="436"/>
                  </a:lnTo>
                  <a:lnTo>
                    <a:pt x="5" y="443"/>
                  </a:lnTo>
                  <a:lnTo>
                    <a:pt x="2" y="444"/>
                  </a:lnTo>
                  <a:lnTo>
                    <a:pt x="0" y="446"/>
                  </a:lnTo>
                  <a:lnTo>
                    <a:pt x="1" y="439"/>
                  </a:lnTo>
                  <a:lnTo>
                    <a:pt x="2" y="431"/>
                  </a:lnTo>
                  <a:lnTo>
                    <a:pt x="3" y="424"/>
                  </a:lnTo>
                  <a:lnTo>
                    <a:pt x="5" y="418"/>
                  </a:lnTo>
                  <a:lnTo>
                    <a:pt x="6" y="408"/>
                  </a:lnTo>
                  <a:lnTo>
                    <a:pt x="7" y="402"/>
                  </a:lnTo>
                  <a:lnTo>
                    <a:pt x="9" y="394"/>
                  </a:lnTo>
                  <a:lnTo>
                    <a:pt x="10" y="386"/>
                  </a:lnTo>
                  <a:lnTo>
                    <a:pt x="10" y="382"/>
                  </a:lnTo>
                  <a:lnTo>
                    <a:pt x="11" y="378"/>
                  </a:lnTo>
                  <a:lnTo>
                    <a:pt x="12" y="374"/>
                  </a:lnTo>
                  <a:lnTo>
                    <a:pt x="13" y="370"/>
                  </a:lnTo>
                  <a:lnTo>
                    <a:pt x="14" y="362"/>
                  </a:lnTo>
                  <a:lnTo>
                    <a:pt x="16" y="354"/>
                  </a:lnTo>
                  <a:lnTo>
                    <a:pt x="17" y="346"/>
                  </a:lnTo>
                  <a:lnTo>
                    <a:pt x="19" y="339"/>
                  </a:lnTo>
                  <a:lnTo>
                    <a:pt x="20" y="330"/>
                  </a:lnTo>
                  <a:lnTo>
                    <a:pt x="21" y="323"/>
                  </a:lnTo>
                  <a:lnTo>
                    <a:pt x="22" y="315"/>
                  </a:lnTo>
                  <a:lnTo>
                    <a:pt x="24" y="307"/>
                  </a:lnTo>
                  <a:lnTo>
                    <a:pt x="24" y="299"/>
                  </a:lnTo>
                  <a:lnTo>
                    <a:pt x="26" y="292"/>
                  </a:lnTo>
                  <a:lnTo>
                    <a:pt x="26" y="284"/>
                  </a:lnTo>
                  <a:lnTo>
                    <a:pt x="27" y="278"/>
                  </a:lnTo>
                  <a:lnTo>
                    <a:pt x="28" y="271"/>
                  </a:lnTo>
                  <a:lnTo>
                    <a:pt x="29" y="266"/>
                  </a:lnTo>
                  <a:lnTo>
                    <a:pt x="29" y="259"/>
                  </a:lnTo>
                  <a:lnTo>
                    <a:pt x="30" y="254"/>
                  </a:lnTo>
                  <a:lnTo>
                    <a:pt x="30" y="247"/>
                  </a:lnTo>
                  <a:lnTo>
                    <a:pt x="31" y="242"/>
                  </a:lnTo>
                  <a:lnTo>
                    <a:pt x="31" y="236"/>
                  </a:lnTo>
                  <a:lnTo>
                    <a:pt x="31" y="232"/>
                  </a:lnTo>
                  <a:lnTo>
                    <a:pt x="31" y="228"/>
                  </a:lnTo>
                  <a:lnTo>
                    <a:pt x="32" y="224"/>
                  </a:lnTo>
                  <a:lnTo>
                    <a:pt x="31" y="220"/>
                  </a:lnTo>
                  <a:lnTo>
                    <a:pt x="31" y="216"/>
                  </a:lnTo>
                  <a:lnTo>
                    <a:pt x="31" y="212"/>
                  </a:lnTo>
                  <a:lnTo>
                    <a:pt x="31" y="208"/>
                  </a:lnTo>
                  <a:lnTo>
                    <a:pt x="31" y="204"/>
                  </a:lnTo>
                  <a:lnTo>
                    <a:pt x="31" y="199"/>
                  </a:lnTo>
                  <a:lnTo>
                    <a:pt x="31" y="195"/>
                  </a:lnTo>
                  <a:lnTo>
                    <a:pt x="31" y="190"/>
                  </a:lnTo>
                  <a:lnTo>
                    <a:pt x="31" y="183"/>
                  </a:lnTo>
                  <a:lnTo>
                    <a:pt x="30" y="178"/>
                  </a:lnTo>
                  <a:lnTo>
                    <a:pt x="30" y="171"/>
                  </a:lnTo>
                  <a:lnTo>
                    <a:pt x="30" y="164"/>
                  </a:lnTo>
                  <a:lnTo>
                    <a:pt x="30" y="158"/>
                  </a:lnTo>
                  <a:lnTo>
                    <a:pt x="29" y="151"/>
                  </a:lnTo>
                  <a:lnTo>
                    <a:pt x="29" y="144"/>
                  </a:lnTo>
                  <a:lnTo>
                    <a:pt x="29" y="138"/>
                  </a:lnTo>
                  <a:lnTo>
                    <a:pt x="29" y="130"/>
                  </a:lnTo>
                  <a:lnTo>
                    <a:pt x="28" y="122"/>
                  </a:lnTo>
                  <a:lnTo>
                    <a:pt x="27" y="114"/>
                  </a:lnTo>
                  <a:lnTo>
                    <a:pt x="27" y="106"/>
                  </a:lnTo>
                  <a:lnTo>
                    <a:pt x="27" y="102"/>
                  </a:lnTo>
                  <a:lnTo>
                    <a:pt x="27" y="98"/>
                  </a:lnTo>
                  <a:lnTo>
                    <a:pt x="26" y="92"/>
                  </a:lnTo>
                  <a:lnTo>
                    <a:pt x="26" y="88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6" y="76"/>
                  </a:lnTo>
                  <a:lnTo>
                    <a:pt x="26" y="72"/>
                  </a:lnTo>
                  <a:lnTo>
                    <a:pt x="26" y="68"/>
                  </a:lnTo>
                  <a:lnTo>
                    <a:pt x="26" y="64"/>
                  </a:lnTo>
                  <a:lnTo>
                    <a:pt x="26" y="59"/>
                  </a:lnTo>
                  <a:lnTo>
                    <a:pt x="26" y="55"/>
                  </a:lnTo>
                  <a:lnTo>
                    <a:pt x="25" y="51"/>
                  </a:lnTo>
                  <a:lnTo>
                    <a:pt x="25" y="46"/>
                  </a:lnTo>
                  <a:lnTo>
                    <a:pt x="25" y="42"/>
                  </a:lnTo>
                  <a:lnTo>
                    <a:pt x="25" y="38"/>
                  </a:lnTo>
                  <a:lnTo>
                    <a:pt x="25" y="32"/>
                  </a:lnTo>
                  <a:lnTo>
                    <a:pt x="25" y="27"/>
                  </a:lnTo>
                  <a:lnTo>
                    <a:pt x="25" y="23"/>
                  </a:lnTo>
                  <a:lnTo>
                    <a:pt x="25" y="19"/>
                  </a:lnTo>
                  <a:lnTo>
                    <a:pt x="25" y="14"/>
                  </a:lnTo>
                  <a:lnTo>
                    <a:pt x="25" y="10"/>
                  </a:lnTo>
                  <a:lnTo>
                    <a:pt x="25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06" name="Freeform 166"/>
            <p:cNvSpPr>
              <a:spLocks/>
            </p:cNvSpPr>
            <p:nvPr/>
          </p:nvSpPr>
          <p:spPr bwMode="auto">
            <a:xfrm>
              <a:off x="4163" y="3166"/>
              <a:ext cx="31" cy="4"/>
            </a:xfrm>
            <a:custGeom>
              <a:avLst/>
              <a:gdLst>
                <a:gd name="T0" fmla="*/ 2 w 92"/>
                <a:gd name="T1" fmla="*/ 3 h 16"/>
                <a:gd name="T2" fmla="*/ 7 w 92"/>
                <a:gd name="T3" fmla="*/ 3 h 16"/>
                <a:gd name="T4" fmla="*/ 13 w 92"/>
                <a:gd name="T5" fmla="*/ 3 h 16"/>
                <a:gd name="T6" fmla="*/ 18 w 92"/>
                <a:gd name="T7" fmla="*/ 3 h 16"/>
                <a:gd name="T8" fmla="*/ 24 w 92"/>
                <a:gd name="T9" fmla="*/ 3 h 16"/>
                <a:gd name="T10" fmla="*/ 30 w 92"/>
                <a:gd name="T11" fmla="*/ 1 h 16"/>
                <a:gd name="T12" fmla="*/ 36 w 92"/>
                <a:gd name="T13" fmla="*/ 1 h 16"/>
                <a:gd name="T14" fmla="*/ 42 w 92"/>
                <a:gd name="T15" fmla="*/ 1 h 16"/>
                <a:gd name="T16" fmla="*/ 48 w 92"/>
                <a:gd name="T17" fmla="*/ 1 h 16"/>
                <a:gd name="T18" fmla="*/ 53 w 92"/>
                <a:gd name="T19" fmla="*/ 1 h 16"/>
                <a:gd name="T20" fmla="*/ 59 w 92"/>
                <a:gd name="T21" fmla="*/ 0 h 16"/>
                <a:gd name="T22" fmla="*/ 64 w 92"/>
                <a:gd name="T23" fmla="*/ 0 h 16"/>
                <a:gd name="T24" fmla="*/ 70 w 92"/>
                <a:gd name="T25" fmla="*/ 0 h 16"/>
                <a:gd name="T26" fmla="*/ 75 w 92"/>
                <a:gd name="T27" fmla="*/ 0 h 16"/>
                <a:gd name="T28" fmla="*/ 81 w 92"/>
                <a:gd name="T29" fmla="*/ 1 h 16"/>
                <a:gd name="T30" fmla="*/ 86 w 92"/>
                <a:gd name="T31" fmla="*/ 1 h 16"/>
                <a:gd name="T32" fmla="*/ 92 w 92"/>
                <a:gd name="T33" fmla="*/ 4 h 16"/>
                <a:gd name="T34" fmla="*/ 91 w 92"/>
                <a:gd name="T35" fmla="*/ 16 h 16"/>
                <a:gd name="T36" fmla="*/ 85 w 92"/>
                <a:gd name="T37" fmla="*/ 13 h 16"/>
                <a:gd name="T38" fmla="*/ 81 w 92"/>
                <a:gd name="T39" fmla="*/ 13 h 16"/>
                <a:gd name="T40" fmla="*/ 75 w 92"/>
                <a:gd name="T41" fmla="*/ 13 h 16"/>
                <a:gd name="T42" fmla="*/ 70 w 92"/>
                <a:gd name="T43" fmla="*/ 13 h 16"/>
                <a:gd name="T44" fmla="*/ 64 w 92"/>
                <a:gd name="T45" fmla="*/ 13 h 16"/>
                <a:gd name="T46" fmla="*/ 59 w 92"/>
                <a:gd name="T47" fmla="*/ 13 h 16"/>
                <a:gd name="T48" fmla="*/ 55 w 92"/>
                <a:gd name="T49" fmla="*/ 13 h 16"/>
                <a:gd name="T50" fmla="*/ 53 w 92"/>
                <a:gd name="T51" fmla="*/ 13 h 16"/>
                <a:gd name="T52" fmla="*/ 49 w 92"/>
                <a:gd name="T53" fmla="*/ 13 h 16"/>
                <a:gd name="T54" fmla="*/ 47 w 92"/>
                <a:gd name="T55" fmla="*/ 13 h 16"/>
                <a:gd name="T56" fmla="*/ 43 w 92"/>
                <a:gd name="T57" fmla="*/ 13 h 16"/>
                <a:gd name="T58" fmla="*/ 40 w 92"/>
                <a:gd name="T59" fmla="*/ 13 h 16"/>
                <a:gd name="T60" fmla="*/ 37 w 92"/>
                <a:gd name="T61" fmla="*/ 13 h 16"/>
                <a:gd name="T62" fmla="*/ 33 w 92"/>
                <a:gd name="T63" fmla="*/ 13 h 16"/>
                <a:gd name="T64" fmla="*/ 27 w 92"/>
                <a:gd name="T65" fmla="*/ 13 h 16"/>
                <a:gd name="T66" fmla="*/ 22 w 92"/>
                <a:gd name="T67" fmla="*/ 15 h 16"/>
                <a:gd name="T68" fmla="*/ 15 w 92"/>
                <a:gd name="T69" fmla="*/ 15 h 16"/>
                <a:gd name="T70" fmla="*/ 10 w 92"/>
                <a:gd name="T71" fmla="*/ 16 h 16"/>
                <a:gd name="T72" fmla="*/ 5 w 92"/>
                <a:gd name="T73" fmla="*/ 16 h 16"/>
                <a:gd name="T74" fmla="*/ 2 w 92"/>
                <a:gd name="T75" fmla="*/ 16 h 16"/>
                <a:gd name="T76" fmla="*/ 0 w 92"/>
                <a:gd name="T77" fmla="*/ 12 h 16"/>
                <a:gd name="T78" fmla="*/ 0 w 92"/>
                <a:gd name="T79" fmla="*/ 9 h 16"/>
                <a:gd name="T80" fmla="*/ 0 w 92"/>
                <a:gd name="T81" fmla="*/ 5 h 16"/>
                <a:gd name="T82" fmla="*/ 2 w 92"/>
                <a:gd name="T83" fmla="*/ 3 h 16"/>
                <a:gd name="T84" fmla="*/ 2 w 92"/>
                <a:gd name="T85" fmla="*/ 3 h 1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2"/>
                <a:gd name="T130" fmla="*/ 0 h 16"/>
                <a:gd name="T131" fmla="*/ 92 w 92"/>
                <a:gd name="T132" fmla="*/ 16 h 1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2" h="16">
                  <a:moveTo>
                    <a:pt x="2" y="3"/>
                  </a:moveTo>
                  <a:lnTo>
                    <a:pt x="7" y="3"/>
                  </a:lnTo>
                  <a:lnTo>
                    <a:pt x="13" y="3"/>
                  </a:lnTo>
                  <a:lnTo>
                    <a:pt x="18" y="3"/>
                  </a:lnTo>
                  <a:lnTo>
                    <a:pt x="24" y="3"/>
                  </a:lnTo>
                  <a:lnTo>
                    <a:pt x="30" y="1"/>
                  </a:lnTo>
                  <a:lnTo>
                    <a:pt x="36" y="1"/>
                  </a:lnTo>
                  <a:lnTo>
                    <a:pt x="42" y="1"/>
                  </a:lnTo>
                  <a:lnTo>
                    <a:pt x="48" y="1"/>
                  </a:lnTo>
                  <a:lnTo>
                    <a:pt x="53" y="1"/>
                  </a:lnTo>
                  <a:lnTo>
                    <a:pt x="59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5" y="0"/>
                  </a:lnTo>
                  <a:lnTo>
                    <a:pt x="81" y="1"/>
                  </a:lnTo>
                  <a:lnTo>
                    <a:pt x="86" y="1"/>
                  </a:lnTo>
                  <a:lnTo>
                    <a:pt x="92" y="4"/>
                  </a:lnTo>
                  <a:lnTo>
                    <a:pt x="91" y="16"/>
                  </a:lnTo>
                  <a:lnTo>
                    <a:pt x="85" y="13"/>
                  </a:lnTo>
                  <a:lnTo>
                    <a:pt x="81" y="13"/>
                  </a:lnTo>
                  <a:lnTo>
                    <a:pt x="75" y="13"/>
                  </a:lnTo>
                  <a:lnTo>
                    <a:pt x="70" y="13"/>
                  </a:lnTo>
                  <a:lnTo>
                    <a:pt x="64" y="13"/>
                  </a:lnTo>
                  <a:lnTo>
                    <a:pt x="59" y="13"/>
                  </a:lnTo>
                  <a:lnTo>
                    <a:pt x="55" y="13"/>
                  </a:lnTo>
                  <a:lnTo>
                    <a:pt x="53" y="13"/>
                  </a:lnTo>
                  <a:lnTo>
                    <a:pt x="49" y="13"/>
                  </a:lnTo>
                  <a:lnTo>
                    <a:pt x="47" y="13"/>
                  </a:lnTo>
                  <a:lnTo>
                    <a:pt x="43" y="13"/>
                  </a:lnTo>
                  <a:lnTo>
                    <a:pt x="40" y="13"/>
                  </a:lnTo>
                  <a:lnTo>
                    <a:pt x="37" y="13"/>
                  </a:lnTo>
                  <a:lnTo>
                    <a:pt x="33" y="13"/>
                  </a:lnTo>
                  <a:lnTo>
                    <a:pt x="27" y="13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07" name="Freeform 167"/>
            <p:cNvSpPr>
              <a:spLocks/>
            </p:cNvSpPr>
            <p:nvPr/>
          </p:nvSpPr>
          <p:spPr bwMode="auto">
            <a:xfrm>
              <a:off x="4224" y="3222"/>
              <a:ext cx="13" cy="3"/>
            </a:xfrm>
            <a:custGeom>
              <a:avLst/>
              <a:gdLst>
                <a:gd name="T0" fmla="*/ 39 w 39"/>
                <a:gd name="T1" fmla="*/ 12 h 12"/>
                <a:gd name="T2" fmla="*/ 39 w 39"/>
                <a:gd name="T3" fmla="*/ 8 h 12"/>
                <a:gd name="T4" fmla="*/ 39 w 39"/>
                <a:gd name="T5" fmla="*/ 7 h 12"/>
                <a:gd name="T6" fmla="*/ 39 w 39"/>
                <a:gd name="T7" fmla="*/ 6 h 12"/>
                <a:gd name="T8" fmla="*/ 39 w 39"/>
                <a:gd name="T9" fmla="*/ 6 h 12"/>
                <a:gd name="T10" fmla="*/ 34 w 39"/>
                <a:gd name="T11" fmla="*/ 3 h 12"/>
                <a:gd name="T12" fmla="*/ 29 w 39"/>
                <a:gd name="T13" fmla="*/ 3 h 12"/>
                <a:gd name="T14" fmla="*/ 24 w 39"/>
                <a:gd name="T15" fmla="*/ 3 h 12"/>
                <a:gd name="T16" fmla="*/ 20 w 39"/>
                <a:gd name="T17" fmla="*/ 3 h 12"/>
                <a:gd name="T18" fmla="*/ 15 w 39"/>
                <a:gd name="T19" fmla="*/ 2 h 12"/>
                <a:gd name="T20" fmla="*/ 11 w 39"/>
                <a:gd name="T21" fmla="*/ 2 h 12"/>
                <a:gd name="T22" fmla="*/ 7 w 39"/>
                <a:gd name="T23" fmla="*/ 0 h 12"/>
                <a:gd name="T24" fmla="*/ 4 w 39"/>
                <a:gd name="T25" fmla="*/ 0 h 12"/>
                <a:gd name="T26" fmla="*/ 2 w 39"/>
                <a:gd name="T27" fmla="*/ 3 h 12"/>
                <a:gd name="T28" fmla="*/ 0 w 39"/>
                <a:gd name="T29" fmla="*/ 7 h 12"/>
                <a:gd name="T30" fmla="*/ 3 w 39"/>
                <a:gd name="T31" fmla="*/ 7 h 12"/>
                <a:gd name="T32" fmla="*/ 8 w 39"/>
                <a:gd name="T33" fmla="*/ 7 h 12"/>
                <a:gd name="T34" fmla="*/ 13 w 39"/>
                <a:gd name="T35" fmla="*/ 8 h 12"/>
                <a:gd name="T36" fmla="*/ 18 w 39"/>
                <a:gd name="T37" fmla="*/ 8 h 12"/>
                <a:gd name="T38" fmla="*/ 23 w 39"/>
                <a:gd name="T39" fmla="*/ 8 h 12"/>
                <a:gd name="T40" fmla="*/ 28 w 39"/>
                <a:gd name="T41" fmla="*/ 10 h 12"/>
                <a:gd name="T42" fmla="*/ 33 w 39"/>
                <a:gd name="T43" fmla="*/ 10 h 12"/>
                <a:gd name="T44" fmla="*/ 39 w 39"/>
                <a:gd name="T45" fmla="*/ 12 h 12"/>
                <a:gd name="T46" fmla="*/ 39 w 39"/>
                <a:gd name="T47" fmla="*/ 12 h 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9"/>
                <a:gd name="T73" fmla="*/ 0 h 12"/>
                <a:gd name="T74" fmla="*/ 39 w 39"/>
                <a:gd name="T75" fmla="*/ 12 h 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9" h="12">
                  <a:moveTo>
                    <a:pt x="39" y="12"/>
                  </a:moveTo>
                  <a:lnTo>
                    <a:pt x="39" y="8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4" y="3"/>
                  </a:lnTo>
                  <a:lnTo>
                    <a:pt x="29" y="3"/>
                  </a:lnTo>
                  <a:lnTo>
                    <a:pt x="24" y="3"/>
                  </a:lnTo>
                  <a:lnTo>
                    <a:pt x="20" y="3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3" y="7"/>
                  </a:lnTo>
                  <a:lnTo>
                    <a:pt x="8" y="7"/>
                  </a:lnTo>
                  <a:lnTo>
                    <a:pt x="13" y="8"/>
                  </a:lnTo>
                  <a:lnTo>
                    <a:pt x="18" y="8"/>
                  </a:lnTo>
                  <a:lnTo>
                    <a:pt x="23" y="8"/>
                  </a:lnTo>
                  <a:lnTo>
                    <a:pt x="28" y="10"/>
                  </a:lnTo>
                  <a:lnTo>
                    <a:pt x="33" y="10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08" name="Freeform 168"/>
            <p:cNvSpPr>
              <a:spLocks/>
            </p:cNvSpPr>
            <p:nvPr/>
          </p:nvSpPr>
          <p:spPr bwMode="auto">
            <a:xfrm>
              <a:off x="4223" y="3227"/>
              <a:ext cx="14" cy="4"/>
            </a:xfrm>
            <a:custGeom>
              <a:avLst/>
              <a:gdLst>
                <a:gd name="T0" fmla="*/ 43 w 44"/>
                <a:gd name="T1" fmla="*/ 16 h 16"/>
                <a:gd name="T2" fmla="*/ 43 w 44"/>
                <a:gd name="T3" fmla="*/ 12 h 16"/>
                <a:gd name="T4" fmla="*/ 44 w 44"/>
                <a:gd name="T5" fmla="*/ 8 h 16"/>
                <a:gd name="T6" fmla="*/ 38 w 44"/>
                <a:gd name="T7" fmla="*/ 6 h 16"/>
                <a:gd name="T8" fmla="*/ 33 w 44"/>
                <a:gd name="T9" fmla="*/ 5 h 16"/>
                <a:gd name="T10" fmla="*/ 27 w 44"/>
                <a:gd name="T11" fmla="*/ 4 h 16"/>
                <a:gd name="T12" fmla="*/ 22 w 44"/>
                <a:gd name="T13" fmla="*/ 4 h 16"/>
                <a:gd name="T14" fmla="*/ 17 w 44"/>
                <a:gd name="T15" fmla="*/ 2 h 16"/>
                <a:gd name="T16" fmla="*/ 12 w 44"/>
                <a:gd name="T17" fmla="*/ 1 h 16"/>
                <a:gd name="T18" fmla="*/ 8 w 44"/>
                <a:gd name="T19" fmla="*/ 0 h 16"/>
                <a:gd name="T20" fmla="*/ 4 w 44"/>
                <a:gd name="T21" fmla="*/ 0 h 16"/>
                <a:gd name="T22" fmla="*/ 2 w 44"/>
                <a:gd name="T23" fmla="*/ 4 h 16"/>
                <a:gd name="T24" fmla="*/ 0 w 44"/>
                <a:gd name="T25" fmla="*/ 6 h 16"/>
                <a:gd name="T26" fmla="*/ 4 w 44"/>
                <a:gd name="T27" fmla="*/ 6 h 16"/>
                <a:gd name="T28" fmla="*/ 9 w 44"/>
                <a:gd name="T29" fmla="*/ 9 h 16"/>
                <a:gd name="T30" fmla="*/ 14 w 44"/>
                <a:gd name="T31" fmla="*/ 9 h 16"/>
                <a:gd name="T32" fmla="*/ 20 w 44"/>
                <a:gd name="T33" fmla="*/ 10 h 16"/>
                <a:gd name="T34" fmla="*/ 25 w 44"/>
                <a:gd name="T35" fmla="*/ 12 h 16"/>
                <a:gd name="T36" fmla="*/ 31 w 44"/>
                <a:gd name="T37" fmla="*/ 13 h 16"/>
                <a:gd name="T38" fmla="*/ 37 w 44"/>
                <a:gd name="T39" fmla="*/ 14 h 16"/>
                <a:gd name="T40" fmla="*/ 43 w 44"/>
                <a:gd name="T41" fmla="*/ 16 h 16"/>
                <a:gd name="T42" fmla="*/ 43 w 44"/>
                <a:gd name="T43" fmla="*/ 16 h 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"/>
                <a:gd name="T67" fmla="*/ 0 h 16"/>
                <a:gd name="T68" fmla="*/ 44 w 44"/>
                <a:gd name="T69" fmla="*/ 16 h 1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" h="16">
                  <a:moveTo>
                    <a:pt x="43" y="16"/>
                  </a:moveTo>
                  <a:lnTo>
                    <a:pt x="43" y="12"/>
                  </a:lnTo>
                  <a:lnTo>
                    <a:pt x="44" y="8"/>
                  </a:lnTo>
                  <a:lnTo>
                    <a:pt x="38" y="6"/>
                  </a:lnTo>
                  <a:lnTo>
                    <a:pt x="33" y="5"/>
                  </a:lnTo>
                  <a:lnTo>
                    <a:pt x="27" y="4"/>
                  </a:lnTo>
                  <a:lnTo>
                    <a:pt x="22" y="4"/>
                  </a:lnTo>
                  <a:lnTo>
                    <a:pt x="17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9" y="9"/>
                  </a:lnTo>
                  <a:lnTo>
                    <a:pt x="14" y="9"/>
                  </a:lnTo>
                  <a:lnTo>
                    <a:pt x="20" y="10"/>
                  </a:lnTo>
                  <a:lnTo>
                    <a:pt x="25" y="12"/>
                  </a:lnTo>
                  <a:lnTo>
                    <a:pt x="31" y="13"/>
                  </a:lnTo>
                  <a:lnTo>
                    <a:pt x="37" y="14"/>
                  </a:lnTo>
                  <a:lnTo>
                    <a:pt x="4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09" name="Freeform 169"/>
            <p:cNvSpPr>
              <a:spLocks/>
            </p:cNvSpPr>
            <p:nvPr/>
          </p:nvSpPr>
          <p:spPr bwMode="auto">
            <a:xfrm>
              <a:off x="4221" y="3233"/>
              <a:ext cx="14" cy="3"/>
            </a:xfrm>
            <a:custGeom>
              <a:avLst/>
              <a:gdLst>
                <a:gd name="T0" fmla="*/ 43 w 44"/>
                <a:gd name="T1" fmla="*/ 14 h 14"/>
                <a:gd name="T2" fmla="*/ 43 w 44"/>
                <a:gd name="T3" fmla="*/ 9 h 14"/>
                <a:gd name="T4" fmla="*/ 44 w 44"/>
                <a:gd name="T5" fmla="*/ 5 h 14"/>
                <a:gd name="T6" fmla="*/ 38 w 44"/>
                <a:gd name="T7" fmla="*/ 4 h 14"/>
                <a:gd name="T8" fmla="*/ 33 w 44"/>
                <a:gd name="T9" fmla="*/ 2 h 14"/>
                <a:gd name="T10" fmla="*/ 28 w 44"/>
                <a:gd name="T11" fmla="*/ 2 h 14"/>
                <a:gd name="T12" fmla="*/ 23 w 44"/>
                <a:gd name="T13" fmla="*/ 1 h 14"/>
                <a:gd name="T14" fmla="*/ 18 w 44"/>
                <a:gd name="T15" fmla="*/ 0 h 14"/>
                <a:gd name="T16" fmla="*/ 13 w 44"/>
                <a:gd name="T17" fmla="*/ 0 h 14"/>
                <a:gd name="T18" fmla="*/ 8 w 44"/>
                <a:gd name="T19" fmla="*/ 0 h 14"/>
                <a:gd name="T20" fmla="*/ 4 w 44"/>
                <a:gd name="T21" fmla="*/ 0 h 14"/>
                <a:gd name="T22" fmla="*/ 1 w 44"/>
                <a:gd name="T23" fmla="*/ 1 h 14"/>
                <a:gd name="T24" fmla="*/ 0 w 44"/>
                <a:gd name="T25" fmla="*/ 5 h 14"/>
                <a:gd name="T26" fmla="*/ 4 w 44"/>
                <a:gd name="T27" fmla="*/ 5 h 14"/>
                <a:gd name="T28" fmla="*/ 9 w 44"/>
                <a:gd name="T29" fmla="*/ 6 h 14"/>
                <a:gd name="T30" fmla="*/ 14 w 44"/>
                <a:gd name="T31" fmla="*/ 6 h 14"/>
                <a:gd name="T32" fmla="*/ 20 w 44"/>
                <a:gd name="T33" fmla="*/ 9 h 14"/>
                <a:gd name="T34" fmla="*/ 25 w 44"/>
                <a:gd name="T35" fmla="*/ 9 h 14"/>
                <a:gd name="T36" fmla="*/ 31 w 44"/>
                <a:gd name="T37" fmla="*/ 12 h 14"/>
                <a:gd name="T38" fmla="*/ 37 w 44"/>
                <a:gd name="T39" fmla="*/ 13 h 14"/>
                <a:gd name="T40" fmla="*/ 43 w 44"/>
                <a:gd name="T41" fmla="*/ 14 h 14"/>
                <a:gd name="T42" fmla="*/ 43 w 44"/>
                <a:gd name="T43" fmla="*/ 14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"/>
                <a:gd name="T67" fmla="*/ 0 h 14"/>
                <a:gd name="T68" fmla="*/ 44 w 44"/>
                <a:gd name="T69" fmla="*/ 14 h 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" h="14">
                  <a:moveTo>
                    <a:pt x="43" y="14"/>
                  </a:moveTo>
                  <a:lnTo>
                    <a:pt x="43" y="9"/>
                  </a:lnTo>
                  <a:lnTo>
                    <a:pt x="44" y="5"/>
                  </a:lnTo>
                  <a:lnTo>
                    <a:pt x="38" y="4"/>
                  </a:lnTo>
                  <a:lnTo>
                    <a:pt x="33" y="2"/>
                  </a:lnTo>
                  <a:lnTo>
                    <a:pt x="28" y="2"/>
                  </a:lnTo>
                  <a:lnTo>
                    <a:pt x="23" y="1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4" y="5"/>
                  </a:lnTo>
                  <a:lnTo>
                    <a:pt x="9" y="6"/>
                  </a:lnTo>
                  <a:lnTo>
                    <a:pt x="14" y="6"/>
                  </a:lnTo>
                  <a:lnTo>
                    <a:pt x="20" y="9"/>
                  </a:lnTo>
                  <a:lnTo>
                    <a:pt x="25" y="9"/>
                  </a:lnTo>
                  <a:lnTo>
                    <a:pt x="31" y="12"/>
                  </a:lnTo>
                  <a:lnTo>
                    <a:pt x="37" y="13"/>
                  </a:lnTo>
                  <a:lnTo>
                    <a:pt x="4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10" name="Freeform 170"/>
            <p:cNvSpPr>
              <a:spLocks/>
            </p:cNvSpPr>
            <p:nvPr/>
          </p:nvSpPr>
          <p:spPr bwMode="auto">
            <a:xfrm>
              <a:off x="4216" y="3238"/>
              <a:ext cx="19" cy="4"/>
            </a:xfrm>
            <a:custGeom>
              <a:avLst/>
              <a:gdLst>
                <a:gd name="T0" fmla="*/ 54 w 55"/>
                <a:gd name="T1" fmla="*/ 17 h 17"/>
                <a:gd name="T2" fmla="*/ 54 w 55"/>
                <a:gd name="T3" fmla="*/ 12 h 17"/>
                <a:gd name="T4" fmla="*/ 55 w 55"/>
                <a:gd name="T5" fmla="*/ 11 h 17"/>
                <a:gd name="T6" fmla="*/ 52 w 55"/>
                <a:gd name="T7" fmla="*/ 8 h 17"/>
                <a:gd name="T8" fmla="*/ 49 w 55"/>
                <a:gd name="T9" fmla="*/ 8 h 17"/>
                <a:gd name="T10" fmla="*/ 46 w 55"/>
                <a:gd name="T11" fmla="*/ 7 h 17"/>
                <a:gd name="T12" fmla="*/ 43 w 55"/>
                <a:gd name="T13" fmla="*/ 7 h 17"/>
                <a:gd name="T14" fmla="*/ 39 w 55"/>
                <a:gd name="T15" fmla="*/ 5 h 17"/>
                <a:gd name="T16" fmla="*/ 36 w 55"/>
                <a:gd name="T17" fmla="*/ 5 h 17"/>
                <a:gd name="T18" fmla="*/ 33 w 55"/>
                <a:gd name="T19" fmla="*/ 4 h 17"/>
                <a:gd name="T20" fmla="*/ 30 w 55"/>
                <a:gd name="T21" fmla="*/ 4 h 17"/>
                <a:gd name="T22" fmla="*/ 27 w 55"/>
                <a:gd name="T23" fmla="*/ 3 h 17"/>
                <a:gd name="T24" fmla="*/ 23 w 55"/>
                <a:gd name="T25" fmla="*/ 1 h 17"/>
                <a:gd name="T26" fmla="*/ 21 w 55"/>
                <a:gd name="T27" fmla="*/ 1 h 17"/>
                <a:gd name="T28" fmla="*/ 18 w 55"/>
                <a:gd name="T29" fmla="*/ 1 h 17"/>
                <a:gd name="T30" fmla="*/ 12 w 55"/>
                <a:gd name="T31" fmla="*/ 0 h 17"/>
                <a:gd name="T32" fmla="*/ 7 w 55"/>
                <a:gd name="T33" fmla="*/ 0 h 17"/>
                <a:gd name="T34" fmla="*/ 0 w 55"/>
                <a:gd name="T35" fmla="*/ 5 h 17"/>
                <a:gd name="T36" fmla="*/ 2 w 55"/>
                <a:gd name="T37" fmla="*/ 5 h 17"/>
                <a:gd name="T38" fmla="*/ 6 w 55"/>
                <a:gd name="T39" fmla="*/ 7 h 17"/>
                <a:gd name="T40" fmla="*/ 9 w 55"/>
                <a:gd name="T41" fmla="*/ 7 h 17"/>
                <a:gd name="T42" fmla="*/ 12 w 55"/>
                <a:gd name="T43" fmla="*/ 8 h 17"/>
                <a:gd name="T44" fmla="*/ 16 w 55"/>
                <a:gd name="T45" fmla="*/ 8 h 17"/>
                <a:gd name="T46" fmla="*/ 19 w 55"/>
                <a:gd name="T47" fmla="*/ 8 h 17"/>
                <a:gd name="T48" fmla="*/ 23 w 55"/>
                <a:gd name="T49" fmla="*/ 9 h 17"/>
                <a:gd name="T50" fmla="*/ 27 w 55"/>
                <a:gd name="T51" fmla="*/ 11 h 17"/>
                <a:gd name="T52" fmla="*/ 30 w 55"/>
                <a:gd name="T53" fmla="*/ 11 h 17"/>
                <a:gd name="T54" fmla="*/ 33 w 55"/>
                <a:gd name="T55" fmla="*/ 12 h 17"/>
                <a:gd name="T56" fmla="*/ 37 w 55"/>
                <a:gd name="T57" fmla="*/ 12 h 17"/>
                <a:gd name="T58" fmla="*/ 41 w 55"/>
                <a:gd name="T59" fmla="*/ 13 h 17"/>
                <a:gd name="T60" fmla="*/ 44 w 55"/>
                <a:gd name="T61" fmla="*/ 13 h 17"/>
                <a:gd name="T62" fmla="*/ 47 w 55"/>
                <a:gd name="T63" fmla="*/ 15 h 17"/>
                <a:gd name="T64" fmla="*/ 51 w 55"/>
                <a:gd name="T65" fmla="*/ 15 h 17"/>
                <a:gd name="T66" fmla="*/ 54 w 55"/>
                <a:gd name="T67" fmla="*/ 17 h 17"/>
                <a:gd name="T68" fmla="*/ 54 w 55"/>
                <a:gd name="T69" fmla="*/ 17 h 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5"/>
                <a:gd name="T106" fmla="*/ 0 h 17"/>
                <a:gd name="T107" fmla="*/ 55 w 55"/>
                <a:gd name="T108" fmla="*/ 17 h 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5" h="17">
                  <a:moveTo>
                    <a:pt x="54" y="17"/>
                  </a:moveTo>
                  <a:lnTo>
                    <a:pt x="54" y="12"/>
                  </a:lnTo>
                  <a:lnTo>
                    <a:pt x="55" y="11"/>
                  </a:lnTo>
                  <a:lnTo>
                    <a:pt x="52" y="8"/>
                  </a:lnTo>
                  <a:lnTo>
                    <a:pt x="49" y="8"/>
                  </a:lnTo>
                  <a:lnTo>
                    <a:pt x="46" y="7"/>
                  </a:lnTo>
                  <a:lnTo>
                    <a:pt x="43" y="7"/>
                  </a:lnTo>
                  <a:lnTo>
                    <a:pt x="39" y="5"/>
                  </a:lnTo>
                  <a:lnTo>
                    <a:pt x="36" y="5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18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6" y="7"/>
                  </a:lnTo>
                  <a:lnTo>
                    <a:pt x="9" y="7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23" y="9"/>
                  </a:lnTo>
                  <a:lnTo>
                    <a:pt x="27" y="11"/>
                  </a:lnTo>
                  <a:lnTo>
                    <a:pt x="30" y="11"/>
                  </a:lnTo>
                  <a:lnTo>
                    <a:pt x="33" y="12"/>
                  </a:lnTo>
                  <a:lnTo>
                    <a:pt x="37" y="12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7" y="15"/>
                  </a:lnTo>
                  <a:lnTo>
                    <a:pt x="51" y="15"/>
                  </a:lnTo>
                  <a:lnTo>
                    <a:pt x="5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11" name="Freeform 171"/>
            <p:cNvSpPr>
              <a:spLocks/>
            </p:cNvSpPr>
            <p:nvPr/>
          </p:nvSpPr>
          <p:spPr bwMode="auto">
            <a:xfrm>
              <a:off x="4212" y="3244"/>
              <a:ext cx="21" cy="5"/>
            </a:xfrm>
            <a:custGeom>
              <a:avLst/>
              <a:gdLst>
                <a:gd name="T0" fmla="*/ 62 w 64"/>
                <a:gd name="T1" fmla="*/ 20 h 20"/>
                <a:gd name="T2" fmla="*/ 62 w 64"/>
                <a:gd name="T3" fmla="*/ 14 h 20"/>
                <a:gd name="T4" fmla="*/ 64 w 64"/>
                <a:gd name="T5" fmla="*/ 10 h 20"/>
                <a:gd name="T6" fmla="*/ 60 w 64"/>
                <a:gd name="T7" fmla="*/ 9 h 20"/>
                <a:gd name="T8" fmla="*/ 56 w 64"/>
                <a:gd name="T9" fmla="*/ 9 h 20"/>
                <a:gd name="T10" fmla="*/ 52 w 64"/>
                <a:gd name="T11" fmla="*/ 8 h 20"/>
                <a:gd name="T12" fmla="*/ 49 w 64"/>
                <a:gd name="T13" fmla="*/ 8 h 20"/>
                <a:gd name="T14" fmla="*/ 44 w 64"/>
                <a:gd name="T15" fmla="*/ 6 h 20"/>
                <a:gd name="T16" fmla="*/ 41 w 64"/>
                <a:gd name="T17" fmla="*/ 6 h 20"/>
                <a:gd name="T18" fmla="*/ 36 w 64"/>
                <a:gd name="T19" fmla="*/ 5 h 20"/>
                <a:gd name="T20" fmla="*/ 33 w 64"/>
                <a:gd name="T21" fmla="*/ 5 h 20"/>
                <a:gd name="T22" fmla="*/ 29 w 64"/>
                <a:gd name="T23" fmla="*/ 4 h 20"/>
                <a:gd name="T24" fmla="*/ 25 w 64"/>
                <a:gd name="T25" fmla="*/ 2 h 20"/>
                <a:gd name="T26" fmla="*/ 21 w 64"/>
                <a:gd name="T27" fmla="*/ 2 h 20"/>
                <a:gd name="T28" fmla="*/ 17 w 64"/>
                <a:gd name="T29" fmla="*/ 2 h 20"/>
                <a:gd name="T30" fmla="*/ 14 w 64"/>
                <a:gd name="T31" fmla="*/ 1 h 20"/>
                <a:gd name="T32" fmla="*/ 10 w 64"/>
                <a:gd name="T33" fmla="*/ 1 h 20"/>
                <a:gd name="T34" fmla="*/ 6 w 64"/>
                <a:gd name="T35" fmla="*/ 0 h 20"/>
                <a:gd name="T36" fmla="*/ 4 w 64"/>
                <a:gd name="T37" fmla="*/ 0 h 20"/>
                <a:gd name="T38" fmla="*/ 1 w 64"/>
                <a:gd name="T39" fmla="*/ 2 h 20"/>
                <a:gd name="T40" fmla="*/ 0 w 64"/>
                <a:gd name="T41" fmla="*/ 5 h 20"/>
                <a:gd name="T42" fmla="*/ 2 w 64"/>
                <a:gd name="T43" fmla="*/ 5 h 20"/>
                <a:gd name="T44" fmla="*/ 6 w 64"/>
                <a:gd name="T45" fmla="*/ 6 h 20"/>
                <a:gd name="T46" fmla="*/ 9 w 64"/>
                <a:gd name="T47" fmla="*/ 8 h 20"/>
                <a:gd name="T48" fmla="*/ 13 w 64"/>
                <a:gd name="T49" fmla="*/ 9 h 20"/>
                <a:gd name="T50" fmla="*/ 16 w 64"/>
                <a:gd name="T51" fmla="*/ 9 h 20"/>
                <a:gd name="T52" fmla="*/ 21 w 64"/>
                <a:gd name="T53" fmla="*/ 10 h 20"/>
                <a:gd name="T54" fmla="*/ 25 w 64"/>
                <a:gd name="T55" fmla="*/ 10 h 20"/>
                <a:gd name="T56" fmla="*/ 29 w 64"/>
                <a:gd name="T57" fmla="*/ 13 h 20"/>
                <a:gd name="T58" fmla="*/ 33 w 64"/>
                <a:gd name="T59" fmla="*/ 13 h 20"/>
                <a:gd name="T60" fmla="*/ 37 w 64"/>
                <a:gd name="T61" fmla="*/ 14 h 20"/>
                <a:gd name="T62" fmla="*/ 41 w 64"/>
                <a:gd name="T63" fmla="*/ 14 h 20"/>
                <a:gd name="T64" fmla="*/ 45 w 64"/>
                <a:gd name="T65" fmla="*/ 16 h 20"/>
                <a:gd name="T66" fmla="*/ 49 w 64"/>
                <a:gd name="T67" fmla="*/ 16 h 20"/>
                <a:gd name="T68" fmla="*/ 54 w 64"/>
                <a:gd name="T69" fmla="*/ 17 h 20"/>
                <a:gd name="T70" fmla="*/ 57 w 64"/>
                <a:gd name="T71" fmla="*/ 18 h 20"/>
                <a:gd name="T72" fmla="*/ 62 w 64"/>
                <a:gd name="T73" fmla="*/ 20 h 20"/>
                <a:gd name="T74" fmla="*/ 62 w 64"/>
                <a:gd name="T75" fmla="*/ 20 h 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4"/>
                <a:gd name="T115" fmla="*/ 0 h 20"/>
                <a:gd name="T116" fmla="*/ 64 w 64"/>
                <a:gd name="T117" fmla="*/ 20 h 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4" h="20">
                  <a:moveTo>
                    <a:pt x="62" y="20"/>
                  </a:moveTo>
                  <a:lnTo>
                    <a:pt x="62" y="14"/>
                  </a:lnTo>
                  <a:lnTo>
                    <a:pt x="64" y="10"/>
                  </a:lnTo>
                  <a:lnTo>
                    <a:pt x="60" y="9"/>
                  </a:lnTo>
                  <a:lnTo>
                    <a:pt x="56" y="9"/>
                  </a:lnTo>
                  <a:lnTo>
                    <a:pt x="52" y="8"/>
                  </a:lnTo>
                  <a:lnTo>
                    <a:pt x="49" y="8"/>
                  </a:lnTo>
                  <a:lnTo>
                    <a:pt x="44" y="6"/>
                  </a:lnTo>
                  <a:lnTo>
                    <a:pt x="41" y="6"/>
                  </a:lnTo>
                  <a:lnTo>
                    <a:pt x="36" y="5"/>
                  </a:lnTo>
                  <a:lnTo>
                    <a:pt x="33" y="5"/>
                  </a:lnTo>
                  <a:lnTo>
                    <a:pt x="29" y="4"/>
                  </a:lnTo>
                  <a:lnTo>
                    <a:pt x="25" y="2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1"/>
                  </a:lnTo>
                  <a:lnTo>
                    <a:pt x="10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6" y="6"/>
                  </a:lnTo>
                  <a:lnTo>
                    <a:pt x="9" y="8"/>
                  </a:lnTo>
                  <a:lnTo>
                    <a:pt x="13" y="9"/>
                  </a:lnTo>
                  <a:lnTo>
                    <a:pt x="16" y="9"/>
                  </a:lnTo>
                  <a:lnTo>
                    <a:pt x="21" y="10"/>
                  </a:lnTo>
                  <a:lnTo>
                    <a:pt x="25" y="10"/>
                  </a:lnTo>
                  <a:lnTo>
                    <a:pt x="29" y="13"/>
                  </a:lnTo>
                  <a:lnTo>
                    <a:pt x="33" y="13"/>
                  </a:lnTo>
                  <a:lnTo>
                    <a:pt x="37" y="14"/>
                  </a:lnTo>
                  <a:lnTo>
                    <a:pt x="41" y="14"/>
                  </a:lnTo>
                  <a:lnTo>
                    <a:pt x="45" y="16"/>
                  </a:lnTo>
                  <a:lnTo>
                    <a:pt x="49" y="16"/>
                  </a:lnTo>
                  <a:lnTo>
                    <a:pt x="54" y="17"/>
                  </a:lnTo>
                  <a:lnTo>
                    <a:pt x="57" y="18"/>
                  </a:lnTo>
                  <a:lnTo>
                    <a:pt x="62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12" name="Freeform 172"/>
            <p:cNvSpPr>
              <a:spLocks/>
            </p:cNvSpPr>
            <p:nvPr/>
          </p:nvSpPr>
          <p:spPr bwMode="auto">
            <a:xfrm>
              <a:off x="4207" y="3249"/>
              <a:ext cx="24" cy="6"/>
            </a:xfrm>
            <a:custGeom>
              <a:avLst/>
              <a:gdLst>
                <a:gd name="T0" fmla="*/ 72 w 73"/>
                <a:gd name="T1" fmla="*/ 23 h 23"/>
                <a:gd name="T2" fmla="*/ 72 w 73"/>
                <a:gd name="T3" fmla="*/ 19 h 23"/>
                <a:gd name="T4" fmla="*/ 73 w 73"/>
                <a:gd name="T5" fmla="*/ 16 h 23"/>
                <a:gd name="T6" fmla="*/ 70 w 73"/>
                <a:gd name="T7" fmla="*/ 14 h 23"/>
                <a:gd name="T8" fmla="*/ 66 w 73"/>
                <a:gd name="T9" fmla="*/ 14 h 23"/>
                <a:gd name="T10" fmla="*/ 62 w 73"/>
                <a:gd name="T11" fmla="*/ 12 h 23"/>
                <a:gd name="T12" fmla="*/ 58 w 73"/>
                <a:gd name="T13" fmla="*/ 11 h 23"/>
                <a:gd name="T14" fmla="*/ 53 w 73"/>
                <a:gd name="T15" fmla="*/ 10 h 23"/>
                <a:gd name="T16" fmla="*/ 49 w 73"/>
                <a:gd name="T17" fmla="*/ 10 h 23"/>
                <a:gd name="T18" fmla="*/ 45 w 73"/>
                <a:gd name="T19" fmla="*/ 8 h 23"/>
                <a:gd name="T20" fmla="*/ 40 w 73"/>
                <a:gd name="T21" fmla="*/ 8 h 23"/>
                <a:gd name="T22" fmla="*/ 35 w 73"/>
                <a:gd name="T23" fmla="*/ 7 h 23"/>
                <a:gd name="T24" fmla="*/ 31 w 73"/>
                <a:gd name="T25" fmla="*/ 6 h 23"/>
                <a:gd name="T26" fmla="*/ 26 w 73"/>
                <a:gd name="T27" fmla="*/ 4 h 23"/>
                <a:gd name="T28" fmla="*/ 22 w 73"/>
                <a:gd name="T29" fmla="*/ 4 h 23"/>
                <a:gd name="T30" fmla="*/ 17 w 73"/>
                <a:gd name="T31" fmla="*/ 2 h 23"/>
                <a:gd name="T32" fmla="*/ 13 w 73"/>
                <a:gd name="T33" fmla="*/ 2 h 23"/>
                <a:gd name="T34" fmla="*/ 10 w 73"/>
                <a:gd name="T35" fmla="*/ 0 h 23"/>
                <a:gd name="T36" fmla="*/ 6 w 73"/>
                <a:gd name="T37" fmla="*/ 0 h 23"/>
                <a:gd name="T38" fmla="*/ 0 w 73"/>
                <a:gd name="T39" fmla="*/ 6 h 23"/>
                <a:gd name="T40" fmla="*/ 3 w 73"/>
                <a:gd name="T41" fmla="*/ 7 h 23"/>
                <a:gd name="T42" fmla="*/ 8 w 73"/>
                <a:gd name="T43" fmla="*/ 8 h 23"/>
                <a:gd name="T44" fmla="*/ 12 w 73"/>
                <a:gd name="T45" fmla="*/ 10 h 23"/>
                <a:gd name="T46" fmla="*/ 17 w 73"/>
                <a:gd name="T47" fmla="*/ 11 h 23"/>
                <a:gd name="T48" fmla="*/ 22 w 73"/>
                <a:gd name="T49" fmla="*/ 11 h 23"/>
                <a:gd name="T50" fmla="*/ 26 w 73"/>
                <a:gd name="T51" fmla="*/ 12 h 23"/>
                <a:gd name="T52" fmla="*/ 31 w 73"/>
                <a:gd name="T53" fmla="*/ 14 h 23"/>
                <a:gd name="T54" fmla="*/ 36 w 73"/>
                <a:gd name="T55" fmla="*/ 15 h 23"/>
                <a:gd name="T56" fmla="*/ 41 w 73"/>
                <a:gd name="T57" fmla="*/ 16 h 23"/>
                <a:gd name="T58" fmla="*/ 45 w 73"/>
                <a:gd name="T59" fmla="*/ 16 h 23"/>
                <a:gd name="T60" fmla="*/ 50 w 73"/>
                <a:gd name="T61" fmla="*/ 18 h 23"/>
                <a:gd name="T62" fmla="*/ 55 w 73"/>
                <a:gd name="T63" fmla="*/ 19 h 23"/>
                <a:gd name="T64" fmla="*/ 59 w 73"/>
                <a:gd name="T65" fmla="*/ 19 h 23"/>
                <a:gd name="T66" fmla="*/ 63 w 73"/>
                <a:gd name="T67" fmla="*/ 20 h 23"/>
                <a:gd name="T68" fmla="*/ 67 w 73"/>
                <a:gd name="T69" fmla="*/ 22 h 23"/>
                <a:gd name="T70" fmla="*/ 72 w 73"/>
                <a:gd name="T71" fmla="*/ 23 h 23"/>
                <a:gd name="T72" fmla="*/ 72 w 73"/>
                <a:gd name="T73" fmla="*/ 23 h 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3"/>
                <a:gd name="T112" fmla="*/ 0 h 23"/>
                <a:gd name="T113" fmla="*/ 73 w 73"/>
                <a:gd name="T114" fmla="*/ 23 h 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3" h="23">
                  <a:moveTo>
                    <a:pt x="72" y="23"/>
                  </a:moveTo>
                  <a:lnTo>
                    <a:pt x="72" y="19"/>
                  </a:lnTo>
                  <a:lnTo>
                    <a:pt x="73" y="16"/>
                  </a:lnTo>
                  <a:lnTo>
                    <a:pt x="70" y="14"/>
                  </a:lnTo>
                  <a:lnTo>
                    <a:pt x="66" y="14"/>
                  </a:lnTo>
                  <a:lnTo>
                    <a:pt x="62" y="12"/>
                  </a:lnTo>
                  <a:lnTo>
                    <a:pt x="58" y="11"/>
                  </a:lnTo>
                  <a:lnTo>
                    <a:pt x="53" y="10"/>
                  </a:lnTo>
                  <a:lnTo>
                    <a:pt x="49" y="10"/>
                  </a:lnTo>
                  <a:lnTo>
                    <a:pt x="45" y="8"/>
                  </a:lnTo>
                  <a:lnTo>
                    <a:pt x="40" y="8"/>
                  </a:lnTo>
                  <a:lnTo>
                    <a:pt x="35" y="7"/>
                  </a:lnTo>
                  <a:lnTo>
                    <a:pt x="31" y="6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7" y="2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3" y="7"/>
                  </a:lnTo>
                  <a:lnTo>
                    <a:pt x="8" y="8"/>
                  </a:lnTo>
                  <a:lnTo>
                    <a:pt x="12" y="10"/>
                  </a:lnTo>
                  <a:lnTo>
                    <a:pt x="17" y="11"/>
                  </a:lnTo>
                  <a:lnTo>
                    <a:pt x="22" y="11"/>
                  </a:lnTo>
                  <a:lnTo>
                    <a:pt x="26" y="12"/>
                  </a:lnTo>
                  <a:lnTo>
                    <a:pt x="31" y="14"/>
                  </a:lnTo>
                  <a:lnTo>
                    <a:pt x="36" y="15"/>
                  </a:lnTo>
                  <a:lnTo>
                    <a:pt x="41" y="16"/>
                  </a:lnTo>
                  <a:lnTo>
                    <a:pt x="45" y="16"/>
                  </a:lnTo>
                  <a:lnTo>
                    <a:pt x="50" y="18"/>
                  </a:lnTo>
                  <a:lnTo>
                    <a:pt x="55" y="19"/>
                  </a:lnTo>
                  <a:lnTo>
                    <a:pt x="59" y="19"/>
                  </a:lnTo>
                  <a:lnTo>
                    <a:pt x="63" y="20"/>
                  </a:lnTo>
                  <a:lnTo>
                    <a:pt x="67" y="22"/>
                  </a:lnTo>
                  <a:lnTo>
                    <a:pt x="72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13" name="Freeform 173"/>
            <p:cNvSpPr>
              <a:spLocks/>
            </p:cNvSpPr>
            <p:nvPr/>
          </p:nvSpPr>
          <p:spPr bwMode="auto">
            <a:xfrm>
              <a:off x="4199" y="3255"/>
              <a:ext cx="29" cy="7"/>
            </a:xfrm>
            <a:custGeom>
              <a:avLst/>
              <a:gdLst>
                <a:gd name="T0" fmla="*/ 84 w 87"/>
                <a:gd name="T1" fmla="*/ 29 h 29"/>
                <a:gd name="T2" fmla="*/ 86 w 87"/>
                <a:gd name="T3" fmla="*/ 24 h 29"/>
                <a:gd name="T4" fmla="*/ 87 w 87"/>
                <a:gd name="T5" fmla="*/ 20 h 29"/>
                <a:gd name="T6" fmla="*/ 83 w 87"/>
                <a:gd name="T7" fmla="*/ 19 h 29"/>
                <a:gd name="T8" fmla="*/ 79 w 87"/>
                <a:gd name="T9" fmla="*/ 17 h 29"/>
                <a:gd name="T10" fmla="*/ 75 w 87"/>
                <a:gd name="T11" fmla="*/ 16 h 29"/>
                <a:gd name="T12" fmla="*/ 70 w 87"/>
                <a:gd name="T13" fmla="*/ 15 h 29"/>
                <a:gd name="T14" fmla="*/ 65 w 87"/>
                <a:gd name="T15" fmla="*/ 13 h 29"/>
                <a:gd name="T16" fmla="*/ 60 w 87"/>
                <a:gd name="T17" fmla="*/ 12 h 29"/>
                <a:gd name="T18" fmla="*/ 55 w 87"/>
                <a:gd name="T19" fmla="*/ 11 h 29"/>
                <a:gd name="T20" fmla="*/ 51 w 87"/>
                <a:gd name="T21" fmla="*/ 9 h 29"/>
                <a:gd name="T22" fmla="*/ 45 w 87"/>
                <a:gd name="T23" fmla="*/ 8 h 29"/>
                <a:gd name="T24" fmla="*/ 40 w 87"/>
                <a:gd name="T25" fmla="*/ 7 h 29"/>
                <a:gd name="T26" fmla="*/ 35 w 87"/>
                <a:gd name="T27" fmla="*/ 5 h 29"/>
                <a:gd name="T28" fmla="*/ 30 w 87"/>
                <a:gd name="T29" fmla="*/ 4 h 29"/>
                <a:gd name="T30" fmla="*/ 25 w 87"/>
                <a:gd name="T31" fmla="*/ 3 h 29"/>
                <a:gd name="T32" fmla="*/ 20 w 87"/>
                <a:gd name="T33" fmla="*/ 3 h 29"/>
                <a:gd name="T34" fmla="*/ 15 w 87"/>
                <a:gd name="T35" fmla="*/ 1 h 29"/>
                <a:gd name="T36" fmla="*/ 11 w 87"/>
                <a:gd name="T37" fmla="*/ 0 h 29"/>
                <a:gd name="T38" fmla="*/ 5 w 87"/>
                <a:gd name="T39" fmla="*/ 3 h 29"/>
                <a:gd name="T40" fmla="*/ 0 w 87"/>
                <a:gd name="T41" fmla="*/ 7 h 29"/>
                <a:gd name="T42" fmla="*/ 5 w 87"/>
                <a:gd name="T43" fmla="*/ 7 h 29"/>
                <a:gd name="T44" fmla="*/ 10 w 87"/>
                <a:gd name="T45" fmla="*/ 8 h 29"/>
                <a:gd name="T46" fmla="*/ 16 w 87"/>
                <a:gd name="T47" fmla="*/ 9 h 29"/>
                <a:gd name="T48" fmla="*/ 22 w 87"/>
                <a:gd name="T49" fmla="*/ 12 h 29"/>
                <a:gd name="T50" fmla="*/ 28 w 87"/>
                <a:gd name="T51" fmla="*/ 13 h 29"/>
                <a:gd name="T52" fmla="*/ 34 w 87"/>
                <a:gd name="T53" fmla="*/ 15 h 29"/>
                <a:gd name="T54" fmla="*/ 37 w 87"/>
                <a:gd name="T55" fmla="*/ 15 h 29"/>
                <a:gd name="T56" fmla="*/ 40 w 87"/>
                <a:gd name="T57" fmla="*/ 16 h 29"/>
                <a:gd name="T58" fmla="*/ 43 w 87"/>
                <a:gd name="T59" fmla="*/ 16 h 29"/>
                <a:gd name="T60" fmla="*/ 46 w 87"/>
                <a:gd name="T61" fmla="*/ 17 h 29"/>
                <a:gd name="T62" fmla="*/ 52 w 87"/>
                <a:gd name="T63" fmla="*/ 19 h 29"/>
                <a:gd name="T64" fmla="*/ 57 w 87"/>
                <a:gd name="T65" fmla="*/ 21 h 29"/>
                <a:gd name="T66" fmla="*/ 62 w 87"/>
                <a:gd name="T67" fmla="*/ 21 h 29"/>
                <a:gd name="T68" fmla="*/ 68 w 87"/>
                <a:gd name="T69" fmla="*/ 24 h 29"/>
                <a:gd name="T70" fmla="*/ 72 w 87"/>
                <a:gd name="T71" fmla="*/ 24 h 29"/>
                <a:gd name="T72" fmla="*/ 77 w 87"/>
                <a:gd name="T73" fmla="*/ 27 h 29"/>
                <a:gd name="T74" fmla="*/ 80 w 87"/>
                <a:gd name="T75" fmla="*/ 28 h 29"/>
                <a:gd name="T76" fmla="*/ 84 w 87"/>
                <a:gd name="T77" fmla="*/ 29 h 29"/>
                <a:gd name="T78" fmla="*/ 84 w 87"/>
                <a:gd name="T79" fmla="*/ 29 h 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7"/>
                <a:gd name="T121" fmla="*/ 0 h 29"/>
                <a:gd name="T122" fmla="*/ 87 w 87"/>
                <a:gd name="T123" fmla="*/ 29 h 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7" h="29">
                  <a:moveTo>
                    <a:pt x="84" y="29"/>
                  </a:moveTo>
                  <a:lnTo>
                    <a:pt x="86" y="24"/>
                  </a:lnTo>
                  <a:lnTo>
                    <a:pt x="87" y="20"/>
                  </a:lnTo>
                  <a:lnTo>
                    <a:pt x="83" y="19"/>
                  </a:lnTo>
                  <a:lnTo>
                    <a:pt x="79" y="17"/>
                  </a:lnTo>
                  <a:lnTo>
                    <a:pt x="75" y="16"/>
                  </a:lnTo>
                  <a:lnTo>
                    <a:pt x="70" y="15"/>
                  </a:lnTo>
                  <a:lnTo>
                    <a:pt x="65" y="13"/>
                  </a:lnTo>
                  <a:lnTo>
                    <a:pt x="60" y="12"/>
                  </a:lnTo>
                  <a:lnTo>
                    <a:pt x="55" y="11"/>
                  </a:lnTo>
                  <a:lnTo>
                    <a:pt x="51" y="9"/>
                  </a:lnTo>
                  <a:lnTo>
                    <a:pt x="45" y="8"/>
                  </a:lnTo>
                  <a:lnTo>
                    <a:pt x="40" y="7"/>
                  </a:lnTo>
                  <a:lnTo>
                    <a:pt x="35" y="5"/>
                  </a:lnTo>
                  <a:lnTo>
                    <a:pt x="30" y="4"/>
                  </a:lnTo>
                  <a:lnTo>
                    <a:pt x="25" y="3"/>
                  </a:lnTo>
                  <a:lnTo>
                    <a:pt x="20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5" y="3"/>
                  </a:lnTo>
                  <a:lnTo>
                    <a:pt x="0" y="7"/>
                  </a:lnTo>
                  <a:lnTo>
                    <a:pt x="5" y="7"/>
                  </a:lnTo>
                  <a:lnTo>
                    <a:pt x="10" y="8"/>
                  </a:lnTo>
                  <a:lnTo>
                    <a:pt x="16" y="9"/>
                  </a:lnTo>
                  <a:lnTo>
                    <a:pt x="22" y="12"/>
                  </a:lnTo>
                  <a:lnTo>
                    <a:pt x="28" y="13"/>
                  </a:lnTo>
                  <a:lnTo>
                    <a:pt x="34" y="15"/>
                  </a:lnTo>
                  <a:lnTo>
                    <a:pt x="37" y="15"/>
                  </a:lnTo>
                  <a:lnTo>
                    <a:pt x="40" y="16"/>
                  </a:lnTo>
                  <a:lnTo>
                    <a:pt x="43" y="16"/>
                  </a:lnTo>
                  <a:lnTo>
                    <a:pt x="46" y="17"/>
                  </a:lnTo>
                  <a:lnTo>
                    <a:pt x="52" y="19"/>
                  </a:lnTo>
                  <a:lnTo>
                    <a:pt x="57" y="21"/>
                  </a:lnTo>
                  <a:lnTo>
                    <a:pt x="62" y="21"/>
                  </a:lnTo>
                  <a:lnTo>
                    <a:pt x="68" y="24"/>
                  </a:lnTo>
                  <a:lnTo>
                    <a:pt x="72" y="24"/>
                  </a:lnTo>
                  <a:lnTo>
                    <a:pt x="77" y="27"/>
                  </a:lnTo>
                  <a:lnTo>
                    <a:pt x="80" y="28"/>
                  </a:lnTo>
                  <a:lnTo>
                    <a:pt x="84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14" name="Freeform 174"/>
            <p:cNvSpPr>
              <a:spLocks/>
            </p:cNvSpPr>
            <p:nvPr/>
          </p:nvSpPr>
          <p:spPr bwMode="auto">
            <a:xfrm>
              <a:off x="4194" y="3260"/>
              <a:ext cx="31" cy="9"/>
            </a:xfrm>
            <a:custGeom>
              <a:avLst/>
              <a:gdLst>
                <a:gd name="T0" fmla="*/ 89 w 94"/>
                <a:gd name="T1" fmla="*/ 36 h 36"/>
                <a:gd name="T2" fmla="*/ 90 w 94"/>
                <a:gd name="T3" fmla="*/ 33 h 36"/>
                <a:gd name="T4" fmla="*/ 90 w 94"/>
                <a:gd name="T5" fmla="*/ 32 h 36"/>
                <a:gd name="T6" fmla="*/ 92 w 94"/>
                <a:gd name="T7" fmla="*/ 29 h 36"/>
                <a:gd name="T8" fmla="*/ 94 w 94"/>
                <a:gd name="T9" fmla="*/ 26 h 36"/>
                <a:gd name="T10" fmla="*/ 91 w 94"/>
                <a:gd name="T11" fmla="*/ 25 h 36"/>
                <a:gd name="T12" fmla="*/ 87 w 94"/>
                <a:gd name="T13" fmla="*/ 24 h 36"/>
                <a:gd name="T14" fmla="*/ 83 w 94"/>
                <a:gd name="T15" fmla="*/ 22 h 36"/>
                <a:gd name="T16" fmla="*/ 79 w 94"/>
                <a:gd name="T17" fmla="*/ 21 h 36"/>
                <a:gd name="T18" fmla="*/ 74 w 94"/>
                <a:gd name="T19" fmla="*/ 18 h 36"/>
                <a:gd name="T20" fmla="*/ 69 w 94"/>
                <a:gd name="T21" fmla="*/ 17 h 36"/>
                <a:gd name="T22" fmla="*/ 63 w 94"/>
                <a:gd name="T23" fmla="*/ 16 h 36"/>
                <a:gd name="T24" fmla="*/ 57 w 94"/>
                <a:gd name="T25" fmla="*/ 14 h 36"/>
                <a:gd name="T26" fmla="*/ 54 w 94"/>
                <a:gd name="T27" fmla="*/ 13 h 36"/>
                <a:gd name="T28" fmla="*/ 51 w 94"/>
                <a:gd name="T29" fmla="*/ 12 h 36"/>
                <a:gd name="T30" fmla="*/ 48 w 94"/>
                <a:gd name="T31" fmla="*/ 10 h 36"/>
                <a:gd name="T32" fmla="*/ 45 w 94"/>
                <a:gd name="T33" fmla="*/ 10 h 36"/>
                <a:gd name="T34" fmla="*/ 42 w 94"/>
                <a:gd name="T35" fmla="*/ 9 h 36"/>
                <a:gd name="T36" fmla="*/ 39 w 94"/>
                <a:gd name="T37" fmla="*/ 8 h 36"/>
                <a:gd name="T38" fmla="*/ 36 w 94"/>
                <a:gd name="T39" fmla="*/ 6 h 36"/>
                <a:gd name="T40" fmla="*/ 33 w 94"/>
                <a:gd name="T41" fmla="*/ 6 h 36"/>
                <a:gd name="T42" fmla="*/ 30 w 94"/>
                <a:gd name="T43" fmla="*/ 5 h 36"/>
                <a:gd name="T44" fmla="*/ 26 w 94"/>
                <a:gd name="T45" fmla="*/ 4 h 36"/>
                <a:gd name="T46" fmla="*/ 23 w 94"/>
                <a:gd name="T47" fmla="*/ 2 h 36"/>
                <a:gd name="T48" fmla="*/ 20 w 94"/>
                <a:gd name="T49" fmla="*/ 2 h 36"/>
                <a:gd name="T50" fmla="*/ 14 w 94"/>
                <a:gd name="T51" fmla="*/ 1 h 36"/>
                <a:gd name="T52" fmla="*/ 9 w 94"/>
                <a:gd name="T53" fmla="*/ 0 h 36"/>
                <a:gd name="T54" fmla="*/ 5 w 94"/>
                <a:gd name="T55" fmla="*/ 4 h 36"/>
                <a:gd name="T56" fmla="*/ 0 w 94"/>
                <a:gd name="T57" fmla="*/ 6 h 36"/>
                <a:gd name="T58" fmla="*/ 5 w 94"/>
                <a:gd name="T59" fmla="*/ 8 h 36"/>
                <a:gd name="T60" fmla="*/ 11 w 94"/>
                <a:gd name="T61" fmla="*/ 9 h 36"/>
                <a:gd name="T62" fmla="*/ 14 w 94"/>
                <a:gd name="T63" fmla="*/ 9 h 36"/>
                <a:gd name="T64" fmla="*/ 17 w 94"/>
                <a:gd name="T65" fmla="*/ 10 h 36"/>
                <a:gd name="T66" fmla="*/ 20 w 94"/>
                <a:gd name="T67" fmla="*/ 12 h 36"/>
                <a:gd name="T68" fmla="*/ 24 w 94"/>
                <a:gd name="T69" fmla="*/ 13 h 36"/>
                <a:gd name="T70" fmla="*/ 26 w 94"/>
                <a:gd name="T71" fmla="*/ 13 h 36"/>
                <a:gd name="T72" fmla="*/ 30 w 94"/>
                <a:gd name="T73" fmla="*/ 14 h 36"/>
                <a:gd name="T74" fmla="*/ 32 w 94"/>
                <a:gd name="T75" fmla="*/ 16 h 36"/>
                <a:gd name="T76" fmla="*/ 36 w 94"/>
                <a:gd name="T77" fmla="*/ 17 h 36"/>
                <a:gd name="T78" fmla="*/ 39 w 94"/>
                <a:gd name="T79" fmla="*/ 17 h 36"/>
                <a:gd name="T80" fmla="*/ 42 w 94"/>
                <a:gd name="T81" fmla="*/ 18 h 36"/>
                <a:gd name="T82" fmla="*/ 45 w 94"/>
                <a:gd name="T83" fmla="*/ 20 h 36"/>
                <a:gd name="T84" fmla="*/ 49 w 94"/>
                <a:gd name="T85" fmla="*/ 21 h 36"/>
                <a:gd name="T86" fmla="*/ 54 w 94"/>
                <a:gd name="T87" fmla="*/ 22 h 36"/>
                <a:gd name="T88" fmla="*/ 60 w 94"/>
                <a:gd name="T89" fmla="*/ 25 h 36"/>
                <a:gd name="T90" fmla="*/ 65 w 94"/>
                <a:gd name="T91" fmla="*/ 28 h 36"/>
                <a:gd name="T92" fmla="*/ 71 w 94"/>
                <a:gd name="T93" fmla="*/ 29 h 36"/>
                <a:gd name="T94" fmla="*/ 75 w 94"/>
                <a:gd name="T95" fmla="*/ 30 h 36"/>
                <a:gd name="T96" fmla="*/ 80 w 94"/>
                <a:gd name="T97" fmla="*/ 32 h 36"/>
                <a:gd name="T98" fmla="*/ 85 w 94"/>
                <a:gd name="T99" fmla="*/ 34 h 36"/>
                <a:gd name="T100" fmla="*/ 89 w 94"/>
                <a:gd name="T101" fmla="*/ 36 h 36"/>
                <a:gd name="T102" fmla="*/ 89 w 94"/>
                <a:gd name="T103" fmla="*/ 36 h 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4"/>
                <a:gd name="T157" fmla="*/ 0 h 36"/>
                <a:gd name="T158" fmla="*/ 94 w 94"/>
                <a:gd name="T159" fmla="*/ 36 h 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4" h="36">
                  <a:moveTo>
                    <a:pt x="89" y="36"/>
                  </a:moveTo>
                  <a:lnTo>
                    <a:pt x="90" y="33"/>
                  </a:lnTo>
                  <a:lnTo>
                    <a:pt x="90" y="32"/>
                  </a:lnTo>
                  <a:lnTo>
                    <a:pt x="92" y="29"/>
                  </a:lnTo>
                  <a:lnTo>
                    <a:pt x="94" y="26"/>
                  </a:lnTo>
                  <a:lnTo>
                    <a:pt x="91" y="25"/>
                  </a:lnTo>
                  <a:lnTo>
                    <a:pt x="87" y="24"/>
                  </a:lnTo>
                  <a:lnTo>
                    <a:pt x="83" y="22"/>
                  </a:lnTo>
                  <a:lnTo>
                    <a:pt x="79" y="21"/>
                  </a:lnTo>
                  <a:lnTo>
                    <a:pt x="74" y="18"/>
                  </a:lnTo>
                  <a:lnTo>
                    <a:pt x="69" y="17"/>
                  </a:lnTo>
                  <a:lnTo>
                    <a:pt x="63" y="16"/>
                  </a:lnTo>
                  <a:lnTo>
                    <a:pt x="57" y="14"/>
                  </a:lnTo>
                  <a:lnTo>
                    <a:pt x="54" y="13"/>
                  </a:lnTo>
                  <a:lnTo>
                    <a:pt x="51" y="12"/>
                  </a:lnTo>
                  <a:lnTo>
                    <a:pt x="48" y="10"/>
                  </a:lnTo>
                  <a:lnTo>
                    <a:pt x="45" y="10"/>
                  </a:lnTo>
                  <a:lnTo>
                    <a:pt x="42" y="9"/>
                  </a:lnTo>
                  <a:lnTo>
                    <a:pt x="39" y="8"/>
                  </a:lnTo>
                  <a:lnTo>
                    <a:pt x="36" y="6"/>
                  </a:lnTo>
                  <a:lnTo>
                    <a:pt x="33" y="6"/>
                  </a:lnTo>
                  <a:lnTo>
                    <a:pt x="30" y="5"/>
                  </a:lnTo>
                  <a:lnTo>
                    <a:pt x="26" y="4"/>
                  </a:lnTo>
                  <a:lnTo>
                    <a:pt x="23" y="2"/>
                  </a:lnTo>
                  <a:lnTo>
                    <a:pt x="20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5" y="4"/>
                  </a:lnTo>
                  <a:lnTo>
                    <a:pt x="0" y="6"/>
                  </a:lnTo>
                  <a:lnTo>
                    <a:pt x="5" y="8"/>
                  </a:lnTo>
                  <a:lnTo>
                    <a:pt x="11" y="9"/>
                  </a:lnTo>
                  <a:lnTo>
                    <a:pt x="14" y="9"/>
                  </a:lnTo>
                  <a:lnTo>
                    <a:pt x="17" y="10"/>
                  </a:lnTo>
                  <a:lnTo>
                    <a:pt x="20" y="12"/>
                  </a:lnTo>
                  <a:lnTo>
                    <a:pt x="24" y="13"/>
                  </a:lnTo>
                  <a:lnTo>
                    <a:pt x="26" y="13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6" y="17"/>
                  </a:lnTo>
                  <a:lnTo>
                    <a:pt x="39" y="17"/>
                  </a:lnTo>
                  <a:lnTo>
                    <a:pt x="42" y="18"/>
                  </a:lnTo>
                  <a:lnTo>
                    <a:pt x="45" y="20"/>
                  </a:lnTo>
                  <a:lnTo>
                    <a:pt x="49" y="21"/>
                  </a:lnTo>
                  <a:lnTo>
                    <a:pt x="54" y="22"/>
                  </a:lnTo>
                  <a:lnTo>
                    <a:pt x="60" y="25"/>
                  </a:lnTo>
                  <a:lnTo>
                    <a:pt x="65" y="28"/>
                  </a:lnTo>
                  <a:lnTo>
                    <a:pt x="71" y="29"/>
                  </a:lnTo>
                  <a:lnTo>
                    <a:pt x="75" y="30"/>
                  </a:lnTo>
                  <a:lnTo>
                    <a:pt x="80" y="32"/>
                  </a:lnTo>
                  <a:lnTo>
                    <a:pt x="85" y="34"/>
                  </a:lnTo>
                  <a:lnTo>
                    <a:pt x="89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15" name="Freeform 175"/>
            <p:cNvSpPr>
              <a:spLocks/>
            </p:cNvSpPr>
            <p:nvPr/>
          </p:nvSpPr>
          <p:spPr bwMode="auto">
            <a:xfrm>
              <a:off x="4186" y="3266"/>
              <a:ext cx="34" cy="9"/>
            </a:xfrm>
            <a:custGeom>
              <a:avLst/>
              <a:gdLst>
                <a:gd name="T0" fmla="*/ 94 w 101"/>
                <a:gd name="T1" fmla="*/ 36 h 36"/>
                <a:gd name="T2" fmla="*/ 97 w 101"/>
                <a:gd name="T3" fmla="*/ 31 h 36"/>
                <a:gd name="T4" fmla="*/ 101 w 101"/>
                <a:gd name="T5" fmla="*/ 25 h 36"/>
                <a:gd name="T6" fmla="*/ 97 w 101"/>
                <a:gd name="T7" fmla="*/ 24 h 36"/>
                <a:gd name="T8" fmla="*/ 93 w 101"/>
                <a:gd name="T9" fmla="*/ 23 h 36"/>
                <a:gd name="T10" fmla="*/ 88 w 101"/>
                <a:gd name="T11" fmla="*/ 20 h 36"/>
                <a:gd name="T12" fmla="*/ 84 w 101"/>
                <a:gd name="T13" fmla="*/ 20 h 36"/>
                <a:gd name="T14" fmla="*/ 78 w 101"/>
                <a:gd name="T15" fmla="*/ 17 h 36"/>
                <a:gd name="T16" fmla="*/ 73 w 101"/>
                <a:gd name="T17" fmla="*/ 16 h 36"/>
                <a:gd name="T18" fmla="*/ 69 w 101"/>
                <a:gd name="T19" fmla="*/ 15 h 36"/>
                <a:gd name="T20" fmla="*/ 67 w 101"/>
                <a:gd name="T21" fmla="*/ 15 h 36"/>
                <a:gd name="T22" fmla="*/ 63 w 101"/>
                <a:gd name="T23" fmla="*/ 13 h 36"/>
                <a:gd name="T24" fmla="*/ 61 w 101"/>
                <a:gd name="T25" fmla="*/ 13 h 36"/>
                <a:gd name="T26" fmla="*/ 57 w 101"/>
                <a:gd name="T27" fmla="*/ 12 h 36"/>
                <a:gd name="T28" fmla="*/ 54 w 101"/>
                <a:gd name="T29" fmla="*/ 11 h 36"/>
                <a:gd name="T30" fmla="*/ 51 w 101"/>
                <a:gd name="T31" fmla="*/ 9 h 36"/>
                <a:gd name="T32" fmla="*/ 47 w 101"/>
                <a:gd name="T33" fmla="*/ 9 h 36"/>
                <a:gd name="T34" fmla="*/ 44 w 101"/>
                <a:gd name="T35" fmla="*/ 8 h 36"/>
                <a:gd name="T36" fmla="*/ 41 w 101"/>
                <a:gd name="T37" fmla="*/ 7 h 36"/>
                <a:gd name="T38" fmla="*/ 37 w 101"/>
                <a:gd name="T39" fmla="*/ 5 h 36"/>
                <a:gd name="T40" fmla="*/ 34 w 101"/>
                <a:gd name="T41" fmla="*/ 5 h 36"/>
                <a:gd name="T42" fmla="*/ 31 w 101"/>
                <a:gd name="T43" fmla="*/ 4 h 36"/>
                <a:gd name="T44" fmla="*/ 28 w 101"/>
                <a:gd name="T45" fmla="*/ 4 h 36"/>
                <a:gd name="T46" fmla="*/ 24 w 101"/>
                <a:gd name="T47" fmla="*/ 3 h 36"/>
                <a:gd name="T48" fmla="*/ 22 w 101"/>
                <a:gd name="T49" fmla="*/ 3 h 36"/>
                <a:gd name="T50" fmla="*/ 15 w 101"/>
                <a:gd name="T51" fmla="*/ 0 h 36"/>
                <a:gd name="T52" fmla="*/ 10 w 101"/>
                <a:gd name="T53" fmla="*/ 0 h 36"/>
                <a:gd name="T54" fmla="*/ 8 w 101"/>
                <a:gd name="T55" fmla="*/ 0 h 36"/>
                <a:gd name="T56" fmla="*/ 5 w 101"/>
                <a:gd name="T57" fmla="*/ 3 h 36"/>
                <a:gd name="T58" fmla="*/ 2 w 101"/>
                <a:gd name="T59" fmla="*/ 4 h 36"/>
                <a:gd name="T60" fmla="*/ 0 w 101"/>
                <a:gd name="T61" fmla="*/ 7 h 36"/>
                <a:gd name="T62" fmla="*/ 5 w 101"/>
                <a:gd name="T63" fmla="*/ 8 h 36"/>
                <a:gd name="T64" fmla="*/ 11 w 101"/>
                <a:gd name="T65" fmla="*/ 9 h 36"/>
                <a:gd name="T66" fmla="*/ 14 w 101"/>
                <a:gd name="T67" fmla="*/ 11 h 36"/>
                <a:gd name="T68" fmla="*/ 18 w 101"/>
                <a:gd name="T69" fmla="*/ 12 h 36"/>
                <a:gd name="T70" fmla="*/ 21 w 101"/>
                <a:gd name="T71" fmla="*/ 12 h 36"/>
                <a:gd name="T72" fmla="*/ 24 w 101"/>
                <a:gd name="T73" fmla="*/ 13 h 36"/>
                <a:gd name="T74" fmla="*/ 28 w 101"/>
                <a:gd name="T75" fmla="*/ 15 h 36"/>
                <a:gd name="T76" fmla="*/ 31 w 101"/>
                <a:gd name="T77" fmla="*/ 16 h 36"/>
                <a:gd name="T78" fmla="*/ 34 w 101"/>
                <a:gd name="T79" fmla="*/ 17 h 36"/>
                <a:gd name="T80" fmla="*/ 38 w 101"/>
                <a:gd name="T81" fmla="*/ 19 h 36"/>
                <a:gd name="T82" fmla="*/ 41 w 101"/>
                <a:gd name="T83" fmla="*/ 19 h 36"/>
                <a:gd name="T84" fmla="*/ 44 w 101"/>
                <a:gd name="T85" fmla="*/ 20 h 36"/>
                <a:gd name="T86" fmla="*/ 48 w 101"/>
                <a:gd name="T87" fmla="*/ 21 h 36"/>
                <a:gd name="T88" fmla="*/ 52 w 101"/>
                <a:gd name="T89" fmla="*/ 23 h 36"/>
                <a:gd name="T90" fmla="*/ 54 w 101"/>
                <a:gd name="T91" fmla="*/ 23 h 36"/>
                <a:gd name="T92" fmla="*/ 58 w 101"/>
                <a:gd name="T93" fmla="*/ 24 h 36"/>
                <a:gd name="T94" fmla="*/ 61 w 101"/>
                <a:gd name="T95" fmla="*/ 25 h 36"/>
                <a:gd name="T96" fmla="*/ 64 w 101"/>
                <a:gd name="T97" fmla="*/ 27 h 36"/>
                <a:gd name="T98" fmla="*/ 70 w 101"/>
                <a:gd name="T99" fmla="*/ 28 h 36"/>
                <a:gd name="T100" fmla="*/ 76 w 101"/>
                <a:gd name="T101" fmla="*/ 31 h 36"/>
                <a:gd name="T102" fmla="*/ 81 w 101"/>
                <a:gd name="T103" fmla="*/ 31 h 36"/>
                <a:gd name="T104" fmla="*/ 86 w 101"/>
                <a:gd name="T105" fmla="*/ 32 h 36"/>
                <a:gd name="T106" fmla="*/ 91 w 101"/>
                <a:gd name="T107" fmla="*/ 35 h 36"/>
                <a:gd name="T108" fmla="*/ 94 w 101"/>
                <a:gd name="T109" fmla="*/ 36 h 36"/>
                <a:gd name="T110" fmla="*/ 94 w 101"/>
                <a:gd name="T111" fmla="*/ 36 h 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1"/>
                <a:gd name="T169" fmla="*/ 0 h 36"/>
                <a:gd name="T170" fmla="*/ 101 w 101"/>
                <a:gd name="T171" fmla="*/ 36 h 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1" h="36">
                  <a:moveTo>
                    <a:pt x="94" y="36"/>
                  </a:moveTo>
                  <a:lnTo>
                    <a:pt x="97" y="31"/>
                  </a:lnTo>
                  <a:lnTo>
                    <a:pt x="101" y="25"/>
                  </a:lnTo>
                  <a:lnTo>
                    <a:pt x="97" y="24"/>
                  </a:lnTo>
                  <a:lnTo>
                    <a:pt x="93" y="23"/>
                  </a:lnTo>
                  <a:lnTo>
                    <a:pt x="88" y="20"/>
                  </a:lnTo>
                  <a:lnTo>
                    <a:pt x="84" y="20"/>
                  </a:lnTo>
                  <a:lnTo>
                    <a:pt x="78" y="17"/>
                  </a:lnTo>
                  <a:lnTo>
                    <a:pt x="73" y="16"/>
                  </a:lnTo>
                  <a:lnTo>
                    <a:pt x="69" y="15"/>
                  </a:lnTo>
                  <a:lnTo>
                    <a:pt x="67" y="15"/>
                  </a:lnTo>
                  <a:lnTo>
                    <a:pt x="63" y="13"/>
                  </a:lnTo>
                  <a:lnTo>
                    <a:pt x="61" y="13"/>
                  </a:lnTo>
                  <a:lnTo>
                    <a:pt x="57" y="12"/>
                  </a:lnTo>
                  <a:lnTo>
                    <a:pt x="54" y="11"/>
                  </a:lnTo>
                  <a:lnTo>
                    <a:pt x="51" y="9"/>
                  </a:lnTo>
                  <a:lnTo>
                    <a:pt x="47" y="9"/>
                  </a:lnTo>
                  <a:lnTo>
                    <a:pt x="44" y="8"/>
                  </a:lnTo>
                  <a:lnTo>
                    <a:pt x="41" y="7"/>
                  </a:lnTo>
                  <a:lnTo>
                    <a:pt x="37" y="5"/>
                  </a:lnTo>
                  <a:lnTo>
                    <a:pt x="34" y="5"/>
                  </a:lnTo>
                  <a:lnTo>
                    <a:pt x="31" y="4"/>
                  </a:lnTo>
                  <a:lnTo>
                    <a:pt x="28" y="4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2" y="4"/>
                  </a:lnTo>
                  <a:lnTo>
                    <a:pt x="0" y="7"/>
                  </a:lnTo>
                  <a:lnTo>
                    <a:pt x="5" y="8"/>
                  </a:lnTo>
                  <a:lnTo>
                    <a:pt x="11" y="9"/>
                  </a:lnTo>
                  <a:lnTo>
                    <a:pt x="14" y="11"/>
                  </a:lnTo>
                  <a:lnTo>
                    <a:pt x="18" y="12"/>
                  </a:lnTo>
                  <a:lnTo>
                    <a:pt x="21" y="12"/>
                  </a:lnTo>
                  <a:lnTo>
                    <a:pt x="24" y="13"/>
                  </a:lnTo>
                  <a:lnTo>
                    <a:pt x="28" y="15"/>
                  </a:lnTo>
                  <a:lnTo>
                    <a:pt x="31" y="16"/>
                  </a:lnTo>
                  <a:lnTo>
                    <a:pt x="34" y="17"/>
                  </a:lnTo>
                  <a:lnTo>
                    <a:pt x="38" y="19"/>
                  </a:lnTo>
                  <a:lnTo>
                    <a:pt x="41" y="19"/>
                  </a:lnTo>
                  <a:lnTo>
                    <a:pt x="44" y="20"/>
                  </a:lnTo>
                  <a:lnTo>
                    <a:pt x="48" y="21"/>
                  </a:lnTo>
                  <a:lnTo>
                    <a:pt x="52" y="23"/>
                  </a:lnTo>
                  <a:lnTo>
                    <a:pt x="54" y="23"/>
                  </a:lnTo>
                  <a:lnTo>
                    <a:pt x="58" y="24"/>
                  </a:lnTo>
                  <a:lnTo>
                    <a:pt x="61" y="25"/>
                  </a:lnTo>
                  <a:lnTo>
                    <a:pt x="64" y="27"/>
                  </a:lnTo>
                  <a:lnTo>
                    <a:pt x="70" y="28"/>
                  </a:lnTo>
                  <a:lnTo>
                    <a:pt x="76" y="31"/>
                  </a:lnTo>
                  <a:lnTo>
                    <a:pt x="81" y="31"/>
                  </a:lnTo>
                  <a:lnTo>
                    <a:pt x="86" y="32"/>
                  </a:lnTo>
                  <a:lnTo>
                    <a:pt x="91" y="35"/>
                  </a:lnTo>
                  <a:lnTo>
                    <a:pt x="94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16" name="Freeform 176"/>
            <p:cNvSpPr>
              <a:spLocks/>
            </p:cNvSpPr>
            <p:nvPr/>
          </p:nvSpPr>
          <p:spPr bwMode="auto">
            <a:xfrm>
              <a:off x="4181" y="3273"/>
              <a:ext cx="35" cy="9"/>
            </a:xfrm>
            <a:custGeom>
              <a:avLst/>
              <a:gdLst>
                <a:gd name="T0" fmla="*/ 98 w 106"/>
                <a:gd name="T1" fmla="*/ 37 h 37"/>
                <a:gd name="T2" fmla="*/ 102 w 106"/>
                <a:gd name="T3" fmla="*/ 30 h 37"/>
                <a:gd name="T4" fmla="*/ 106 w 106"/>
                <a:gd name="T5" fmla="*/ 24 h 37"/>
                <a:gd name="T6" fmla="*/ 102 w 106"/>
                <a:gd name="T7" fmla="*/ 22 h 37"/>
                <a:gd name="T8" fmla="*/ 98 w 106"/>
                <a:gd name="T9" fmla="*/ 21 h 37"/>
                <a:gd name="T10" fmla="*/ 93 w 106"/>
                <a:gd name="T11" fmla="*/ 20 h 37"/>
                <a:gd name="T12" fmla="*/ 88 w 106"/>
                <a:gd name="T13" fmla="*/ 18 h 37"/>
                <a:gd name="T14" fmla="*/ 82 w 106"/>
                <a:gd name="T15" fmla="*/ 17 h 37"/>
                <a:gd name="T16" fmla="*/ 76 w 106"/>
                <a:gd name="T17" fmla="*/ 16 h 37"/>
                <a:gd name="T18" fmla="*/ 70 w 106"/>
                <a:gd name="T19" fmla="*/ 14 h 37"/>
                <a:gd name="T20" fmla="*/ 64 w 106"/>
                <a:gd name="T21" fmla="*/ 12 h 37"/>
                <a:gd name="T22" fmla="*/ 61 w 106"/>
                <a:gd name="T23" fmla="*/ 10 h 37"/>
                <a:gd name="T24" fmla="*/ 58 w 106"/>
                <a:gd name="T25" fmla="*/ 10 h 37"/>
                <a:gd name="T26" fmla="*/ 54 w 106"/>
                <a:gd name="T27" fmla="*/ 9 h 37"/>
                <a:gd name="T28" fmla="*/ 51 w 106"/>
                <a:gd name="T29" fmla="*/ 9 h 37"/>
                <a:gd name="T30" fmla="*/ 48 w 106"/>
                <a:gd name="T31" fmla="*/ 8 h 37"/>
                <a:gd name="T32" fmla="*/ 44 w 106"/>
                <a:gd name="T33" fmla="*/ 8 h 37"/>
                <a:gd name="T34" fmla="*/ 41 w 106"/>
                <a:gd name="T35" fmla="*/ 5 h 37"/>
                <a:gd name="T36" fmla="*/ 38 w 106"/>
                <a:gd name="T37" fmla="*/ 5 h 37"/>
                <a:gd name="T38" fmla="*/ 35 w 106"/>
                <a:gd name="T39" fmla="*/ 4 h 37"/>
                <a:gd name="T40" fmla="*/ 31 w 106"/>
                <a:gd name="T41" fmla="*/ 4 h 37"/>
                <a:gd name="T42" fmla="*/ 28 w 106"/>
                <a:gd name="T43" fmla="*/ 2 h 37"/>
                <a:gd name="T44" fmla="*/ 25 w 106"/>
                <a:gd name="T45" fmla="*/ 2 h 37"/>
                <a:gd name="T46" fmla="*/ 19 w 106"/>
                <a:gd name="T47" fmla="*/ 1 h 37"/>
                <a:gd name="T48" fmla="*/ 14 w 106"/>
                <a:gd name="T49" fmla="*/ 0 h 37"/>
                <a:gd name="T50" fmla="*/ 11 w 106"/>
                <a:gd name="T51" fmla="*/ 1 h 37"/>
                <a:gd name="T52" fmla="*/ 7 w 106"/>
                <a:gd name="T53" fmla="*/ 1 h 37"/>
                <a:gd name="T54" fmla="*/ 3 w 106"/>
                <a:gd name="T55" fmla="*/ 2 h 37"/>
                <a:gd name="T56" fmla="*/ 0 w 106"/>
                <a:gd name="T57" fmla="*/ 2 h 37"/>
                <a:gd name="T58" fmla="*/ 3 w 106"/>
                <a:gd name="T59" fmla="*/ 2 h 37"/>
                <a:gd name="T60" fmla="*/ 5 w 106"/>
                <a:gd name="T61" fmla="*/ 4 h 37"/>
                <a:gd name="T62" fmla="*/ 9 w 106"/>
                <a:gd name="T63" fmla="*/ 5 h 37"/>
                <a:gd name="T64" fmla="*/ 12 w 106"/>
                <a:gd name="T65" fmla="*/ 6 h 37"/>
                <a:gd name="T66" fmla="*/ 15 w 106"/>
                <a:gd name="T67" fmla="*/ 8 h 37"/>
                <a:gd name="T68" fmla="*/ 19 w 106"/>
                <a:gd name="T69" fmla="*/ 9 h 37"/>
                <a:gd name="T70" fmla="*/ 22 w 106"/>
                <a:gd name="T71" fmla="*/ 9 h 37"/>
                <a:gd name="T72" fmla="*/ 25 w 106"/>
                <a:gd name="T73" fmla="*/ 10 h 37"/>
                <a:gd name="T74" fmla="*/ 29 w 106"/>
                <a:gd name="T75" fmla="*/ 12 h 37"/>
                <a:gd name="T76" fmla="*/ 32 w 106"/>
                <a:gd name="T77" fmla="*/ 13 h 37"/>
                <a:gd name="T78" fmla="*/ 35 w 106"/>
                <a:gd name="T79" fmla="*/ 14 h 37"/>
                <a:gd name="T80" fmla="*/ 39 w 106"/>
                <a:gd name="T81" fmla="*/ 16 h 37"/>
                <a:gd name="T82" fmla="*/ 42 w 106"/>
                <a:gd name="T83" fmla="*/ 16 h 37"/>
                <a:gd name="T84" fmla="*/ 46 w 106"/>
                <a:gd name="T85" fmla="*/ 17 h 37"/>
                <a:gd name="T86" fmla="*/ 49 w 106"/>
                <a:gd name="T87" fmla="*/ 18 h 37"/>
                <a:gd name="T88" fmla="*/ 53 w 106"/>
                <a:gd name="T89" fmla="*/ 21 h 37"/>
                <a:gd name="T90" fmla="*/ 56 w 106"/>
                <a:gd name="T91" fmla="*/ 21 h 37"/>
                <a:gd name="T92" fmla="*/ 59 w 106"/>
                <a:gd name="T93" fmla="*/ 22 h 37"/>
                <a:gd name="T94" fmla="*/ 63 w 106"/>
                <a:gd name="T95" fmla="*/ 24 h 37"/>
                <a:gd name="T96" fmla="*/ 66 w 106"/>
                <a:gd name="T97" fmla="*/ 25 h 37"/>
                <a:gd name="T98" fmla="*/ 69 w 106"/>
                <a:gd name="T99" fmla="*/ 25 h 37"/>
                <a:gd name="T100" fmla="*/ 72 w 106"/>
                <a:gd name="T101" fmla="*/ 28 h 37"/>
                <a:gd name="T102" fmla="*/ 75 w 106"/>
                <a:gd name="T103" fmla="*/ 28 h 37"/>
                <a:gd name="T104" fmla="*/ 79 w 106"/>
                <a:gd name="T105" fmla="*/ 29 h 37"/>
                <a:gd name="T106" fmla="*/ 84 w 106"/>
                <a:gd name="T107" fmla="*/ 30 h 37"/>
                <a:gd name="T108" fmla="*/ 89 w 106"/>
                <a:gd name="T109" fmla="*/ 33 h 37"/>
                <a:gd name="T110" fmla="*/ 94 w 106"/>
                <a:gd name="T111" fmla="*/ 34 h 37"/>
                <a:gd name="T112" fmla="*/ 98 w 106"/>
                <a:gd name="T113" fmla="*/ 37 h 37"/>
                <a:gd name="T114" fmla="*/ 98 w 106"/>
                <a:gd name="T115" fmla="*/ 37 h 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6"/>
                <a:gd name="T175" fmla="*/ 0 h 37"/>
                <a:gd name="T176" fmla="*/ 106 w 106"/>
                <a:gd name="T177" fmla="*/ 37 h 3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6" h="37">
                  <a:moveTo>
                    <a:pt x="98" y="37"/>
                  </a:moveTo>
                  <a:lnTo>
                    <a:pt x="102" y="30"/>
                  </a:lnTo>
                  <a:lnTo>
                    <a:pt x="106" y="24"/>
                  </a:lnTo>
                  <a:lnTo>
                    <a:pt x="102" y="22"/>
                  </a:lnTo>
                  <a:lnTo>
                    <a:pt x="98" y="21"/>
                  </a:lnTo>
                  <a:lnTo>
                    <a:pt x="93" y="20"/>
                  </a:lnTo>
                  <a:lnTo>
                    <a:pt x="88" y="18"/>
                  </a:lnTo>
                  <a:lnTo>
                    <a:pt x="82" y="17"/>
                  </a:lnTo>
                  <a:lnTo>
                    <a:pt x="76" y="16"/>
                  </a:lnTo>
                  <a:lnTo>
                    <a:pt x="70" y="14"/>
                  </a:lnTo>
                  <a:lnTo>
                    <a:pt x="64" y="12"/>
                  </a:lnTo>
                  <a:lnTo>
                    <a:pt x="61" y="10"/>
                  </a:lnTo>
                  <a:lnTo>
                    <a:pt x="58" y="10"/>
                  </a:lnTo>
                  <a:lnTo>
                    <a:pt x="54" y="9"/>
                  </a:lnTo>
                  <a:lnTo>
                    <a:pt x="51" y="9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1" y="5"/>
                  </a:lnTo>
                  <a:lnTo>
                    <a:pt x="38" y="5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28" y="2"/>
                  </a:lnTo>
                  <a:lnTo>
                    <a:pt x="25" y="2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7" y="1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4"/>
                  </a:lnTo>
                  <a:lnTo>
                    <a:pt x="9" y="5"/>
                  </a:lnTo>
                  <a:lnTo>
                    <a:pt x="12" y="6"/>
                  </a:lnTo>
                  <a:lnTo>
                    <a:pt x="15" y="8"/>
                  </a:lnTo>
                  <a:lnTo>
                    <a:pt x="19" y="9"/>
                  </a:lnTo>
                  <a:lnTo>
                    <a:pt x="22" y="9"/>
                  </a:lnTo>
                  <a:lnTo>
                    <a:pt x="25" y="10"/>
                  </a:lnTo>
                  <a:lnTo>
                    <a:pt x="29" y="12"/>
                  </a:lnTo>
                  <a:lnTo>
                    <a:pt x="32" y="13"/>
                  </a:lnTo>
                  <a:lnTo>
                    <a:pt x="35" y="14"/>
                  </a:lnTo>
                  <a:lnTo>
                    <a:pt x="39" y="16"/>
                  </a:lnTo>
                  <a:lnTo>
                    <a:pt x="42" y="16"/>
                  </a:lnTo>
                  <a:lnTo>
                    <a:pt x="46" y="17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6" y="21"/>
                  </a:lnTo>
                  <a:lnTo>
                    <a:pt x="59" y="22"/>
                  </a:lnTo>
                  <a:lnTo>
                    <a:pt x="63" y="24"/>
                  </a:lnTo>
                  <a:lnTo>
                    <a:pt x="66" y="25"/>
                  </a:lnTo>
                  <a:lnTo>
                    <a:pt x="69" y="25"/>
                  </a:lnTo>
                  <a:lnTo>
                    <a:pt x="72" y="28"/>
                  </a:lnTo>
                  <a:lnTo>
                    <a:pt x="75" y="28"/>
                  </a:lnTo>
                  <a:lnTo>
                    <a:pt x="79" y="29"/>
                  </a:lnTo>
                  <a:lnTo>
                    <a:pt x="84" y="30"/>
                  </a:lnTo>
                  <a:lnTo>
                    <a:pt x="89" y="33"/>
                  </a:lnTo>
                  <a:lnTo>
                    <a:pt x="94" y="34"/>
                  </a:lnTo>
                  <a:lnTo>
                    <a:pt x="98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17" name="Freeform 177"/>
            <p:cNvSpPr>
              <a:spLocks/>
            </p:cNvSpPr>
            <p:nvPr/>
          </p:nvSpPr>
          <p:spPr bwMode="auto">
            <a:xfrm>
              <a:off x="4175" y="3172"/>
              <a:ext cx="23" cy="89"/>
            </a:xfrm>
            <a:custGeom>
              <a:avLst/>
              <a:gdLst>
                <a:gd name="T0" fmla="*/ 59 w 69"/>
                <a:gd name="T1" fmla="*/ 1 h 356"/>
                <a:gd name="T2" fmla="*/ 46 w 69"/>
                <a:gd name="T3" fmla="*/ 29 h 356"/>
                <a:gd name="T4" fmla="*/ 50 w 69"/>
                <a:gd name="T5" fmla="*/ 45 h 356"/>
                <a:gd name="T6" fmla="*/ 50 w 69"/>
                <a:gd name="T7" fmla="*/ 45 h 356"/>
                <a:gd name="T8" fmla="*/ 50 w 69"/>
                <a:gd name="T9" fmla="*/ 47 h 356"/>
                <a:gd name="T10" fmla="*/ 49 w 69"/>
                <a:gd name="T11" fmla="*/ 49 h 356"/>
                <a:gd name="T12" fmla="*/ 48 w 69"/>
                <a:gd name="T13" fmla="*/ 53 h 356"/>
                <a:gd name="T14" fmla="*/ 47 w 69"/>
                <a:gd name="T15" fmla="*/ 59 h 356"/>
                <a:gd name="T16" fmla="*/ 46 w 69"/>
                <a:gd name="T17" fmla="*/ 64 h 356"/>
                <a:gd name="T18" fmla="*/ 45 w 69"/>
                <a:gd name="T19" fmla="*/ 69 h 356"/>
                <a:gd name="T20" fmla="*/ 44 w 69"/>
                <a:gd name="T21" fmla="*/ 79 h 356"/>
                <a:gd name="T22" fmla="*/ 43 w 69"/>
                <a:gd name="T23" fmla="*/ 81 h 356"/>
                <a:gd name="T24" fmla="*/ 42 w 69"/>
                <a:gd name="T25" fmla="*/ 85 h 356"/>
                <a:gd name="T26" fmla="*/ 41 w 69"/>
                <a:gd name="T27" fmla="*/ 91 h 356"/>
                <a:gd name="T28" fmla="*/ 41 w 69"/>
                <a:gd name="T29" fmla="*/ 95 h 356"/>
                <a:gd name="T30" fmla="*/ 40 w 69"/>
                <a:gd name="T31" fmla="*/ 99 h 356"/>
                <a:gd name="T32" fmla="*/ 39 w 69"/>
                <a:gd name="T33" fmla="*/ 104 h 356"/>
                <a:gd name="T34" fmla="*/ 38 w 69"/>
                <a:gd name="T35" fmla="*/ 108 h 356"/>
                <a:gd name="T36" fmla="*/ 38 w 69"/>
                <a:gd name="T37" fmla="*/ 113 h 356"/>
                <a:gd name="T38" fmla="*/ 37 w 69"/>
                <a:gd name="T39" fmla="*/ 117 h 356"/>
                <a:gd name="T40" fmla="*/ 36 w 69"/>
                <a:gd name="T41" fmla="*/ 123 h 356"/>
                <a:gd name="T42" fmla="*/ 35 w 69"/>
                <a:gd name="T43" fmla="*/ 128 h 356"/>
                <a:gd name="T44" fmla="*/ 35 w 69"/>
                <a:gd name="T45" fmla="*/ 133 h 356"/>
                <a:gd name="T46" fmla="*/ 33 w 69"/>
                <a:gd name="T47" fmla="*/ 139 h 356"/>
                <a:gd name="T48" fmla="*/ 33 w 69"/>
                <a:gd name="T49" fmla="*/ 144 h 356"/>
                <a:gd name="T50" fmla="*/ 32 w 69"/>
                <a:gd name="T51" fmla="*/ 149 h 356"/>
                <a:gd name="T52" fmla="*/ 31 w 69"/>
                <a:gd name="T53" fmla="*/ 156 h 356"/>
                <a:gd name="T54" fmla="*/ 30 w 69"/>
                <a:gd name="T55" fmla="*/ 160 h 356"/>
                <a:gd name="T56" fmla="*/ 29 w 69"/>
                <a:gd name="T57" fmla="*/ 165 h 356"/>
                <a:gd name="T58" fmla="*/ 27 w 69"/>
                <a:gd name="T59" fmla="*/ 171 h 356"/>
                <a:gd name="T60" fmla="*/ 27 w 69"/>
                <a:gd name="T61" fmla="*/ 176 h 356"/>
                <a:gd name="T62" fmla="*/ 26 w 69"/>
                <a:gd name="T63" fmla="*/ 181 h 356"/>
                <a:gd name="T64" fmla="*/ 25 w 69"/>
                <a:gd name="T65" fmla="*/ 187 h 356"/>
                <a:gd name="T66" fmla="*/ 24 w 69"/>
                <a:gd name="T67" fmla="*/ 192 h 356"/>
                <a:gd name="T68" fmla="*/ 23 w 69"/>
                <a:gd name="T69" fmla="*/ 197 h 356"/>
                <a:gd name="T70" fmla="*/ 22 w 69"/>
                <a:gd name="T71" fmla="*/ 203 h 356"/>
                <a:gd name="T72" fmla="*/ 21 w 69"/>
                <a:gd name="T73" fmla="*/ 208 h 356"/>
                <a:gd name="T74" fmla="*/ 20 w 69"/>
                <a:gd name="T75" fmla="*/ 212 h 356"/>
                <a:gd name="T76" fmla="*/ 20 w 69"/>
                <a:gd name="T77" fmla="*/ 217 h 356"/>
                <a:gd name="T78" fmla="*/ 18 w 69"/>
                <a:gd name="T79" fmla="*/ 223 h 356"/>
                <a:gd name="T80" fmla="*/ 18 w 69"/>
                <a:gd name="T81" fmla="*/ 228 h 356"/>
                <a:gd name="T82" fmla="*/ 17 w 69"/>
                <a:gd name="T83" fmla="*/ 232 h 356"/>
                <a:gd name="T84" fmla="*/ 16 w 69"/>
                <a:gd name="T85" fmla="*/ 237 h 356"/>
                <a:gd name="T86" fmla="*/ 15 w 69"/>
                <a:gd name="T87" fmla="*/ 241 h 356"/>
                <a:gd name="T88" fmla="*/ 14 w 69"/>
                <a:gd name="T89" fmla="*/ 245 h 356"/>
                <a:gd name="T90" fmla="*/ 13 w 69"/>
                <a:gd name="T91" fmla="*/ 249 h 356"/>
                <a:gd name="T92" fmla="*/ 12 w 69"/>
                <a:gd name="T93" fmla="*/ 253 h 356"/>
                <a:gd name="T94" fmla="*/ 11 w 69"/>
                <a:gd name="T95" fmla="*/ 257 h 356"/>
                <a:gd name="T96" fmla="*/ 11 w 69"/>
                <a:gd name="T97" fmla="*/ 261 h 356"/>
                <a:gd name="T98" fmla="*/ 10 w 69"/>
                <a:gd name="T99" fmla="*/ 264 h 356"/>
                <a:gd name="T100" fmla="*/ 10 w 69"/>
                <a:gd name="T101" fmla="*/ 268 h 356"/>
                <a:gd name="T102" fmla="*/ 8 w 69"/>
                <a:gd name="T103" fmla="*/ 275 h 356"/>
                <a:gd name="T104" fmla="*/ 6 w 69"/>
                <a:gd name="T105" fmla="*/ 279 h 356"/>
                <a:gd name="T106" fmla="*/ 5 w 69"/>
                <a:gd name="T107" fmla="*/ 284 h 356"/>
                <a:gd name="T108" fmla="*/ 5 w 69"/>
                <a:gd name="T109" fmla="*/ 288 h 356"/>
                <a:gd name="T110" fmla="*/ 0 w 69"/>
                <a:gd name="T111" fmla="*/ 356 h 356"/>
                <a:gd name="T112" fmla="*/ 55 w 69"/>
                <a:gd name="T113" fmla="*/ 276 h 356"/>
                <a:gd name="T114" fmla="*/ 60 w 69"/>
                <a:gd name="T115" fmla="*/ 45 h 356"/>
                <a:gd name="T116" fmla="*/ 69 w 69"/>
                <a:gd name="T117" fmla="*/ 27 h 356"/>
                <a:gd name="T118" fmla="*/ 66 w 69"/>
                <a:gd name="T119" fmla="*/ 0 h 356"/>
                <a:gd name="T120" fmla="*/ 59 w 69"/>
                <a:gd name="T121" fmla="*/ 1 h 356"/>
                <a:gd name="T122" fmla="*/ 59 w 69"/>
                <a:gd name="T123" fmla="*/ 1 h 3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9"/>
                <a:gd name="T187" fmla="*/ 0 h 356"/>
                <a:gd name="T188" fmla="*/ 69 w 69"/>
                <a:gd name="T189" fmla="*/ 356 h 3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9" h="356">
                  <a:moveTo>
                    <a:pt x="59" y="1"/>
                  </a:moveTo>
                  <a:lnTo>
                    <a:pt x="46" y="29"/>
                  </a:lnTo>
                  <a:lnTo>
                    <a:pt x="50" y="45"/>
                  </a:lnTo>
                  <a:lnTo>
                    <a:pt x="50" y="47"/>
                  </a:lnTo>
                  <a:lnTo>
                    <a:pt x="49" y="49"/>
                  </a:lnTo>
                  <a:lnTo>
                    <a:pt x="48" y="53"/>
                  </a:lnTo>
                  <a:lnTo>
                    <a:pt x="47" y="59"/>
                  </a:lnTo>
                  <a:lnTo>
                    <a:pt x="46" y="64"/>
                  </a:lnTo>
                  <a:lnTo>
                    <a:pt x="45" y="69"/>
                  </a:lnTo>
                  <a:lnTo>
                    <a:pt x="44" y="79"/>
                  </a:lnTo>
                  <a:lnTo>
                    <a:pt x="43" y="81"/>
                  </a:lnTo>
                  <a:lnTo>
                    <a:pt x="42" y="85"/>
                  </a:lnTo>
                  <a:lnTo>
                    <a:pt x="41" y="91"/>
                  </a:lnTo>
                  <a:lnTo>
                    <a:pt x="41" y="95"/>
                  </a:lnTo>
                  <a:lnTo>
                    <a:pt x="40" y="99"/>
                  </a:lnTo>
                  <a:lnTo>
                    <a:pt x="39" y="104"/>
                  </a:lnTo>
                  <a:lnTo>
                    <a:pt x="38" y="108"/>
                  </a:lnTo>
                  <a:lnTo>
                    <a:pt x="38" y="113"/>
                  </a:lnTo>
                  <a:lnTo>
                    <a:pt x="37" y="117"/>
                  </a:lnTo>
                  <a:lnTo>
                    <a:pt x="36" y="123"/>
                  </a:lnTo>
                  <a:lnTo>
                    <a:pt x="35" y="128"/>
                  </a:lnTo>
                  <a:lnTo>
                    <a:pt x="35" y="133"/>
                  </a:lnTo>
                  <a:lnTo>
                    <a:pt x="33" y="139"/>
                  </a:lnTo>
                  <a:lnTo>
                    <a:pt x="33" y="144"/>
                  </a:lnTo>
                  <a:lnTo>
                    <a:pt x="32" y="149"/>
                  </a:lnTo>
                  <a:lnTo>
                    <a:pt x="31" y="156"/>
                  </a:lnTo>
                  <a:lnTo>
                    <a:pt x="30" y="160"/>
                  </a:lnTo>
                  <a:lnTo>
                    <a:pt x="29" y="165"/>
                  </a:lnTo>
                  <a:lnTo>
                    <a:pt x="27" y="171"/>
                  </a:lnTo>
                  <a:lnTo>
                    <a:pt x="27" y="176"/>
                  </a:lnTo>
                  <a:lnTo>
                    <a:pt x="26" y="181"/>
                  </a:lnTo>
                  <a:lnTo>
                    <a:pt x="25" y="187"/>
                  </a:lnTo>
                  <a:lnTo>
                    <a:pt x="24" y="192"/>
                  </a:lnTo>
                  <a:lnTo>
                    <a:pt x="23" y="197"/>
                  </a:lnTo>
                  <a:lnTo>
                    <a:pt x="22" y="203"/>
                  </a:lnTo>
                  <a:lnTo>
                    <a:pt x="21" y="208"/>
                  </a:lnTo>
                  <a:lnTo>
                    <a:pt x="20" y="212"/>
                  </a:lnTo>
                  <a:lnTo>
                    <a:pt x="20" y="217"/>
                  </a:lnTo>
                  <a:lnTo>
                    <a:pt x="18" y="223"/>
                  </a:lnTo>
                  <a:lnTo>
                    <a:pt x="18" y="228"/>
                  </a:lnTo>
                  <a:lnTo>
                    <a:pt x="17" y="232"/>
                  </a:lnTo>
                  <a:lnTo>
                    <a:pt x="16" y="237"/>
                  </a:lnTo>
                  <a:lnTo>
                    <a:pt x="15" y="241"/>
                  </a:lnTo>
                  <a:lnTo>
                    <a:pt x="14" y="245"/>
                  </a:lnTo>
                  <a:lnTo>
                    <a:pt x="13" y="249"/>
                  </a:lnTo>
                  <a:lnTo>
                    <a:pt x="12" y="253"/>
                  </a:lnTo>
                  <a:lnTo>
                    <a:pt x="11" y="257"/>
                  </a:lnTo>
                  <a:lnTo>
                    <a:pt x="11" y="261"/>
                  </a:lnTo>
                  <a:lnTo>
                    <a:pt x="10" y="264"/>
                  </a:lnTo>
                  <a:lnTo>
                    <a:pt x="10" y="268"/>
                  </a:lnTo>
                  <a:lnTo>
                    <a:pt x="8" y="275"/>
                  </a:lnTo>
                  <a:lnTo>
                    <a:pt x="6" y="279"/>
                  </a:lnTo>
                  <a:lnTo>
                    <a:pt x="5" y="284"/>
                  </a:lnTo>
                  <a:lnTo>
                    <a:pt x="5" y="288"/>
                  </a:lnTo>
                  <a:lnTo>
                    <a:pt x="0" y="356"/>
                  </a:lnTo>
                  <a:lnTo>
                    <a:pt x="55" y="276"/>
                  </a:lnTo>
                  <a:lnTo>
                    <a:pt x="60" y="45"/>
                  </a:lnTo>
                  <a:lnTo>
                    <a:pt x="69" y="27"/>
                  </a:lnTo>
                  <a:lnTo>
                    <a:pt x="66" y="0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8529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2882" name="Rectangle 178"/>
          <p:cNvSpPr>
            <a:spLocks noChangeArrowheads="1"/>
          </p:cNvSpPr>
          <p:nvPr/>
        </p:nvSpPr>
        <p:spPr bwMode="auto">
          <a:xfrm>
            <a:off x="6692900" y="3886200"/>
            <a:ext cx="20955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r>
              <a:rPr lang="ru-RU" sz="14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ru-RU" sz="14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FF88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10% </a:t>
            </a:r>
            <a:r>
              <a:rPr lang="ru-RU" sz="20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ru-RU" sz="20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ru-RU" sz="2000" dirty="0">
                <a:solidFill>
                  <a:srgbClr val="0033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= </a:t>
            </a:r>
            <a:r>
              <a:rPr lang="ru-RU" sz="2000" dirty="0" smtClean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650 </a:t>
            </a:r>
            <a:r>
              <a:rPr lang="ru-RU" sz="2000" dirty="0" smtClean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000 руб.</a:t>
            </a:r>
            <a:endParaRPr lang="ru-RU" sz="2000" dirty="0">
              <a:solidFill>
                <a:srgbClr val="3F74A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3" name="Group 179"/>
          <p:cNvGrpSpPr>
            <a:grpSpLocks noChangeAspect="1"/>
          </p:cNvGrpSpPr>
          <p:nvPr/>
        </p:nvGrpSpPr>
        <p:grpSpPr bwMode="auto">
          <a:xfrm>
            <a:off x="209550" y="5048250"/>
            <a:ext cx="922338" cy="981075"/>
            <a:chOff x="4558" y="1797"/>
            <a:chExt cx="1079" cy="1147"/>
          </a:xfrm>
        </p:grpSpPr>
        <p:sp>
          <p:nvSpPr>
            <p:cNvPr id="56339" name="AutoShape 180"/>
            <p:cNvSpPr>
              <a:spLocks noChangeAspect="1" noChangeArrowheads="1" noTextEdit="1"/>
            </p:cNvSpPr>
            <p:nvPr/>
          </p:nvSpPr>
          <p:spPr bwMode="auto">
            <a:xfrm>
              <a:off x="4558" y="1797"/>
              <a:ext cx="1079" cy="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40" name="Freeform 181"/>
            <p:cNvSpPr>
              <a:spLocks/>
            </p:cNvSpPr>
            <p:nvPr/>
          </p:nvSpPr>
          <p:spPr bwMode="auto">
            <a:xfrm>
              <a:off x="4558" y="2537"/>
              <a:ext cx="474" cy="228"/>
            </a:xfrm>
            <a:custGeom>
              <a:avLst/>
              <a:gdLst>
                <a:gd name="T0" fmla="*/ 947 w 947"/>
                <a:gd name="T1" fmla="*/ 0 h 455"/>
                <a:gd name="T2" fmla="*/ 0 w 947"/>
                <a:gd name="T3" fmla="*/ 0 h 455"/>
                <a:gd name="T4" fmla="*/ 0 w 947"/>
                <a:gd name="T5" fmla="*/ 455 h 455"/>
                <a:gd name="T6" fmla="*/ 298 w 947"/>
                <a:gd name="T7" fmla="*/ 455 h 455"/>
                <a:gd name="T8" fmla="*/ 338 w 947"/>
                <a:gd name="T9" fmla="*/ 307 h 455"/>
                <a:gd name="T10" fmla="*/ 330 w 947"/>
                <a:gd name="T11" fmla="*/ 289 h 455"/>
                <a:gd name="T12" fmla="*/ 323 w 947"/>
                <a:gd name="T13" fmla="*/ 269 h 455"/>
                <a:gd name="T14" fmla="*/ 318 w 947"/>
                <a:gd name="T15" fmla="*/ 249 h 455"/>
                <a:gd name="T16" fmla="*/ 317 w 947"/>
                <a:gd name="T17" fmla="*/ 227 h 455"/>
                <a:gd name="T18" fmla="*/ 320 w 947"/>
                <a:gd name="T19" fmla="*/ 193 h 455"/>
                <a:gd name="T20" fmla="*/ 330 w 947"/>
                <a:gd name="T21" fmla="*/ 162 h 455"/>
                <a:gd name="T22" fmla="*/ 346 w 947"/>
                <a:gd name="T23" fmla="*/ 134 h 455"/>
                <a:gd name="T24" fmla="*/ 366 w 947"/>
                <a:gd name="T25" fmla="*/ 108 h 455"/>
                <a:gd name="T26" fmla="*/ 391 w 947"/>
                <a:gd name="T27" fmla="*/ 89 h 455"/>
                <a:gd name="T28" fmla="*/ 419 w 947"/>
                <a:gd name="T29" fmla="*/ 73 h 455"/>
                <a:gd name="T30" fmla="*/ 450 w 947"/>
                <a:gd name="T31" fmla="*/ 63 h 455"/>
                <a:gd name="T32" fmla="*/ 484 w 947"/>
                <a:gd name="T33" fmla="*/ 60 h 455"/>
                <a:gd name="T34" fmla="*/ 517 w 947"/>
                <a:gd name="T35" fmla="*/ 63 h 455"/>
                <a:gd name="T36" fmla="*/ 548 w 947"/>
                <a:gd name="T37" fmla="*/ 73 h 455"/>
                <a:gd name="T38" fmla="*/ 577 w 947"/>
                <a:gd name="T39" fmla="*/ 89 h 455"/>
                <a:gd name="T40" fmla="*/ 601 w 947"/>
                <a:gd name="T41" fmla="*/ 108 h 455"/>
                <a:gd name="T42" fmla="*/ 622 w 947"/>
                <a:gd name="T43" fmla="*/ 134 h 455"/>
                <a:gd name="T44" fmla="*/ 637 w 947"/>
                <a:gd name="T45" fmla="*/ 162 h 455"/>
                <a:gd name="T46" fmla="*/ 646 w 947"/>
                <a:gd name="T47" fmla="*/ 193 h 455"/>
                <a:gd name="T48" fmla="*/ 650 w 947"/>
                <a:gd name="T49" fmla="*/ 227 h 455"/>
                <a:gd name="T50" fmla="*/ 646 w 947"/>
                <a:gd name="T51" fmla="*/ 260 h 455"/>
                <a:gd name="T52" fmla="*/ 637 w 947"/>
                <a:gd name="T53" fmla="*/ 291 h 455"/>
                <a:gd name="T54" fmla="*/ 622 w 947"/>
                <a:gd name="T55" fmla="*/ 320 h 455"/>
                <a:gd name="T56" fmla="*/ 601 w 947"/>
                <a:gd name="T57" fmla="*/ 344 h 455"/>
                <a:gd name="T58" fmla="*/ 577 w 947"/>
                <a:gd name="T59" fmla="*/ 365 h 455"/>
                <a:gd name="T60" fmla="*/ 548 w 947"/>
                <a:gd name="T61" fmla="*/ 381 h 455"/>
                <a:gd name="T62" fmla="*/ 517 w 947"/>
                <a:gd name="T63" fmla="*/ 390 h 455"/>
                <a:gd name="T64" fmla="*/ 484 w 947"/>
                <a:gd name="T65" fmla="*/ 394 h 455"/>
                <a:gd name="T66" fmla="*/ 463 w 947"/>
                <a:gd name="T67" fmla="*/ 393 h 455"/>
                <a:gd name="T68" fmla="*/ 442 w 947"/>
                <a:gd name="T69" fmla="*/ 388 h 455"/>
                <a:gd name="T70" fmla="*/ 423 w 947"/>
                <a:gd name="T71" fmla="*/ 382 h 455"/>
                <a:gd name="T72" fmla="*/ 404 w 947"/>
                <a:gd name="T73" fmla="*/ 374 h 455"/>
                <a:gd name="T74" fmla="*/ 387 w 947"/>
                <a:gd name="T75" fmla="*/ 364 h 455"/>
                <a:gd name="T76" fmla="*/ 372 w 947"/>
                <a:gd name="T77" fmla="*/ 351 h 455"/>
                <a:gd name="T78" fmla="*/ 358 w 947"/>
                <a:gd name="T79" fmla="*/ 337 h 455"/>
                <a:gd name="T80" fmla="*/ 346 w 947"/>
                <a:gd name="T81" fmla="*/ 321 h 455"/>
                <a:gd name="T82" fmla="*/ 321 w 947"/>
                <a:gd name="T83" fmla="*/ 455 h 455"/>
                <a:gd name="T84" fmla="*/ 947 w 947"/>
                <a:gd name="T85" fmla="*/ 455 h 455"/>
                <a:gd name="T86" fmla="*/ 947 w 947"/>
                <a:gd name="T87" fmla="*/ 0 h 4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47"/>
                <a:gd name="T133" fmla="*/ 0 h 455"/>
                <a:gd name="T134" fmla="*/ 947 w 947"/>
                <a:gd name="T135" fmla="*/ 455 h 4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47" h="455">
                  <a:moveTo>
                    <a:pt x="947" y="0"/>
                  </a:moveTo>
                  <a:lnTo>
                    <a:pt x="0" y="0"/>
                  </a:lnTo>
                  <a:lnTo>
                    <a:pt x="0" y="455"/>
                  </a:lnTo>
                  <a:lnTo>
                    <a:pt x="298" y="455"/>
                  </a:lnTo>
                  <a:lnTo>
                    <a:pt x="338" y="307"/>
                  </a:lnTo>
                  <a:lnTo>
                    <a:pt x="330" y="289"/>
                  </a:lnTo>
                  <a:lnTo>
                    <a:pt x="323" y="269"/>
                  </a:lnTo>
                  <a:lnTo>
                    <a:pt x="318" y="249"/>
                  </a:lnTo>
                  <a:lnTo>
                    <a:pt x="317" y="227"/>
                  </a:lnTo>
                  <a:lnTo>
                    <a:pt x="320" y="193"/>
                  </a:lnTo>
                  <a:lnTo>
                    <a:pt x="330" y="162"/>
                  </a:lnTo>
                  <a:lnTo>
                    <a:pt x="346" y="134"/>
                  </a:lnTo>
                  <a:lnTo>
                    <a:pt x="366" y="108"/>
                  </a:lnTo>
                  <a:lnTo>
                    <a:pt x="391" y="89"/>
                  </a:lnTo>
                  <a:lnTo>
                    <a:pt x="419" y="73"/>
                  </a:lnTo>
                  <a:lnTo>
                    <a:pt x="450" y="63"/>
                  </a:lnTo>
                  <a:lnTo>
                    <a:pt x="484" y="60"/>
                  </a:lnTo>
                  <a:lnTo>
                    <a:pt x="517" y="63"/>
                  </a:lnTo>
                  <a:lnTo>
                    <a:pt x="548" y="73"/>
                  </a:lnTo>
                  <a:lnTo>
                    <a:pt x="577" y="89"/>
                  </a:lnTo>
                  <a:lnTo>
                    <a:pt x="601" y="108"/>
                  </a:lnTo>
                  <a:lnTo>
                    <a:pt x="622" y="134"/>
                  </a:lnTo>
                  <a:lnTo>
                    <a:pt x="637" y="162"/>
                  </a:lnTo>
                  <a:lnTo>
                    <a:pt x="646" y="193"/>
                  </a:lnTo>
                  <a:lnTo>
                    <a:pt x="650" y="227"/>
                  </a:lnTo>
                  <a:lnTo>
                    <a:pt x="646" y="260"/>
                  </a:lnTo>
                  <a:lnTo>
                    <a:pt x="637" y="291"/>
                  </a:lnTo>
                  <a:lnTo>
                    <a:pt x="622" y="320"/>
                  </a:lnTo>
                  <a:lnTo>
                    <a:pt x="601" y="344"/>
                  </a:lnTo>
                  <a:lnTo>
                    <a:pt x="577" y="365"/>
                  </a:lnTo>
                  <a:lnTo>
                    <a:pt x="548" y="381"/>
                  </a:lnTo>
                  <a:lnTo>
                    <a:pt x="517" y="390"/>
                  </a:lnTo>
                  <a:lnTo>
                    <a:pt x="484" y="394"/>
                  </a:lnTo>
                  <a:lnTo>
                    <a:pt x="463" y="393"/>
                  </a:lnTo>
                  <a:lnTo>
                    <a:pt x="442" y="388"/>
                  </a:lnTo>
                  <a:lnTo>
                    <a:pt x="423" y="382"/>
                  </a:lnTo>
                  <a:lnTo>
                    <a:pt x="404" y="374"/>
                  </a:lnTo>
                  <a:lnTo>
                    <a:pt x="387" y="364"/>
                  </a:lnTo>
                  <a:lnTo>
                    <a:pt x="372" y="351"/>
                  </a:lnTo>
                  <a:lnTo>
                    <a:pt x="358" y="337"/>
                  </a:lnTo>
                  <a:lnTo>
                    <a:pt x="346" y="321"/>
                  </a:lnTo>
                  <a:lnTo>
                    <a:pt x="321" y="455"/>
                  </a:lnTo>
                  <a:lnTo>
                    <a:pt x="947" y="455"/>
                  </a:lnTo>
                  <a:lnTo>
                    <a:pt x="947" y="0"/>
                  </a:lnTo>
                  <a:close/>
                </a:path>
              </a:pathLst>
            </a:custGeom>
            <a:solidFill>
              <a:srgbClr val="51E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41" name="Freeform 182"/>
            <p:cNvSpPr>
              <a:spLocks/>
            </p:cNvSpPr>
            <p:nvPr/>
          </p:nvSpPr>
          <p:spPr bwMode="auto">
            <a:xfrm>
              <a:off x="4707" y="2691"/>
              <a:ext cx="24" cy="74"/>
            </a:xfrm>
            <a:custGeom>
              <a:avLst/>
              <a:gdLst>
                <a:gd name="T0" fmla="*/ 40 w 48"/>
                <a:gd name="T1" fmla="*/ 0 h 148"/>
                <a:gd name="T2" fmla="*/ 0 w 48"/>
                <a:gd name="T3" fmla="*/ 148 h 148"/>
                <a:gd name="T4" fmla="*/ 23 w 48"/>
                <a:gd name="T5" fmla="*/ 148 h 148"/>
                <a:gd name="T6" fmla="*/ 48 w 48"/>
                <a:gd name="T7" fmla="*/ 14 h 148"/>
                <a:gd name="T8" fmla="*/ 45 w 48"/>
                <a:gd name="T9" fmla="*/ 11 h 148"/>
                <a:gd name="T10" fmla="*/ 44 w 48"/>
                <a:gd name="T11" fmla="*/ 7 h 148"/>
                <a:gd name="T12" fmla="*/ 42 w 48"/>
                <a:gd name="T13" fmla="*/ 4 h 148"/>
                <a:gd name="T14" fmla="*/ 40 w 48"/>
                <a:gd name="T15" fmla="*/ 0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148"/>
                <a:gd name="T26" fmla="*/ 48 w 48"/>
                <a:gd name="T27" fmla="*/ 148 h 1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148">
                  <a:moveTo>
                    <a:pt x="40" y="0"/>
                  </a:moveTo>
                  <a:lnTo>
                    <a:pt x="0" y="148"/>
                  </a:lnTo>
                  <a:lnTo>
                    <a:pt x="23" y="148"/>
                  </a:lnTo>
                  <a:lnTo>
                    <a:pt x="48" y="14"/>
                  </a:lnTo>
                  <a:lnTo>
                    <a:pt x="45" y="11"/>
                  </a:lnTo>
                  <a:lnTo>
                    <a:pt x="44" y="7"/>
                  </a:lnTo>
                  <a:lnTo>
                    <a:pt x="42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5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42" name="Freeform 183"/>
            <p:cNvSpPr>
              <a:spLocks/>
            </p:cNvSpPr>
            <p:nvPr/>
          </p:nvSpPr>
          <p:spPr bwMode="auto">
            <a:xfrm>
              <a:off x="4672" y="1797"/>
              <a:ext cx="815" cy="180"/>
            </a:xfrm>
            <a:custGeom>
              <a:avLst/>
              <a:gdLst>
                <a:gd name="T0" fmla="*/ 1629 w 1629"/>
                <a:gd name="T1" fmla="*/ 360 h 360"/>
                <a:gd name="T2" fmla="*/ 0 w 1629"/>
                <a:gd name="T3" fmla="*/ 360 h 360"/>
                <a:gd name="T4" fmla="*/ 1 w 1629"/>
                <a:gd name="T5" fmla="*/ 311 h 360"/>
                <a:gd name="T6" fmla="*/ 993 w 1629"/>
                <a:gd name="T7" fmla="*/ 0 h 360"/>
                <a:gd name="T8" fmla="*/ 1445 w 1629"/>
                <a:gd name="T9" fmla="*/ 136 h 360"/>
                <a:gd name="T10" fmla="*/ 1629 w 1629"/>
                <a:gd name="T11" fmla="*/ 360 h 3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29"/>
                <a:gd name="T19" fmla="*/ 0 h 360"/>
                <a:gd name="T20" fmla="*/ 1629 w 1629"/>
                <a:gd name="T21" fmla="*/ 360 h 3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29" h="360">
                  <a:moveTo>
                    <a:pt x="1629" y="360"/>
                  </a:moveTo>
                  <a:lnTo>
                    <a:pt x="0" y="360"/>
                  </a:lnTo>
                  <a:lnTo>
                    <a:pt x="1" y="311"/>
                  </a:lnTo>
                  <a:lnTo>
                    <a:pt x="993" y="0"/>
                  </a:lnTo>
                  <a:lnTo>
                    <a:pt x="1445" y="136"/>
                  </a:lnTo>
                  <a:lnTo>
                    <a:pt x="1629" y="360"/>
                  </a:lnTo>
                  <a:close/>
                </a:path>
              </a:pathLst>
            </a:custGeom>
            <a:solidFill>
              <a:srgbClr val="007CD8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43" name="Freeform 184"/>
            <p:cNvSpPr>
              <a:spLocks/>
            </p:cNvSpPr>
            <p:nvPr/>
          </p:nvSpPr>
          <p:spPr bwMode="auto">
            <a:xfrm>
              <a:off x="4654" y="2380"/>
              <a:ext cx="489" cy="305"/>
            </a:xfrm>
            <a:custGeom>
              <a:avLst/>
              <a:gdLst>
                <a:gd name="T0" fmla="*/ 977 w 977"/>
                <a:gd name="T1" fmla="*/ 171 h 611"/>
                <a:gd name="T2" fmla="*/ 49 w 977"/>
                <a:gd name="T3" fmla="*/ 0 h 611"/>
                <a:gd name="T4" fmla="*/ 0 w 977"/>
                <a:gd name="T5" fmla="*/ 258 h 611"/>
                <a:gd name="T6" fmla="*/ 813 w 977"/>
                <a:gd name="T7" fmla="*/ 258 h 611"/>
                <a:gd name="T8" fmla="*/ 813 w 977"/>
                <a:gd name="T9" fmla="*/ 594 h 611"/>
                <a:gd name="T10" fmla="*/ 909 w 977"/>
                <a:gd name="T11" fmla="*/ 611 h 611"/>
                <a:gd name="T12" fmla="*/ 977 w 977"/>
                <a:gd name="T13" fmla="*/ 171 h 6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7"/>
                <a:gd name="T22" fmla="*/ 0 h 611"/>
                <a:gd name="T23" fmla="*/ 977 w 977"/>
                <a:gd name="T24" fmla="*/ 611 h 6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7" h="611">
                  <a:moveTo>
                    <a:pt x="977" y="171"/>
                  </a:moveTo>
                  <a:lnTo>
                    <a:pt x="49" y="0"/>
                  </a:lnTo>
                  <a:lnTo>
                    <a:pt x="0" y="258"/>
                  </a:lnTo>
                  <a:lnTo>
                    <a:pt x="813" y="258"/>
                  </a:lnTo>
                  <a:lnTo>
                    <a:pt x="813" y="594"/>
                  </a:lnTo>
                  <a:lnTo>
                    <a:pt x="909" y="611"/>
                  </a:lnTo>
                  <a:lnTo>
                    <a:pt x="977" y="171"/>
                  </a:lnTo>
                  <a:close/>
                </a:path>
              </a:pathLst>
            </a:custGeom>
            <a:solidFill>
              <a:srgbClr val="51E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44" name="Freeform 185"/>
            <p:cNvSpPr>
              <a:spLocks/>
            </p:cNvSpPr>
            <p:nvPr/>
          </p:nvSpPr>
          <p:spPr bwMode="auto">
            <a:xfrm>
              <a:off x="4768" y="2215"/>
              <a:ext cx="503" cy="421"/>
            </a:xfrm>
            <a:custGeom>
              <a:avLst/>
              <a:gdLst>
                <a:gd name="T0" fmla="*/ 1007 w 1007"/>
                <a:gd name="T1" fmla="*/ 439 h 842"/>
                <a:gd name="T2" fmla="*/ 157 w 1007"/>
                <a:gd name="T3" fmla="*/ 0 h 842"/>
                <a:gd name="T4" fmla="*/ 0 w 1007"/>
                <a:gd name="T5" fmla="*/ 305 h 842"/>
                <a:gd name="T6" fmla="*/ 816 w 1007"/>
                <a:gd name="T7" fmla="*/ 453 h 842"/>
                <a:gd name="T8" fmla="*/ 749 w 1007"/>
                <a:gd name="T9" fmla="*/ 817 h 842"/>
                <a:gd name="T10" fmla="*/ 799 w 1007"/>
                <a:gd name="T11" fmla="*/ 842 h 842"/>
                <a:gd name="T12" fmla="*/ 1007 w 1007"/>
                <a:gd name="T13" fmla="*/ 439 h 8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7"/>
                <a:gd name="T22" fmla="*/ 0 h 842"/>
                <a:gd name="T23" fmla="*/ 1007 w 1007"/>
                <a:gd name="T24" fmla="*/ 842 h 8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7" h="842">
                  <a:moveTo>
                    <a:pt x="1007" y="439"/>
                  </a:moveTo>
                  <a:lnTo>
                    <a:pt x="157" y="0"/>
                  </a:lnTo>
                  <a:lnTo>
                    <a:pt x="0" y="305"/>
                  </a:lnTo>
                  <a:lnTo>
                    <a:pt x="816" y="453"/>
                  </a:lnTo>
                  <a:lnTo>
                    <a:pt x="749" y="817"/>
                  </a:lnTo>
                  <a:lnTo>
                    <a:pt x="799" y="842"/>
                  </a:lnTo>
                  <a:lnTo>
                    <a:pt x="1007" y="439"/>
                  </a:lnTo>
                  <a:close/>
                </a:path>
              </a:pathLst>
            </a:custGeom>
            <a:solidFill>
              <a:srgbClr val="51E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45" name="Freeform 186"/>
            <p:cNvSpPr>
              <a:spLocks/>
            </p:cNvSpPr>
            <p:nvPr/>
          </p:nvSpPr>
          <p:spPr bwMode="auto">
            <a:xfrm>
              <a:off x="5127" y="2693"/>
              <a:ext cx="149" cy="149"/>
            </a:xfrm>
            <a:custGeom>
              <a:avLst/>
              <a:gdLst>
                <a:gd name="T0" fmla="*/ 101 w 298"/>
                <a:gd name="T1" fmla="*/ 289 h 297"/>
                <a:gd name="T2" fmla="*/ 73 w 298"/>
                <a:gd name="T3" fmla="*/ 276 h 297"/>
                <a:gd name="T4" fmla="*/ 50 w 298"/>
                <a:gd name="T5" fmla="*/ 259 h 297"/>
                <a:gd name="T6" fmla="*/ 30 w 298"/>
                <a:gd name="T7" fmla="*/ 238 h 297"/>
                <a:gd name="T8" fmla="*/ 15 w 298"/>
                <a:gd name="T9" fmla="*/ 214 h 297"/>
                <a:gd name="T10" fmla="*/ 6 w 298"/>
                <a:gd name="T11" fmla="*/ 188 h 297"/>
                <a:gd name="T12" fmla="*/ 0 w 298"/>
                <a:gd name="T13" fmla="*/ 159 h 297"/>
                <a:gd name="T14" fmla="*/ 1 w 298"/>
                <a:gd name="T15" fmla="*/ 130 h 297"/>
                <a:gd name="T16" fmla="*/ 8 w 298"/>
                <a:gd name="T17" fmla="*/ 100 h 297"/>
                <a:gd name="T18" fmla="*/ 14 w 298"/>
                <a:gd name="T19" fmla="*/ 86 h 297"/>
                <a:gd name="T20" fmla="*/ 21 w 298"/>
                <a:gd name="T21" fmla="*/ 72 h 297"/>
                <a:gd name="T22" fmla="*/ 29 w 298"/>
                <a:gd name="T23" fmla="*/ 61 h 297"/>
                <a:gd name="T24" fmla="*/ 38 w 298"/>
                <a:gd name="T25" fmla="*/ 49 h 297"/>
                <a:gd name="T26" fmla="*/ 49 w 298"/>
                <a:gd name="T27" fmla="*/ 39 h 297"/>
                <a:gd name="T28" fmla="*/ 59 w 298"/>
                <a:gd name="T29" fmla="*/ 30 h 297"/>
                <a:gd name="T30" fmla="*/ 71 w 298"/>
                <a:gd name="T31" fmla="*/ 22 h 297"/>
                <a:gd name="T32" fmla="*/ 83 w 298"/>
                <a:gd name="T33" fmla="*/ 15 h 297"/>
                <a:gd name="T34" fmla="*/ 96 w 298"/>
                <a:gd name="T35" fmla="*/ 9 h 297"/>
                <a:gd name="T36" fmla="*/ 110 w 298"/>
                <a:gd name="T37" fmla="*/ 6 h 297"/>
                <a:gd name="T38" fmla="*/ 124 w 298"/>
                <a:gd name="T39" fmla="*/ 2 h 297"/>
                <a:gd name="T40" fmla="*/ 139 w 298"/>
                <a:gd name="T41" fmla="*/ 0 h 297"/>
                <a:gd name="T42" fmla="*/ 154 w 298"/>
                <a:gd name="T43" fmla="*/ 0 h 297"/>
                <a:gd name="T44" fmla="*/ 167 w 298"/>
                <a:gd name="T45" fmla="*/ 1 h 297"/>
                <a:gd name="T46" fmla="*/ 182 w 298"/>
                <a:gd name="T47" fmla="*/ 3 h 297"/>
                <a:gd name="T48" fmla="*/ 197 w 298"/>
                <a:gd name="T49" fmla="*/ 8 h 297"/>
                <a:gd name="T50" fmla="*/ 225 w 298"/>
                <a:gd name="T51" fmla="*/ 21 h 297"/>
                <a:gd name="T52" fmla="*/ 248 w 298"/>
                <a:gd name="T53" fmla="*/ 38 h 297"/>
                <a:gd name="T54" fmla="*/ 268 w 298"/>
                <a:gd name="T55" fmla="*/ 59 h 297"/>
                <a:gd name="T56" fmla="*/ 283 w 298"/>
                <a:gd name="T57" fmla="*/ 83 h 297"/>
                <a:gd name="T58" fmla="*/ 292 w 298"/>
                <a:gd name="T59" fmla="*/ 109 h 297"/>
                <a:gd name="T60" fmla="*/ 298 w 298"/>
                <a:gd name="T61" fmla="*/ 138 h 297"/>
                <a:gd name="T62" fmla="*/ 296 w 298"/>
                <a:gd name="T63" fmla="*/ 167 h 297"/>
                <a:gd name="T64" fmla="*/ 290 w 298"/>
                <a:gd name="T65" fmla="*/ 197 h 297"/>
                <a:gd name="T66" fmla="*/ 284 w 298"/>
                <a:gd name="T67" fmla="*/ 211 h 297"/>
                <a:gd name="T68" fmla="*/ 277 w 298"/>
                <a:gd name="T69" fmla="*/ 224 h 297"/>
                <a:gd name="T70" fmla="*/ 269 w 298"/>
                <a:gd name="T71" fmla="*/ 236 h 297"/>
                <a:gd name="T72" fmla="*/ 260 w 298"/>
                <a:gd name="T73" fmla="*/ 247 h 297"/>
                <a:gd name="T74" fmla="*/ 249 w 298"/>
                <a:gd name="T75" fmla="*/ 258 h 297"/>
                <a:gd name="T76" fmla="*/ 239 w 298"/>
                <a:gd name="T77" fmla="*/ 267 h 297"/>
                <a:gd name="T78" fmla="*/ 227 w 298"/>
                <a:gd name="T79" fmla="*/ 275 h 297"/>
                <a:gd name="T80" fmla="*/ 215 w 298"/>
                <a:gd name="T81" fmla="*/ 282 h 297"/>
                <a:gd name="T82" fmla="*/ 202 w 298"/>
                <a:gd name="T83" fmla="*/ 288 h 297"/>
                <a:gd name="T84" fmla="*/ 188 w 298"/>
                <a:gd name="T85" fmla="*/ 291 h 297"/>
                <a:gd name="T86" fmla="*/ 174 w 298"/>
                <a:gd name="T87" fmla="*/ 295 h 297"/>
                <a:gd name="T88" fmla="*/ 159 w 298"/>
                <a:gd name="T89" fmla="*/ 297 h 297"/>
                <a:gd name="T90" fmla="*/ 144 w 298"/>
                <a:gd name="T91" fmla="*/ 297 h 297"/>
                <a:gd name="T92" fmla="*/ 131 w 298"/>
                <a:gd name="T93" fmla="*/ 296 h 297"/>
                <a:gd name="T94" fmla="*/ 116 w 298"/>
                <a:gd name="T95" fmla="*/ 294 h 297"/>
                <a:gd name="T96" fmla="*/ 101 w 298"/>
                <a:gd name="T97" fmla="*/ 289 h 2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8"/>
                <a:gd name="T148" fmla="*/ 0 h 297"/>
                <a:gd name="T149" fmla="*/ 298 w 298"/>
                <a:gd name="T150" fmla="*/ 297 h 2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8" h="297">
                  <a:moveTo>
                    <a:pt x="101" y="289"/>
                  </a:moveTo>
                  <a:lnTo>
                    <a:pt x="73" y="276"/>
                  </a:lnTo>
                  <a:lnTo>
                    <a:pt x="50" y="259"/>
                  </a:lnTo>
                  <a:lnTo>
                    <a:pt x="30" y="238"/>
                  </a:lnTo>
                  <a:lnTo>
                    <a:pt x="15" y="214"/>
                  </a:lnTo>
                  <a:lnTo>
                    <a:pt x="6" y="188"/>
                  </a:lnTo>
                  <a:lnTo>
                    <a:pt x="0" y="159"/>
                  </a:lnTo>
                  <a:lnTo>
                    <a:pt x="1" y="130"/>
                  </a:lnTo>
                  <a:lnTo>
                    <a:pt x="8" y="100"/>
                  </a:lnTo>
                  <a:lnTo>
                    <a:pt x="14" y="86"/>
                  </a:lnTo>
                  <a:lnTo>
                    <a:pt x="21" y="72"/>
                  </a:lnTo>
                  <a:lnTo>
                    <a:pt x="29" y="61"/>
                  </a:lnTo>
                  <a:lnTo>
                    <a:pt x="38" y="49"/>
                  </a:lnTo>
                  <a:lnTo>
                    <a:pt x="49" y="39"/>
                  </a:lnTo>
                  <a:lnTo>
                    <a:pt x="59" y="30"/>
                  </a:lnTo>
                  <a:lnTo>
                    <a:pt x="71" y="22"/>
                  </a:lnTo>
                  <a:lnTo>
                    <a:pt x="83" y="15"/>
                  </a:lnTo>
                  <a:lnTo>
                    <a:pt x="96" y="9"/>
                  </a:lnTo>
                  <a:lnTo>
                    <a:pt x="110" y="6"/>
                  </a:lnTo>
                  <a:lnTo>
                    <a:pt x="124" y="2"/>
                  </a:lnTo>
                  <a:lnTo>
                    <a:pt x="139" y="0"/>
                  </a:lnTo>
                  <a:lnTo>
                    <a:pt x="154" y="0"/>
                  </a:lnTo>
                  <a:lnTo>
                    <a:pt x="167" y="1"/>
                  </a:lnTo>
                  <a:lnTo>
                    <a:pt x="182" y="3"/>
                  </a:lnTo>
                  <a:lnTo>
                    <a:pt x="197" y="8"/>
                  </a:lnTo>
                  <a:lnTo>
                    <a:pt x="225" y="21"/>
                  </a:lnTo>
                  <a:lnTo>
                    <a:pt x="248" y="38"/>
                  </a:lnTo>
                  <a:lnTo>
                    <a:pt x="268" y="59"/>
                  </a:lnTo>
                  <a:lnTo>
                    <a:pt x="283" y="83"/>
                  </a:lnTo>
                  <a:lnTo>
                    <a:pt x="292" y="109"/>
                  </a:lnTo>
                  <a:lnTo>
                    <a:pt x="298" y="138"/>
                  </a:lnTo>
                  <a:lnTo>
                    <a:pt x="296" y="167"/>
                  </a:lnTo>
                  <a:lnTo>
                    <a:pt x="290" y="197"/>
                  </a:lnTo>
                  <a:lnTo>
                    <a:pt x="284" y="211"/>
                  </a:lnTo>
                  <a:lnTo>
                    <a:pt x="277" y="224"/>
                  </a:lnTo>
                  <a:lnTo>
                    <a:pt x="269" y="236"/>
                  </a:lnTo>
                  <a:lnTo>
                    <a:pt x="260" y="247"/>
                  </a:lnTo>
                  <a:lnTo>
                    <a:pt x="249" y="258"/>
                  </a:lnTo>
                  <a:lnTo>
                    <a:pt x="239" y="267"/>
                  </a:lnTo>
                  <a:lnTo>
                    <a:pt x="227" y="275"/>
                  </a:lnTo>
                  <a:lnTo>
                    <a:pt x="215" y="282"/>
                  </a:lnTo>
                  <a:lnTo>
                    <a:pt x="202" y="288"/>
                  </a:lnTo>
                  <a:lnTo>
                    <a:pt x="188" y="291"/>
                  </a:lnTo>
                  <a:lnTo>
                    <a:pt x="174" y="295"/>
                  </a:lnTo>
                  <a:lnTo>
                    <a:pt x="159" y="297"/>
                  </a:lnTo>
                  <a:lnTo>
                    <a:pt x="144" y="297"/>
                  </a:lnTo>
                  <a:lnTo>
                    <a:pt x="131" y="296"/>
                  </a:lnTo>
                  <a:lnTo>
                    <a:pt x="116" y="294"/>
                  </a:lnTo>
                  <a:lnTo>
                    <a:pt x="101" y="289"/>
                  </a:lnTo>
                  <a:close/>
                </a:path>
              </a:pathLst>
            </a:custGeom>
            <a:solidFill>
              <a:srgbClr val="51E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46" name="Freeform 187"/>
            <p:cNvSpPr>
              <a:spLocks/>
            </p:cNvSpPr>
            <p:nvPr/>
          </p:nvSpPr>
          <p:spPr bwMode="auto">
            <a:xfrm>
              <a:off x="5116" y="2824"/>
              <a:ext cx="113" cy="113"/>
            </a:xfrm>
            <a:custGeom>
              <a:avLst/>
              <a:gdLst>
                <a:gd name="T0" fmla="*/ 77 w 227"/>
                <a:gd name="T1" fmla="*/ 220 h 226"/>
                <a:gd name="T2" fmla="*/ 57 w 227"/>
                <a:gd name="T3" fmla="*/ 211 h 226"/>
                <a:gd name="T4" fmla="*/ 38 w 227"/>
                <a:gd name="T5" fmla="*/ 197 h 226"/>
                <a:gd name="T6" fmla="*/ 23 w 227"/>
                <a:gd name="T7" fmla="*/ 181 h 226"/>
                <a:gd name="T8" fmla="*/ 12 w 227"/>
                <a:gd name="T9" fmla="*/ 163 h 226"/>
                <a:gd name="T10" fmla="*/ 4 w 227"/>
                <a:gd name="T11" fmla="*/ 143 h 226"/>
                <a:gd name="T12" fmla="*/ 0 w 227"/>
                <a:gd name="T13" fmla="*/ 121 h 226"/>
                <a:gd name="T14" fmla="*/ 1 w 227"/>
                <a:gd name="T15" fmla="*/ 99 h 226"/>
                <a:gd name="T16" fmla="*/ 6 w 227"/>
                <a:gd name="T17" fmla="*/ 76 h 226"/>
                <a:gd name="T18" fmla="*/ 15 w 227"/>
                <a:gd name="T19" fmla="*/ 56 h 226"/>
                <a:gd name="T20" fmla="*/ 29 w 227"/>
                <a:gd name="T21" fmla="*/ 37 h 226"/>
                <a:gd name="T22" fmla="*/ 45 w 227"/>
                <a:gd name="T23" fmla="*/ 23 h 226"/>
                <a:gd name="T24" fmla="*/ 64 w 227"/>
                <a:gd name="T25" fmla="*/ 12 h 226"/>
                <a:gd name="T26" fmla="*/ 84 w 227"/>
                <a:gd name="T27" fmla="*/ 4 h 226"/>
                <a:gd name="T28" fmla="*/ 105 w 227"/>
                <a:gd name="T29" fmla="*/ 0 h 226"/>
                <a:gd name="T30" fmla="*/ 128 w 227"/>
                <a:gd name="T31" fmla="*/ 0 h 226"/>
                <a:gd name="T32" fmla="*/ 150 w 227"/>
                <a:gd name="T33" fmla="*/ 6 h 226"/>
                <a:gd name="T34" fmla="*/ 171 w 227"/>
                <a:gd name="T35" fmla="*/ 15 h 226"/>
                <a:gd name="T36" fmla="*/ 189 w 227"/>
                <a:gd name="T37" fmla="*/ 28 h 226"/>
                <a:gd name="T38" fmla="*/ 204 w 227"/>
                <a:gd name="T39" fmla="*/ 44 h 226"/>
                <a:gd name="T40" fmla="*/ 216 w 227"/>
                <a:gd name="T41" fmla="*/ 63 h 226"/>
                <a:gd name="T42" fmla="*/ 224 w 227"/>
                <a:gd name="T43" fmla="*/ 83 h 226"/>
                <a:gd name="T44" fmla="*/ 227 w 227"/>
                <a:gd name="T45" fmla="*/ 105 h 226"/>
                <a:gd name="T46" fmla="*/ 226 w 227"/>
                <a:gd name="T47" fmla="*/ 127 h 226"/>
                <a:gd name="T48" fmla="*/ 222 w 227"/>
                <a:gd name="T49" fmla="*/ 150 h 226"/>
                <a:gd name="T50" fmla="*/ 212 w 227"/>
                <a:gd name="T51" fmla="*/ 171 h 226"/>
                <a:gd name="T52" fmla="*/ 198 w 227"/>
                <a:gd name="T53" fmla="*/ 189 h 226"/>
                <a:gd name="T54" fmla="*/ 182 w 227"/>
                <a:gd name="T55" fmla="*/ 203 h 226"/>
                <a:gd name="T56" fmla="*/ 164 w 227"/>
                <a:gd name="T57" fmla="*/ 215 h 226"/>
                <a:gd name="T58" fmla="*/ 143 w 227"/>
                <a:gd name="T59" fmla="*/ 223 h 226"/>
                <a:gd name="T60" fmla="*/ 122 w 227"/>
                <a:gd name="T61" fmla="*/ 226 h 226"/>
                <a:gd name="T62" fmla="*/ 99 w 227"/>
                <a:gd name="T63" fmla="*/ 226 h 226"/>
                <a:gd name="T64" fmla="*/ 77 w 227"/>
                <a:gd name="T65" fmla="*/ 220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"/>
                <a:gd name="T100" fmla="*/ 0 h 226"/>
                <a:gd name="T101" fmla="*/ 227 w 227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" h="226">
                  <a:moveTo>
                    <a:pt x="77" y="220"/>
                  </a:moveTo>
                  <a:lnTo>
                    <a:pt x="57" y="211"/>
                  </a:lnTo>
                  <a:lnTo>
                    <a:pt x="38" y="197"/>
                  </a:lnTo>
                  <a:lnTo>
                    <a:pt x="23" y="181"/>
                  </a:lnTo>
                  <a:lnTo>
                    <a:pt x="12" y="163"/>
                  </a:lnTo>
                  <a:lnTo>
                    <a:pt x="4" y="143"/>
                  </a:lnTo>
                  <a:lnTo>
                    <a:pt x="0" y="121"/>
                  </a:lnTo>
                  <a:lnTo>
                    <a:pt x="1" y="99"/>
                  </a:lnTo>
                  <a:lnTo>
                    <a:pt x="6" y="76"/>
                  </a:lnTo>
                  <a:lnTo>
                    <a:pt x="15" y="56"/>
                  </a:lnTo>
                  <a:lnTo>
                    <a:pt x="29" y="37"/>
                  </a:lnTo>
                  <a:lnTo>
                    <a:pt x="45" y="23"/>
                  </a:lnTo>
                  <a:lnTo>
                    <a:pt x="64" y="12"/>
                  </a:lnTo>
                  <a:lnTo>
                    <a:pt x="84" y="4"/>
                  </a:lnTo>
                  <a:lnTo>
                    <a:pt x="105" y="0"/>
                  </a:lnTo>
                  <a:lnTo>
                    <a:pt x="128" y="0"/>
                  </a:lnTo>
                  <a:lnTo>
                    <a:pt x="150" y="6"/>
                  </a:lnTo>
                  <a:lnTo>
                    <a:pt x="171" y="15"/>
                  </a:lnTo>
                  <a:lnTo>
                    <a:pt x="189" y="28"/>
                  </a:lnTo>
                  <a:lnTo>
                    <a:pt x="204" y="44"/>
                  </a:lnTo>
                  <a:lnTo>
                    <a:pt x="216" y="63"/>
                  </a:lnTo>
                  <a:lnTo>
                    <a:pt x="224" y="83"/>
                  </a:lnTo>
                  <a:lnTo>
                    <a:pt x="227" y="105"/>
                  </a:lnTo>
                  <a:lnTo>
                    <a:pt x="226" y="127"/>
                  </a:lnTo>
                  <a:lnTo>
                    <a:pt x="222" y="150"/>
                  </a:lnTo>
                  <a:lnTo>
                    <a:pt x="212" y="171"/>
                  </a:lnTo>
                  <a:lnTo>
                    <a:pt x="198" y="189"/>
                  </a:lnTo>
                  <a:lnTo>
                    <a:pt x="182" y="203"/>
                  </a:lnTo>
                  <a:lnTo>
                    <a:pt x="164" y="215"/>
                  </a:lnTo>
                  <a:lnTo>
                    <a:pt x="143" y="223"/>
                  </a:lnTo>
                  <a:lnTo>
                    <a:pt x="122" y="226"/>
                  </a:lnTo>
                  <a:lnTo>
                    <a:pt x="99" y="226"/>
                  </a:lnTo>
                  <a:lnTo>
                    <a:pt x="77" y="220"/>
                  </a:lnTo>
                  <a:close/>
                </a:path>
              </a:pathLst>
            </a:custGeom>
            <a:solidFill>
              <a:srgbClr val="51E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47" name="Freeform 188"/>
            <p:cNvSpPr>
              <a:spLocks/>
            </p:cNvSpPr>
            <p:nvPr/>
          </p:nvSpPr>
          <p:spPr bwMode="auto">
            <a:xfrm>
              <a:off x="5057" y="2718"/>
              <a:ext cx="85" cy="85"/>
            </a:xfrm>
            <a:custGeom>
              <a:avLst/>
              <a:gdLst>
                <a:gd name="T0" fmla="*/ 56 w 169"/>
                <a:gd name="T1" fmla="*/ 166 h 171"/>
                <a:gd name="T2" fmla="*/ 41 w 169"/>
                <a:gd name="T3" fmla="*/ 159 h 171"/>
                <a:gd name="T4" fmla="*/ 28 w 169"/>
                <a:gd name="T5" fmla="*/ 149 h 171"/>
                <a:gd name="T6" fmla="*/ 16 w 169"/>
                <a:gd name="T7" fmla="*/ 137 h 171"/>
                <a:gd name="T8" fmla="*/ 8 w 169"/>
                <a:gd name="T9" fmla="*/ 124 h 171"/>
                <a:gd name="T10" fmla="*/ 2 w 169"/>
                <a:gd name="T11" fmla="*/ 108 h 171"/>
                <a:gd name="T12" fmla="*/ 0 w 169"/>
                <a:gd name="T13" fmla="*/ 91 h 171"/>
                <a:gd name="T14" fmla="*/ 0 w 169"/>
                <a:gd name="T15" fmla="*/ 75 h 171"/>
                <a:gd name="T16" fmla="*/ 5 w 169"/>
                <a:gd name="T17" fmla="*/ 58 h 171"/>
                <a:gd name="T18" fmla="*/ 11 w 169"/>
                <a:gd name="T19" fmla="*/ 43 h 171"/>
                <a:gd name="T20" fmla="*/ 22 w 169"/>
                <a:gd name="T21" fmla="*/ 29 h 171"/>
                <a:gd name="T22" fmla="*/ 33 w 169"/>
                <a:gd name="T23" fmla="*/ 18 h 171"/>
                <a:gd name="T24" fmla="*/ 47 w 169"/>
                <a:gd name="T25" fmla="*/ 10 h 171"/>
                <a:gd name="T26" fmla="*/ 62 w 169"/>
                <a:gd name="T27" fmla="*/ 4 h 171"/>
                <a:gd name="T28" fmla="*/ 77 w 169"/>
                <a:gd name="T29" fmla="*/ 0 h 171"/>
                <a:gd name="T30" fmla="*/ 94 w 169"/>
                <a:gd name="T31" fmla="*/ 2 h 171"/>
                <a:gd name="T32" fmla="*/ 111 w 169"/>
                <a:gd name="T33" fmla="*/ 5 h 171"/>
                <a:gd name="T34" fmla="*/ 127 w 169"/>
                <a:gd name="T35" fmla="*/ 12 h 171"/>
                <a:gd name="T36" fmla="*/ 140 w 169"/>
                <a:gd name="T37" fmla="*/ 22 h 171"/>
                <a:gd name="T38" fmla="*/ 151 w 169"/>
                <a:gd name="T39" fmla="*/ 34 h 171"/>
                <a:gd name="T40" fmla="*/ 160 w 169"/>
                <a:gd name="T41" fmla="*/ 48 h 171"/>
                <a:gd name="T42" fmla="*/ 166 w 169"/>
                <a:gd name="T43" fmla="*/ 64 h 171"/>
                <a:gd name="T44" fmla="*/ 169 w 169"/>
                <a:gd name="T45" fmla="*/ 80 h 171"/>
                <a:gd name="T46" fmla="*/ 168 w 169"/>
                <a:gd name="T47" fmla="*/ 96 h 171"/>
                <a:gd name="T48" fmla="*/ 165 w 169"/>
                <a:gd name="T49" fmla="*/ 113 h 171"/>
                <a:gd name="T50" fmla="*/ 158 w 169"/>
                <a:gd name="T51" fmla="*/ 129 h 171"/>
                <a:gd name="T52" fmla="*/ 147 w 169"/>
                <a:gd name="T53" fmla="*/ 143 h 171"/>
                <a:gd name="T54" fmla="*/ 135 w 169"/>
                <a:gd name="T55" fmla="*/ 154 h 171"/>
                <a:gd name="T56" fmla="*/ 121 w 169"/>
                <a:gd name="T57" fmla="*/ 163 h 171"/>
                <a:gd name="T58" fmla="*/ 106 w 169"/>
                <a:gd name="T59" fmla="*/ 169 h 171"/>
                <a:gd name="T60" fmla="*/ 90 w 169"/>
                <a:gd name="T61" fmla="*/ 171 h 171"/>
                <a:gd name="T62" fmla="*/ 73 w 169"/>
                <a:gd name="T63" fmla="*/ 171 h 171"/>
                <a:gd name="T64" fmla="*/ 56 w 169"/>
                <a:gd name="T65" fmla="*/ 166 h 1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9"/>
                <a:gd name="T100" fmla="*/ 0 h 171"/>
                <a:gd name="T101" fmla="*/ 169 w 169"/>
                <a:gd name="T102" fmla="*/ 171 h 17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9" h="171">
                  <a:moveTo>
                    <a:pt x="56" y="166"/>
                  </a:moveTo>
                  <a:lnTo>
                    <a:pt x="41" y="159"/>
                  </a:lnTo>
                  <a:lnTo>
                    <a:pt x="28" y="149"/>
                  </a:lnTo>
                  <a:lnTo>
                    <a:pt x="16" y="137"/>
                  </a:lnTo>
                  <a:lnTo>
                    <a:pt x="8" y="124"/>
                  </a:lnTo>
                  <a:lnTo>
                    <a:pt x="2" y="108"/>
                  </a:lnTo>
                  <a:lnTo>
                    <a:pt x="0" y="91"/>
                  </a:lnTo>
                  <a:lnTo>
                    <a:pt x="0" y="75"/>
                  </a:lnTo>
                  <a:lnTo>
                    <a:pt x="5" y="58"/>
                  </a:lnTo>
                  <a:lnTo>
                    <a:pt x="11" y="43"/>
                  </a:lnTo>
                  <a:lnTo>
                    <a:pt x="22" y="29"/>
                  </a:lnTo>
                  <a:lnTo>
                    <a:pt x="33" y="18"/>
                  </a:lnTo>
                  <a:lnTo>
                    <a:pt x="47" y="10"/>
                  </a:lnTo>
                  <a:lnTo>
                    <a:pt x="62" y="4"/>
                  </a:lnTo>
                  <a:lnTo>
                    <a:pt x="77" y="0"/>
                  </a:lnTo>
                  <a:lnTo>
                    <a:pt x="94" y="2"/>
                  </a:lnTo>
                  <a:lnTo>
                    <a:pt x="111" y="5"/>
                  </a:lnTo>
                  <a:lnTo>
                    <a:pt x="127" y="12"/>
                  </a:lnTo>
                  <a:lnTo>
                    <a:pt x="140" y="22"/>
                  </a:lnTo>
                  <a:lnTo>
                    <a:pt x="151" y="34"/>
                  </a:lnTo>
                  <a:lnTo>
                    <a:pt x="160" y="48"/>
                  </a:lnTo>
                  <a:lnTo>
                    <a:pt x="166" y="64"/>
                  </a:lnTo>
                  <a:lnTo>
                    <a:pt x="169" y="80"/>
                  </a:lnTo>
                  <a:lnTo>
                    <a:pt x="168" y="96"/>
                  </a:lnTo>
                  <a:lnTo>
                    <a:pt x="165" y="113"/>
                  </a:lnTo>
                  <a:lnTo>
                    <a:pt x="158" y="129"/>
                  </a:lnTo>
                  <a:lnTo>
                    <a:pt x="147" y="143"/>
                  </a:lnTo>
                  <a:lnTo>
                    <a:pt x="135" y="154"/>
                  </a:lnTo>
                  <a:lnTo>
                    <a:pt x="121" y="163"/>
                  </a:lnTo>
                  <a:lnTo>
                    <a:pt x="106" y="169"/>
                  </a:lnTo>
                  <a:lnTo>
                    <a:pt x="90" y="171"/>
                  </a:lnTo>
                  <a:lnTo>
                    <a:pt x="73" y="171"/>
                  </a:lnTo>
                  <a:lnTo>
                    <a:pt x="56" y="166"/>
                  </a:lnTo>
                  <a:close/>
                </a:path>
              </a:pathLst>
            </a:custGeom>
            <a:solidFill>
              <a:srgbClr val="51E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48" name="Freeform 189"/>
            <p:cNvSpPr>
              <a:spLocks/>
            </p:cNvSpPr>
            <p:nvPr/>
          </p:nvSpPr>
          <p:spPr bwMode="auto">
            <a:xfrm>
              <a:off x="5351" y="2673"/>
              <a:ext cx="86" cy="86"/>
            </a:xfrm>
            <a:custGeom>
              <a:avLst/>
              <a:gdLst>
                <a:gd name="T0" fmla="*/ 57 w 170"/>
                <a:gd name="T1" fmla="*/ 166 h 170"/>
                <a:gd name="T2" fmla="*/ 42 w 170"/>
                <a:gd name="T3" fmla="*/ 159 h 170"/>
                <a:gd name="T4" fmla="*/ 28 w 170"/>
                <a:gd name="T5" fmla="*/ 148 h 170"/>
                <a:gd name="T6" fmla="*/ 17 w 170"/>
                <a:gd name="T7" fmla="*/ 137 h 170"/>
                <a:gd name="T8" fmla="*/ 9 w 170"/>
                <a:gd name="T9" fmla="*/ 123 h 170"/>
                <a:gd name="T10" fmla="*/ 3 w 170"/>
                <a:gd name="T11" fmla="*/ 108 h 170"/>
                <a:gd name="T12" fmla="*/ 0 w 170"/>
                <a:gd name="T13" fmla="*/ 92 h 170"/>
                <a:gd name="T14" fmla="*/ 1 w 170"/>
                <a:gd name="T15" fmla="*/ 75 h 170"/>
                <a:gd name="T16" fmla="*/ 4 w 170"/>
                <a:gd name="T17" fmla="*/ 58 h 170"/>
                <a:gd name="T18" fmla="*/ 11 w 170"/>
                <a:gd name="T19" fmla="*/ 42 h 170"/>
                <a:gd name="T20" fmla="*/ 21 w 170"/>
                <a:gd name="T21" fmla="*/ 29 h 170"/>
                <a:gd name="T22" fmla="*/ 33 w 170"/>
                <a:gd name="T23" fmla="*/ 18 h 170"/>
                <a:gd name="T24" fmla="*/ 47 w 170"/>
                <a:gd name="T25" fmla="*/ 9 h 170"/>
                <a:gd name="T26" fmla="*/ 63 w 170"/>
                <a:gd name="T27" fmla="*/ 3 h 170"/>
                <a:gd name="T28" fmla="*/ 79 w 170"/>
                <a:gd name="T29" fmla="*/ 0 h 170"/>
                <a:gd name="T30" fmla="*/ 95 w 170"/>
                <a:gd name="T31" fmla="*/ 1 h 170"/>
                <a:gd name="T32" fmla="*/ 112 w 170"/>
                <a:gd name="T33" fmla="*/ 4 h 170"/>
                <a:gd name="T34" fmla="*/ 129 w 170"/>
                <a:gd name="T35" fmla="*/ 11 h 170"/>
                <a:gd name="T36" fmla="*/ 141 w 170"/>
                <a:gd name="T37" fmla="*/ 22 h 170"/>
                <a:gd name="T38" fmla="*/ 153 w 170"/>
                <a:gd name="T39" fmla="*/ 34 h 170"/>
                <a:gd name="T40" fmla="*/ 162 w 170"/>
                <a:gd name="T41" fmla="*/ 48 h 170"/>
                <a:gd name="T42" fmla="*/ 167 w 170"/>
                <a:gd name="T43" fmla="*/ 63 h 170"/>
                <a:gd name="T44" fmla="*/ 170 w 170"/>
                <a:gd name="T45" fmla="*/ 79 h 170"/>
                <a:gd name="T46" fmla="*/ 169 w 170"/>
                <a:gd name="T47" fmla="*/ 96 h 170"/>
                <a:gd name="T48" fmla="*/ 165 w 170"/>
                <a:gd name="T49" fmla="*/ 113 h 170"/>
                <a:gd name="T50" fmla="*/ 159 w 170"/>
                <a:gd name="T51" fmla="*/ 129 h 170"/>
                <a:gd name="T52" fmla="*/ 148 w 170"/>
                <a:gd name="T53" fmla="*/ 143 h 170"/>
                <a:gd name="T54" fmla="*/ 137 w 170"/>
                <a:gd name="T55" fmla="*/ 153 h 170"/>
                <a:gd name="T56" fmla="*/ 123 w 170"/>
                <a:gd name="T57" fmla="*/ 162 h 170"/>
                <a:gd name="T58" fmla="*/ 107 w 170"/>
                <a:gd name="T59" fmla="*/ 168 h 170"/>
                <a:gd name="T60" fmla="*/ 91 w 170"/>
                <a:gd name="T61" fmla="*/ 170 h 170"/>
                <a:gd name="T62" fmla="*/ 74 w 170"/>
                <a:gd name="T63" fmla="*/ 170 h 170"/>
                <a:gd name="T64" fmla="*/ 57 w 170"/>
                <a:gd name="T65" fmla="*/ 166 h 1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0"/>
                <a:gd name="T100" fmla="*/ 0 h 170"/>
                <a:gd name="T101" fmla="*/ 170 w 170"/>
                <a:gd name="T102" fmla="*/ 170 h 1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0" h="170">
                  <a:moveTo>
                    <a:pt x="57" y="166"/>
                  </a:moveTo>
                  <a:lnTo>
                    <a:pt x="42" y="159"/>
                  </a:lnTo>
                  <a:lnTo>
                    <a:pt x="28" y="148"/>
                  </a:lnTo>
                  <a:lnTo>
                    <a:pt x="17" y="137"/>
                  </a:lnTo>
                  <a:lnTo>
                    <a:pt x="9" y="123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1" y="75"/>
                  </a:lnTo>
                  <a:lnTo>
                    <a:pt x="4" y="58"/>
                  </a:lnTo>
                  <a:lnTo>
                    <a:pt x="11" y="42"/>
                  </a:lnTo>
                  <a:lnTo>
                    <a:pt x="21" y="29"/>
                  </a:lnTo>
                  <a:lnTo>
                    <a:pt x="33" y="18"/>
                  </a:lnTo>
                  <a:lnTo>
                    <a:pt x="47" y="9"/>
                  </a:lnTo>
                  <a:lnTo>
                    <a:pt x="63" y="3"/>
                  </a:lnTo>
                  <a:lnTo>
                    <a:pt x="79" y="0"/>
                  </a:lnTo>
                  <a:lnTo>
                    <a:pt x="95" y="1"/>
                  </a:lnTo>
                  <a:lnTo>
                    <a:pt x="112" y="4"/>
                  </a:lnTo>
                  <a:lnTo>
                    <a:pt x="129" y="11"/>
                  </a:lnTo>
                  <a:lnTo>
                    <a:pt x="141" y="22"/>
                  </a:lnTo>
                  <a:lnTo>
                    <a:pt x="153" y="34"/>
                  </a:lnTo>
                  <a:lnTo>
                    <a:pt x="162" y="48"/>
                  </a:lnTo>
                  <a:lnTo>
                    <a:pt x="167" y="63"/>
                  </a:lnTo>
                  <a:lnTo>
                    <a:pt x="170" y="79"/>
                  </a:lnTo>
                  <a:lnTo>
                    <a:pt x="169" y="96"/>
                  </a:lnTo>
                  <a:lnTo>
                    <a:pt x="165" y="113"/>
                  </a:lnTo>
                  <a:lnTo>
                    <a:pt x="159" y="129"/>
                  </a:lnTo>
                  <a:lnTo>
                    <a:pt x="148" y="143"/>
                  </a:lnTo>
                  <a:lnTo>
                    <a:pt x="137" y="153"/>
                  </a:lnTo>
                  <a:lnTo>
                    <a:pt x="123" y="162"/>
                  </a:lnTo>
                  <a:lnTo>
                    <a:pt x="107" y="168"/>
                  </a:lnTo>
                  <a:lnTo>
                    <a:pt x="91" y="170"/>
                  </a:lnTo>
                  <a:lnTo>
                    <a:pt x="74" y="170"/>
                  </a:lnTo>
                  <a:lnTo>
                    <a:pt x="57" y="166"/>
                  </a:lnTo>
                  <a:close/>
                </a:path>
              </a:pathLst>
            </a:custGeom>
            <a:solidFill>
              <a:srgbClr val="51E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49" name="Freeform 190"/>
            <p:cNvSpPr>
              <a:spLocks/>
            </p:cNvSpPr>
            <p:nvPr/>
          </p:nvSpPr>
          <p:spPr bwMode="auto">
            <a:xfrm>
              <a:off x="5259" y="2767"/>
              <a:ext cx="95" cy="94"/>
            </a:xfrm>
            <a:custGeom>
              <a:avLst/>
              <a:gdLst>
                <a:gd name="T0" fmla="*/ 95 w 190"/>
                <a:gd name="T1" fmla="*/ 189 h 189"/>
                <a:gd name="T2" fmla="*/ 76 w 190"/>
                <a:gd name="T3" fmla="*/ 187 h 189"/>
                <a:gd name="T4" fmla="*/ 58 w 190"/>
                <a:gd name="T5" fmla="*/ 182 h 189"/>
                <a:gd name="T6" fmla="*/ 42 w 190"/>
                <a:gd name="T7" fmla="*/ 173 h 189"/>
                <a:gd name="T8" fmla="*/ 28 w 190"/>
                <a:gd name="T9" fmla="*/ 162 h 189"/>
                <a:gd name="T10" fmla="*/ 16 w 190"/>
                <a:gd name="T11" fmla="*/ 148 h 189"/>
                <a:gd name="T12" fmla="*/ 7 w 190"/>
                <a:gd name="T13" fmla="*/ 132 h 189"/>
                <a:gd name="T14" fmla="*/ 2 w 190"/>
                <a:gd name="T15" fmla="*/ 114 h 189"/>
                <a:gd name="T16" fmla="*/ 0 w 190"/>
                <a:gd name="T17" fmla="*/ 95 h 189"/>
                <a:gd name="T18" fmla="*/ 2 w 190"/>
                <a:gd name="T19" fmla="*/ 75 h 189"/>
                <a:gd name="T20" fmla="*/ 7 w 190"/>
                <a:gd name="T21" fmla="*/ 58 h 189"/>
                <a:gd name="T22" fmla="*/ 16 w 190"/>
                <a:gd name="T23" fmla="*/ 42 h 189"/>
                <a:gd name="T24" fmla="*/ 28 w 190"/>
                <a:gd name="T25" fmla="*/ 28 h 189"/>
                <a:gd name="T26" fmla="*/ 42 w 190"/>
                <a:gd name="T27" fmla="*/ 16 h 189"/>
                <a:gd name="T28" fmla="*/ 58 w 190"/>
                <a:gd name="T29" fmla="*/ 7 h 189"/>
                <a:gd name="T30" fmla="*/ 76 w 190"/>
                <a:gd name="T31" fmla="*/ 3 h 189"/>
                <a:gd name="T32" fmla="*/ 95 w 190"/>
                <a:gd name="T33" fmla="*/ 0 h 189"/>
                <a:gd name="T34" fmla="*/ 114 w 190"/>
                <a:gd name="T35" fmla="*/ 3 h 189"/>
                <a:gd name="T36" fmla="*/ 131 w 190"/>
                <a:gd name="T37" fmla="*/ 7 h 189"/>
                <a:gd name="T38" fmla="*/ 148 w 190"/>
                <a:gd name="T39" fmla="*/ 16 h 189"/>
                <a:gd name="T40" fmla="*/ 162 w 190"/>
                <a:gd name="T41" fmla="*/ 28 h 189"/>
                <a:gd name="T42" fmla="*/ 174 w 190"/>
                <a:gd name="T43" fmla="*/ 42 h 189"/>
                <a:gd name="T44" fmla="*/ 183 w 190"/>
                <a:gd name="T45" fmla="*/ 58 h 189"/>
                <a:gd name="T46" fmla="*/ 188 w 190"/>
                <a:gd name="T47" fmla="*/ 75 h 189"/>
                <a:gd name="T48" fmla="*/ 190 w 190"/>
                <a:gd name="T49" fmla="*/ 95 h 189"/>
                <a:gd name="T50" fmla="*/ 188 w 190"/>
                <a:gd name="T51" fmla="*/ 114 h 189"/>
                <a:gd name="T52" fmla="*/ 183 w 190"/>
                <a:gd name="T53" fmla="*/ 132 h 189"/>
                <a:gd name="T54" fmla="*/ 174 w 190"/>
                <a:gd name="T55" fmla="*/ 148 h 189"/>
                <a:gd name="T56" fmla="*/ 162 w 190"/>
                <a:gd name="T57" fmla="*/ 162 h 189"/>
                <a:gd name="T58" fmla="*/ 148 w 190"/>
                <a:gd name="T59" fmla="*/ 173 h 189"/>
                <a:gd name="T60" fmla="*/ 131 w 190"/>
                <a:gd name="T61" fmla="*/ 182 h 189"/>
                <a:gd name="T62" fmla="*/ 114 w 190"/>
                <a:gd name="T63" fmla="*/ 187 h 189"/>
                <a:gd name="T64" fmla="*/ 95 w 190"/>
                <a:gd name="T65" fmla="*/ 189 h 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0"/>
                <a:gd name="T100" fmla="*/ 0 h 189"/>
                <a:gd name="T101" fmla="*/ 190 w 190"/>
                <a:gd name="T102" fmla="*/ 189 h 1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0" h="189">
                  <a:moveTo>
                    <a:pt x="95" y="189"/>
                  </a:moveTo>
                  <a:lnTo>
                    <a:pt x="76" y="187"/>
                  </a:lnTo>
                  <a:lnTo>
                    <a:pt x="58" y="182"/>
                  </a:lnTo>
                  <a:lnTo>
                    <a:pt x="42" y="173"/>
                  </a:lnTo>
                  <a:lnTo>
                    <a:pt x="28" y="162"/>
                  </a:lnTo>
                  <a:lnTo>
                    <a:pt x="16" y="148"/>
                  </a:lnTo>
                  <a:lnTo>
                    <a:pt x="7" y="132"/>
                  </a:lnTo>
                  <a:lnTo>
                    <a:pt x="2" y="114"/>
                  </a:lnTo>
                  <a:lnTo>
                    <a:pt x="0" y="95"/>
                  </a:lnTo>
                  <a:lnTo>
                    <a:pt x="2" y="75"/>
                  </a:lnTo>
                  <a:lnTo>
                    <a:pt x="7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7"/>
                  </a:lnTo>
                  <a:lnTo>
                    <a:pt x="76" y="3"/>
                  </a:lnTo>
                  <a:lnTo>
                    <a:pt x="95" y="0"/>
                  </a:lnTo>
                  <a:lnTo>
                    <a:pt x="114" y="3"/>
                  </a:lnTo>
                  <a:lnTo>
                    <a:pt x="131" y="7"/>
                  </a:lnTo>
                  <a:lnTo>
                    <a:pt x="148" y="16"/>
                  </a:lnTo>
                  <a:lnTo>
                    <a:pt x="162" y="28"/>
                  </a:lnTo>
                  <a:lnTo>
                    <a:pt x="174" y="42"/>
                  </a:lnTo>
                  <a:lnTo>
                    <a:pt x="183" y="58"/>
                  </a:lnTo>
                  <a:lnTo>
                    <a:pt x="188" y="75"/>
                  </a:lnTo>
                  <a:lnTo>
                    <a:pt x="190" y="95"/>
                  </a:lnTo>
                  <a:lnTo>
                    <a:pt x="188" y="114"/>
                  </a:lnTo>
                  <a:lnTo>
                    <a:pt x="183" y="132"/>
                  </a:lnTo>
                  <a:lnTo>
                    <a:pt x="174" y="148"/>
                  </a:lnTo>
                  <a:lnTo>
                    <a:pt x="162" y="162"/>
                  </a:lnTo>
                  <a:lnTo>
                    <a:pt x="148" y="173"/>
                  </a:lnTo>
                  <a:lnTo>
                    <a:pt x="131" y="182"/>
                  </a:lnTo>
                  <a:lnTo>
                    <a:pt x="114" y="187"/>
                  </a:lnTo>
                  <a:lnTo>
                    <a:pt x="95" y="189"/>
                  </a:lnTo>
                  <a:close/>
                </a:path>
              </a:pathLst>
            </a:custGeom>
            <a:solidFill>
              <a:srgbClr val="51E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50" name="Freeform 191"/>
            <p:cNvSpPr>
              <a:spLocks/>
            </p:cNvSpPr>
            <p:nvPr/>
          </p:nvSpPr>
          <p:spPr bwMode="auto">
            <a:xfrm>
              <a:off x="4750" y="2577"/>
              <a:ext cx="97" cy="146"/>
            </a:xfrm>
            <a:custGeom>
              <a:avLst/>
              <a:gdLst>
                <a:gd name="T0" fmla="*/ 114 w 193"/>
                <a:gd name="T1" fmla="*/ 238 h 293"/>
                <a:gd name="T2" fmla="*/ 129 w 193"/>
                <a:gd name="T3" fmla="*/ 234 h 293"/>
                <a:gd name="T4" fmla="*/ 146 w 193"/>
                <a:gd name="T5" fmla="*/ 225 h 293"/>
                <a:gd name="T6" fmla="*/ 158 w 193"/>
                <a:gd name="T7" fmla="*/ 208 h 293"/>
                <a:gd name="T8" fmla="*/ 159 w 193"/>
                <a:gd name="T9" fmla="*/ 186 h 293"/>
                <a:gd name="T10" fmla="*/ 150 w 193"/>
                <a:gd name="T11" fmla="*/ 173 h 293"/>
                <a:gd name="T12" fmla="*/ 135 w 193"/>
                <a:gd name="T13" fmla="*/ 165 h 293"/>
                <a:gd name="T14" fmla="*/ 116 w 193"/>
                <a:gd name="T15" fmla="*/ 159 h 293"/>
                <a:gd name="T16" fmla="*/ 84 w 193"/>
                <a:gd name="T17" fmla="*/ 155 h 293"/>
                <a:gd name="T18" fmla="*/ 69 w 193"/>
                <a:gd name="T19" fmla="*/ 151 h 293"/>
                <a:gd name="T20" fmla="*/ 52 w 193"/>
                <a:gd name="T21" fmla="*/ 146 h 293"/>
                <a:gd name="T22" fmla="*/ 34 w 193"/>
                <a:gd name="T23" fmla="*/ 139 h 293"/>
                <a:gd name="T24" fmla="*/ 22 w 193"/>
                <a:gd name="T25" fmla="*/ 131 h 293"/>
                <a:gd name="T26" fmla="*/ 9 w 193"/>
                <a:gd name="T27" fmla="*/ 109 h 293"/>
                <a:gd name="T28" fmla="*/ 7 w 193"/>
                <a:gd name="T29" fmla="*/ 86 h 293"/>
                <a:gd name="T30" fmla="*/ 16 w 193"/>
                <a:gd name="T31" fmla="*/ 60 h 293"/>
                <a:gd name="T32" fmla="*/ 33 w 193"/>
                <a:gd name="T33" fmla="*/ 44 h 293"/>
                <a:gd name="T34" fmla="*/ 56 w 193"/>
                <a:gd name="T35" fmla="*/ 34 h 293"/>
                <a:gd name="T36" fmla="*/ 84 w 193"/>
                <a:gd name="T37" fmla="*/ 29 h 293"/>
                <a:gd name="T38" fmla="*/ 108 w 193"/>
                <a:gd name="T39" fmla="*/ 0 h 293"/>
                <a:gd name="T40" fmla="*/ 116 w 193"/>
                <a:gd name="T41" fmla="*/ 30 h 293"/>
                <a:gd name="T42" fmla="*/ 131 w 193"/>
                <a:gd name="T43" fmla="*/ 33 h 293"/>
                <a:gd name="T44" fmla="*/ 145 w 193"/>
                <a:gd name="T45" fmla="*/ 36 h 293"/>
                <a:gd name="T46" fmla="*/ 157 w 193"/>
                <a:gd name="T47" fmla="*/ 42 h 293"/>
                <a:gd name="T48" fmla="*/ 175 w 193"/>
                <a:gd name="T49" fmla="*/ 57 h 293"/>
                <a:gd name="T50" fmla="*/ 184 w 193"/>
                <a:gd name="T51" fmla="*/ 82 h 293"/>
                <a:gd name="T52" fmla="*/ 153 w 193"/>
                <a:gd name="T53" fmla="*/ 90 h 293"/>
                <a:gd name="T54" fmla="*/ 150 w 193"/>
                <a:gd name="T55" fmla="*/ 75 h 293"/>
                <a:gd name="T56" fmla="*/ 142 w 193"/>
                <a:gd name="T57" fmla="*/ 64 h 293"/>
                <a:gd name="T58" fmla="*/ 127 w 193"/>
                <a:gd name="T59" fmla="*/ 55 h 293"/>
                <a:gd name="T60" fmla="*/ 108 w 193"/>
                <a:gd name="T61" fmla="*/ 52 h 293"/>
                <a:gd name="T62" fmla="*/ 75 w 193"/>
                <a:gd name="T63" fmla="*/ 52 h 293"/>
                <a:gd name="T64" fmla="*/ 59 w 193"/>
                <a:gd name="T65" fmla="*/ 58 h 293"/>
                <a:gd name="T66" fmla="*/ 46 w 193"/>
                <a:gd name="T67" fmla="*/ 66 h 293"/>
                <a:gd name="T68" fmla="*/ 38 w 193"/>
                <a:gd name="T69" fmla="*/ 78 h 293"/>
                <a:gd name="T70" fmla="*/ 37 w 193"/>
                <a:gd name="T71" fmla="*/ 91 h 293"/>
                <a:gd name="T72" fmla="*/ 42 w 193"/>
                <a:gd name="T73" fmla="*/ 105 h 293"/>
                <a:gd name="T74" fmla="*/ 54 w 193"/>
                <a:gd name="T75" fmla="*/ 117 h 293"/>
                <a:gd name="T76" fmla="*/ 72 w 193"/>
                <a:gd name="T77" fmla="*/ 124 h 293"/>
                <a:gd name="T78" fmla="*/ 108 w 193"/>
                <a:gd name="T79" fmla="*/ 128 h 293"/>
                <a:gd name="T80" fmla="*/ 138 w 193"/>
                <a:gd name="T81" fmla="*/ 136 h 293"/>
                <a:gd name="T82" fmla="*/ 166 w 193"/>
                <a:gd name="T83" fmla="*/ 147 h 293"/>
                <a:gd name="T84" fmla="*/ 186 w 193"/>
                <a:gd name="T85" fmla="*/ 165 h 293"/>
                <a:gd name="T86" fmla="*/ 193 w 193"/>
                <a:gd name="T87" fmla="*/ 195 h 293"/>
                <a:gd name="T88" fmla="*/ 188 w 193"/>
                <a:gd name="T89" fmla="*/ 219 h 293"/>
                <a:gd name="T90" fmla="*/ 173 w 193"/>
                <a:gd name="T91" fmla="*/ 238 h 293"/>
                <a:gd name="T92" fmla="*/ 152 w 193"/>
                <a:gd name="T93" fmla="*/ 251 h 293"/>
                <a:gd name="T94" fmla="*/ 130 w 193"/>
                <a:gd name="T95" fmla="*/ 257 h 293"/>
                <a:gd name="T96" fmla="*/ 108 w 193"/>
                <a:gd name="T97" fmla="*/ 293 h 293"/>
                <a:gd name="T98" fmla="*/ 84 w 193"/>
                <a:gd name="T99" fmla="*/ 261 h 293"/>
                <a:gd name="T100" fmla="*/ 61 w 193"/>
                <a:gd name="T101" fmla="*/ 257 h 293"/>
                <a:gd name="T102" fmla="*/ 33 w 193"/>
                <a:gd name="T103" fmla="*/ 248 h 293"/>
                <a:gd name="T104" fmla="*/ 9 w 193"/>
                <a:gd name="T105" fmla="*/ 226 h 293"/>
                <a:gd name="T106" fmla="*/ 0 w 193"/>
                <a:gd name="T107" fmla="*/ 188 h 293"/>
                <a:gd name="T108" fmla="*/ 32 w 193"/>
                <a:gd name="T109" fmla="*/ 196 h 293"/>
                <a:gd name="T110" fmla="*/ 37 w 193"/>
                <a:gd name="T111" fmla="*/ 211 h 293"/>
                <a:gd name="T112" fmla="*/ 46 w 193"/>
                <a:gd name="T113" fmla="*/ 225 h 293"/>
                <a:gd name="T114" fmla="*/ 68 w 193"/>
                <a:gd name="T115" fmla="*/ 235 h 293"/>
                <a:gd name="T116" fmla="*/ 108 w 193"/>
                <a:gd name="T117" fmla="*/ 239 h 2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3"/>
                <a:gd name="T178" fmla="*/ 0 h 293"/>
                <a:gd name="T179" fmla="*/ 193 w 193"/>
                <a:gd name="T180" fmla="*/ 293 h 2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3" h="293">
                  <a:moveTo>
                    <a:pt x="108" y="239"/>
                  </a:moveTo>
                  <a:lnTo>
                    <a:pt x="114" y="238"/>
                  </a:lnTo>
                  <a:lnTo>
                    <a:pt x="121" y="237"/>
                  </a:lnTo>
                  <a:lnTo>
                    <a:pt x="129" y="234"/>
                  </a:lnTo>
                  <a:lnTo>
                    <a:pt x="138" y="230"/>
                  </a:lnTo>
                  <a:lnTo>
                    <a:pt x="146" y="225"/>
                  </a:lnTo>
                  <a:lnTo>
                    <a:pt x="153" y="217"/>
                  </a:lnTo>
                  <a:lnTo>
                    <a:pt x="158" y="208"/>
                  </a:lnTo>
                  <a:lnTo>
                    <a:pt x="160" y="195"/>
                  </a:lnTo>
                  <a:lnTo>
                    <a:pt x="159" y="186"/>
                  </a:lnTo>
                  <a:lnTo>
                    <a:pt x="155" y="179"/>
                  </a:lnTo>
                  <a:lnTo>
                    <a:pt x="150" y="173"/>
                  </a:lnTo>
                  <a:lnTo>
                    <a:pt x="143" y="169"/>
                  </a:lnTo>
                  <a:lnTo>
                    <a:pt x="135" y="165"/>
                  </a:lnTo>
                  <a:lnTo>
                    <a:pt x="125" y="162"/>
                  </a:lnTo>
                  <a:lnTo>
                    <a:pt x="116" y="159"/>
                  </a:lnTo>
                  <a:lnTo>
                    <a:pt x="108" y="157"/>
                  </a:lnTo>
                  <a:lnTo>
                    <a:pt x="84" y="155"/>
                  </a:lnTo>
                  <a:lnTo>
                    <a:pt x="77" y="152"/>
                  </a:lnTo>
                  <a:lnTo>
                    <a:pt x="69" y="151"/>
                  </a:lnTo>
                  <a:lnTo>
                    <a:pt x="61" y="148"/>
                  </a:lnTo>
                  <a:lnTo>
                    <a:pt x="52" y="146"/>
                  </a:lnTo>
                  <a:lnTo>
                    <a:pt x="42" y="142"/>
                  </a:lnTo>
                  <a:lnTo>
                    <a:pt x="34" y="139"/>
                  </a:lnTo>
                  <a:lnTo>
                    <a:pt x="27" y="135"/>
                  </a:lnTo>
                  <a:lnTo>
                    <a:pt x="22" y="131"/>
                  </a:lnTo>
                  <a:lnTo>
                    <a:pt x="14" y="120"/>
                  </a:lnTo>
                  <a:lnTo>
                    <a:pt x="9" y="109"/>
                  </a:lnTo>
                  <a:lnTo>
                    <a:pt x="6" y="97"/>
                  </a:lnTo>
                  <a:lnTo>
                    <a:pt x="7" y="86"/>
                  </a:lnTo>
                  <a:lnTo>
                    <a:pt x="10" y="72"/>
                  </a:lnTo>
                  <a:lnTo>
                    <a:pt x="16" y="60"/>
                  </a:lnTo>
                  <a:lnTo>
                    <a:pt x="23" y="51"/>
                  </a:lnTo>
                  <a:lnTo>
                    <a:pt x="33" y="44"/>
                  </a:lnTo>
                  <a:lnTo>
                    <a:pt x="44" y="38"/>
                  </a:lnTo>
                  <a:lnTo>
                    <a:pt x="56" y="34"/>
                  </a:lnTo>
                  <a:lnTo>
                    <a:pt x="70" y="32"/>
                  </a:lnTo>
                  <a:lnTo>
                    <a:pt x="84" y="29"/>
                  </a:lnTo>
                  <a:lnTo>
                    <a:pt x="84" y="0"/>
                  </a:lnTo>
                  <a:lnTo>
                    <a:pt x="108" y="0"/>
                  </a:lnTo>
                  <a:lnTo>
                    <a:pt x="108" y="29"/>
                  </a:lnTo>
                  <a:lnTo>
                    <a:pt x="116" y="30"/>
                  </a:lnTo>
                  <a:lnTo>
                    <a:pt x="124" y="30"/>
                  </a:lnTo>
                  <a:lnTo>
                    <a:pt x="131" y="33"/>
                  </a:lnTo>
                  <a:lnTo>
                    <a:pt x="139" y="34"/>
                  </a:lnTo>
                  <a:lnTo>
                    <a:pt x="145" y="36"/>
                  </a:lnTo>
                  <a:lnTo>
                    <a:pt x="151" y="40"/>
                  </a:lnTo>
                  <a:lnTo>
                    <a:pt x="157" y="42"/>
                  </a:lnTo>
                  <a:lnTo>
                    <a:pt x="162" y="45"/>
                  </a:lnTo>
                  <a:lnTo>
                    <a:pt x="175" y="57"/>
                  </a:lnTo>
                  <a:lnTo>
                    <a:pt x="182" y="71"/>
                  </a:lnTo>
                  <a:lnTo>
                    <a:pt x="184" y="82"/>
                  </a:lnTo>
                  <a:lnTo>
                    <a:pt x="185" y="90"/>
                  </a:lnTo>
                  <a:lnTo>
                    <a:pt x="153" y="90"/>
                  </a:lnTo>
                  <a:lnTo>
                    <a:pt x="152" y="82"/>
                  </a:lnTo>
                  <a:lnTo>
                    <a:pt x="150" y="75"/>
                  </a:lnTo>
                  <a:lnTo>
                    <a:pt x="146" y="70"/>
                  </a:lnTo>
                  <a:lnTo>
                    <a:pt x="142" y="64"/>
                  </a:lnTo>
                  <a:lnTo>
                    <a:pt x="135" y="58"/>
                  </a:lnTo>
                  <a:lnTo>
                    <a:pt x="127" y="55"/>
                  </a:lnTo>
                  <a:lnTo>
                    <a:pt x="117" y="52"/>
                  </a:lnTo>
                  <a:lnTo>
                    <a:pt x="108" y="52"/>
                  </a:lnTo>
                  <a:lnTo>
                    <a:pt x="84" y="51"/>
                  </a:lnTo>
                  <a:lnTo>
                    <a:pt x="75" y="52"/>
                  </a:lnTo>
                  <a:lnTo>
                    <a:pt x="67" y="55"/>
                  </a:lnTo>
                  <a:lnTo>
                    <a:pt x="59" y="58"/>
                  </a:lnTo>
                  <a:lnTo>
                    <a:pt x="52" y="61"/>
                  </a:lnTo>
                  <a:lnTo>
                    <a:pt x="46" y="66"/>
                  </a:lnTo>
                  <a:lnTo>
                    <a:pt x="41" y="72"/>
                  </a:lnTo>
                  <a:lnTo>
                    <a:pt x="38" y="78"/>
                  </a:lnTo>
                  <a:lnTo>
                    <a:pt x="37" y="84"/>
                  </a:lnTo>
                  <a:lnTo>
                    <a:pt x="37" y="91"/>
                  </a:lnTo>
                  <a:lnTo>
                    <a:pt x="38" y="98"/>
                  </a:lnTo>
                  <a:lnTo>
                    <a:pt x="42" y="105"/>
                  </a:lnTo>
                  <a:lnTo>
                    <a:pt x="47" y="111"/>
                  </a:lnTo>
                  <a:lnTo>
                    <a:pt x="54" y="117"/>
                  </a:lnTo>
                  <a:lnTo>
                    <a:pt x="63" y="120"/>
                  </a:lnTo>
                  <a:lnTo>
                    <a:pt x="72" y="124"/>
                  </a:lnTo>
                  <a:lnTo>
                    <a:pt x="84" y="126"/>
                  </a:lnTo>
                  <a:lnTo>
                    <a:pt x="108" y="128"/>
                  </a:lnTo>
                  <a:lnTo>
                    <a:pt x="123" y="132"/>
                  </a:lnTo>
                  <a:lnTo>
                    <a:pt x="138" y="136"/>
                  </a:lnTo>
                  <a:lnTo>
                    <a:pt x="153" y="141"/>
                  </a:lnTo>
                  <a:lnTo>
                    <a:pt x="166" y="147"/>
                  </a:lnTo>
                  <a:lnTo>
                    <a:pt x="177" y="155"/>
                  </a:lnTo>
                  <a:lnTo>
                    <a:pt x="186" y="165"/>
                  </a:lnTo>
                  <a:lnTo>
                    <a:pt x="192" y="179"/>
                  </a:lnTo>
                  <a:lnTo>
                    <a:pt x="193" y="195"/>
                  </a:lnTo>
                  <a:lnTo>
                    <a:pt x="191" y="208"/>
                  </a:lnTo>
                  <a:lnTo>
                    <a:pt x="188" y="219"/>
                  </a:lnTo>
                  <a:lnTo>
                    <a:pt x="181" y="228"/>
                  </a:lnTo>
                  <a:lnTo>
                    <a:pt x="173" y="238"/>
                  </a:lnTo>
                  <a:lnTo>
                    <a:pt x="162" y="246"/>
                  </a:lnTo>
                  <a:lnTo>
                    <a:pt x="152" y="251"/>
                  </a:lnTo>
                  <a:lnTo>
                    <a:pt x="142" y="255"/>
                  </a:lnTo>
                  <a:lnTo>
                    <a:pt x="130" y="257"/>
                  </a:lnTo>
                  <a:lnTo>
                    <a:pt x="108" y="261"/>
                  </a:lnTo>
                  <a:lnTo>
                    <a:pt x="108" y="293"/>
                  </a:lnTo>
                  <a:lnTo>
                    <a:pt x="84" y="293"/>
                  </a:lnTo>
                  <a:lnTo>
                    <a:pt x="84" y="261"/>
                  </a:lnTo>
                  <a:lnTo>
                    <a:pt x="74" y="260"/>
                  </a:lnTo>
                  <a:lnTo>
                    <a:pt x="61" y="257"/>
                  </a:lnTo>
                  <a:lnTo>
                    <a:pt x="47" y="254"/>
                  </a:lnTo>
                  <a:lnTo>
                    <a:pt x="33" y="248"/>
                  </a:lnTo>
                  <a:lnTo>
                    <a:pt x="21" y="239"/>
                  </a:lnTo>
                  <a:lnTo>
                    <a:pt x="9" y="226"/>
                  </a:lnTo>
                  <a:lnTo>
                    <a:pt x="2" y="210"/>
                  </a:lnTo>
                  <a:lnTo>
                    <a:pt x="0" y="188"/>
                  </a:lnTo>
                  <a:lnTo>
                    <a:pt x="31" y="188"/>
                  </a:lnTo>
                  <a:lnTo>
                    <a:pt x="32" y="196"/>
                  </a:lnTo>
                  <a:lnTo>
                    <a:pt x="33" y="204"/>
                  </a:lnTo>
                  <a:lnTo>
                    <a:pt x="37" y="211"/>
                  </a:lnTo>
                  <a:lnTo>
                    <a:pt x="40" y="218"/>
                  </a:lnTo>
                  <a:lnTo>
                    <a:pt x="46" y="225"/>
                  </a:lnTo>
                  <a:lnTo>
                    <a:pt x="55" y="231"/>
                  </a:lnTo>
                  <a:lnTo>
                    <a:pt x="68" y="235"/>
                  </a:lnTo>
                  <a:lnTo>
                    <a:pt x="84" y="239"/>
                  </a:lnTo>
                  <a:lnTo>
                    <a:pt x="108" y="239"/>
                  </a:lnTo>
                  <a:close/>
                </a:path>
              </a:pathLst>
            </a:custGeom>
            <a:solidFill>
              <a:srgbClr val="5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51" name="Freeform 192"/>
            <p:cNvSpPr>
              <a:spLocks/>
            </p:cNvSpPr>
            <p:nvPr/>
          </p:nvSpPr>
          <p:spPr bwMode="auto">
            <a:xfrm>
              <a:off x="5220" y="2551"/>
              <a:ext cx="359" cy="38"/>
            </a:xfrm>
            <a:custGeom>
              <a:avLst/>
              <a:gdLst>
                <a:gd name="T0" fmla="*/ 0 w 717"/>
                <a:gd name="T1" fmla="*/ 78 h 78"/>
                <a:gd name="T2" fmla="*/ 46 w 717"/>
                <a:gd name="T3" fmla="*/ 0 h 78"/>
                <a:gd name="T4" fmla="*/ 717 w 717"/>
                <a:gd name="T5" fmla="*/ 0 h 78"/>
                <a:gd name="T6" fmla="*/ 717 w 717"/>
                <a:gd name="T7" fmla="*/ 78 h 78"/>
                <a:gd name="T8" fmla="*/ 0 w 717"/>
                <a:gd name="T9" fmla="*/ 78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7"/>
                <a:gd name="T16" fmla="*/ 0 h 78"/>
                <a:gd name="T17" fmla="*/ 717 w 71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7" h="78">
                  <a:moveTo>
                    <a:pt x="0" y="78"/>
                  </a:moveTo>
                  <a:lnTo>
                    <a:pt x="46" y="0"/>
                  </a:lnTo>
                  <a:lnTo>
                    <a:pt x="717" y="0"/>
                  </a:lnTo>
                  <a:lnTo>
                    <a:pt x="717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7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52" name="Freeform 193"/>
            <p:cNvSpPr>
              <a:spLocks/>
            </p:cNvSpPr>
            <p:nvPr/>
          </p:nvSpPr>
          <p:spPr bwMode="auto">
            <a:xfrm>
              <a:off x="5182" y="2616"/>
              <a:ext cx="358" cy="39"/>
            </a:xfrm>
            <a:custGeom>
              <a:avLst/>
              <a:gdLst>
                <a:gd name="T0" fmla="*/ 0 w 716"/>
                <a:gd name="T1" fmla="*/ 77 h 77"/>
                <a:gd name="T2" fmla="*/ 46 w 716"/>
                <a:gd name="T3" fmla="*/ 0 h 77"/>
                <a:gd name="T4" fmla="*/ 716 w 716"/>
                <a:gd name="T5" fmla="*/ 0 h 77"/>
                <a:gd name="T6" fmla="*/ 716 w 716"/>
                <a:gd name="T7" fmla="*/ 77 h 77"/>
                <a:gd name="T8" fmla="*/ 0 w 716"/>
                <a:gd name="T9" fmla="*/ 77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6"/>
                <a:gd name="T16" fmla="*/ 0 h 77"/>
                <a:gd name="T17" fmla="*/ 716 w 716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6" h="77">
                  <a:moveTo>
                    <a:pt x="0" y="77"/>
                  </a:moveTo>
                  <a:lnTo>
                    <a:pt x="46" y="0"/>
                  </a:lnTo>
                  <a:lnTo>
                    <a:pt x="716" y="0"/>
                  </a:lnTo>
                  <a:lnTo>
                    <a:pt x="7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7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53" name="Freeform 194"/>
            <p:cNvSpPr>
              <a:spLocks/>
            </p:cNvSpPr>
            <p:nvPr/>
          </p:nvSpPr>
          <p:spPr bwMode="auto">
            <a:xfrm>
              <a:off x="4672" y="2003"/>
              <a:ext cx="965" cy="525"/>
            </a:xfrm>
            <a:custGeom>
              <a:avLst/>
              <a:gdLst>
                <a:gd name="T0" fmla="*/ 1440 w 1930"/>
                <a:gd name="T1" fmla="*/ 918 h 1050"/>
                <a:gd name="T2" fmla="*/ 1444 w 1930"/>
                <a:gd name="T3" fmla="*/ 887 h 1050"/>
                <a:gd name="T4" fmla="*/ 1429 w 1930"/>
                <a:gd name="T5" fmla="*/ 859 h 1050"/>
                <a:gd name="T6" fmla="*/ 1401 w 1930"/>
                <a:gd name="T7" fmla="*/ 844 h 1050"/>
                <a:gd name="T8" fmla="*/ 1383 w 1930"/>
                <a:gd name="T9" fmla="*/ 844 h 1050"/>
                <a:gd name="T10" fmla="*/ 1375 w 1930"/>
                <a:gd name="T11" fmla="*/ 153 h 1050"/>
                <a:gd name="T12" fmla="*/ 1392 w 1930"/>
                <a:gd name="T13" fmla="*/ 158 h 1050"/>
                <a:gd name="T14" fmla="*/ 1418 w 1930"/>
                <a:gd name="T15" fmla="*/ 153 h 1050"/>
                <a:gd name="T16" fmla="*/ 1443 w 1930"/>
                <a:gd name="T17" fmla="*/ 134 h 1050"/>
                <a:gd name="T18" fmla="*/ 1452 w 1930"/>
                <a:gd name="T19" fmla="*/ 104 h 1050"/>
                <a:gd name="T20" fmla="*/ 1450 w 1930"/>
                <a:gd name="T21" fmla="*/ 86 h 1050"/>
                <a:gd name="T22" fmla="*/ 1718 w 1930"/>
                <a:gd name="T23" fmla="*/ 0 h 1050"/>
                <a:gd name="T24" fmla="*/ 85 w 1930"/>
                <a:gd name="T25" fmla="*/ 81 h 1050"/>
                <a:gd name="T26" fmla="*/ 81 w 1930"/>
                <a:gd name="T27" fmla="*/ 98 h 1050"/>
                <a:gd name="T28" fmla="*/ 85 w 1930"/>
                <a:gd name="T29" fmla="*/ 124 h 1050"/>
                <a:gd name="T30" fmla="*/ 105 w 1930"/>
                <a:gd name="T31" fmla="*/ 149 h 1050"/>
                <a:gd name="T32" fmla="*/ 135 w 1930"/>
                <a:gd name="T33" fmla="*/ 158 h 1050"/>
                <a:gd name="T34" fmla="*/ 151 w 1930"/>
                <a:gd name="T35" fmla="*/ 156 h 1050"/>
                <a:gd name="T36" fmla="*/ 166 w 1930"/>
                <a:gd name="T37" fmla="*/ 149 h 1050"/>
                <a:gd name="T38" fmla="*/ 174 w 1930"/>
                <a:gd name="T39" fmla="*/ 630 h 1050"/>
                <a:gd name="T40" fmla="*/ 358 w 1930"/>
                <a:gd name="T41" fmla="*/ 153 h 1050"/>
                <a:gd name="T42" fmla="*/ 376 w 1930"/>
                <a:gd name="T43" fmla="*/ 158 h 1050"/>
                <a:gd name="T44" fmla="*/ 402 w 1930"/>
                <a:gd name="T45" fmla="*/ 153 h 1050"/>
                <a:gd name="T46" fmla="*/ 426 w 1930"/>
                <a:gd name="T47" fmla="*/ 134 h 1050"/>
                <a:gd name="T48" fmla="*/ 436 w 1930"/>
                <a:gd name="T49" fmla="*/ 104 h 1050"/>
                <a:gd name="T50" fmla="*/ 433 w 1930"/>
                <a:gd name="T51" fmla="*/ 86 h 1050"/>
                <a:gd name="T52" fmla="*/ 592 w 1930"/>
                <a:gd name="T53" fmla="*/ 86 h 1050"/>
                <a:gd name="T54" fmla="*/ 589 w 1930"/>
                <a:gd name="T55" fmla="*/ 104 h 1050"/>
                <a:gd name="T56" fmla="*/ 598 w 1930"/>
                <a:gd name="T57" fmla="*/ 134 h 1050"/>
                <a:gd name="T58" fmla="*/ 622 w 1930"/>
                <a:gd name="T59" fmla="*/ 153 h 1050"/>
                <a:gd name="T60" fmla="*/ 651 w 1930"/>
                <a:gd name="T61" fmla="*/ 158 h 1050"/>
                <a:gd name="T62" fmla="*/ 671 w 1930"/>
                <a:gd name="T63" fmla="*/ 151 h 1050"/>
                <a:gd name="T64" fmla="*/ 855 w 1930"/>
                <a:gd name="T65" fmla="*/ 145 h 1050"/>
                <a:gd name="T66" fmla="*/ 867 w 1930"/>
                <a:gd name="T67" fmla="*/ 153 h 1050"/>
                <a:gd name="T68" fmla="*/ 879 w 1930"/>
                <a:gd name="T69" fmla="*/ 157 h 1050"/>
                <a:gd name="T70" fmla="*/ 900 w 1930"/>
                <a:gd name="T71" fmla="*/ 157 h 1050"/>
                <a:gd name="T72" fmla="*/ 928 w 1930"/>
                <a:gd name="T73" fmla="*/ 142 h 1050"/>
                <a:gd name="T74" fmla="*/ 943 w 1930"/>
                <a:gd name="T75" fmla="*/ 114 h 1050"/>
                <a:gd name="T76" fmla="*/ 943 w 1930"/>
                <a:gd name="T77" fmla="*/ 92 h 1050"/>
                <a:gd name="T78" fmla="*/ 1102 w 1930"/>
                <a:gd name="T79" fmla="*/ 81 h 1050"/>
                <a:gd name="T80" fmla="*/ 1097 w 1930"/>
                <a:gd name="T81" fmla="*/ 98 h 1050"/>
                <a:gd name="T82" fmla="*/ 1102 w 1930"/>
                <a:gd name="T83" fmla="*/ 124 h 1050"/>
                <a:gd name="T84" fmla="*/ 1121 w 1930"/>
                <a:gd name="T85" fmla="*/ 149 h 1050"/>
                <a:gd name="T86" fmla="*/ 1151 w 1930"/>
                <a:gd name="T87" fmla="*/ 158 h 1050"/>
                <a:gd name="T88" fmla="*/ 1167 w 1930"/>
                <a:gd name="T89" fmla="*/ 156 h 1050"/>
                <a:gd name="T90" fmla="*/ 1181 w 1930"/>
                <a:gd name="T91" fmla="*/ 149 h 1050"/>
                <a:gd name="T92" fmla="*/ 1189 w 1930"/>
                <a:gd name="T93" fmla="*/ 774 h 1050"/>
                <a:gd name="T94" fmla="*/ 1930 w 1930"/>
                <a:gd name="T95" fmla="*/ 1050 h 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30"/>
                <a:gd name="T145" fmla="*/ 0 h 1050"/>
                <a:gd name="T146" fmla="*/ 1930 w 1930"/>
                <a:gd name="T147" fmla="*/ 1050 h 10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30" h="1050">
                  <a:moveTo>
                    <a:pt x="1429" y="935"/>
                  </a:moveTo>
                  <a:lnTo>
                    <a:pt x="1436" y="927"/>
                  </a:lnTo>
                  <a:lnTo>
                    <a:pt x="1440" y="918"/>
                  </a:lnTo>
                  <a:lnTo>
                    <a:pt x="1444" y="909"/>
                  </a:lnTo>
                  <a:lnTo>
                    <a:pt x="1445" y="897"/>
                  </a:lnTo>
                  <a:lnTo>
                    <a:pt x="1444" y="887"/>
                  </a:lnTo>
                  <a:lnTo>
                    <a:pt x="1440" y="876"/>
                  </a:lnTo>
                  <a:lnTo>
                    <a:pt x="1436" y="867"/>
                  </a:lnTo>
                  <a:lnTo>
                    <a:pt x="1429" y="859"/>
                  </a:lnTo>
                  <a:lnTo>
                    <a:pt x="1421" y="852"/>
                  </a:lnTo>
                  <a:lnTo>
                    <a:pt x="1412" y="848"/>
                  </a:lnTo>
                  <a:lnTo>
                    <a:pt x="1401" y="844"/>
                  </a:lnTo>
                  <a:lnTo>
                    <a:pt x="1390" y="843"/>
                  </a:lnTo>
                  <a:lnTo>
                    <a:pt x="1386" y="843"/>
                  </a:lnTo>
                  <a:lnTo>
                    <a:pt x="1383" y="844"/>
                  </a:lnTo>
                  <a:lnTo>
                    <a:pt x="1378" y="844"/>
                  </a:lnTo>
                  <a:lnTo>
                    <a:pt x="1375" y="845"/>
                  </a:lnTo>
                  <a:lnTo>
                    <a:pt x="1375" y="153"/>
                  </a:lnTo>
                  <a:lnTo>
                    <a:pt x="1380" y="156"/>
                  </a:lnTo>
                  <a:lnTo>
                    <a:pt x="1386" y="157"/>
                  </a:lnTo>
                  <a:lnTo>
                    <a:pt x="1392" y="158"/>
                  </a:lnTo>
                  <a:lnTo>
                    <a:pt x="1398" y="158"/>
                  </a:lnTo>
                  <a:lnTo>
                    <a:pt x="1408" y="157"/>
                  </a:lnTo>
                  <a:lnTo>
                    <a:pt x="1418" y="153"/>
                  </a:lnTo>
                  <a:lnTo>
                    <a:pt x="1428" y="149"/>
                  </a:lnTo>
                  <a:lnTo>
                    <a:pt x="1436" y="142"/>
                  </a:lnTo>
                  <a:lnTo>
                    <a:pt x="1443" y="134"/>
                  </a:lnTo>
                  <a:lnTo>
                    <a:pt x="1447" y="124"/>
                  </a:lnTo>
                  <a:lnTo>
                    <a:pt x="1451" y="114"/>
                  </a:lnTo>
                  <a:lnTo>
                    <a:pt x="1452" y="104"/>
                  </a:lnTo>
                  <a:lnTo>
                    <a:pt x="1452" y="98"/>
                  </a:lnTo>
                  <a:lnTo>
                    <a:pt x="1451" y="92"/>
                  </a:lnTo>
                  <a:lnTo>
                    <a:pt x="1450" y="86"/>
                  </a:lnTo>
                  <a:lnTo>
                    <a:pt x="1447" y="81"/>
                  </a:lnTo>
                  <a:lnTo>
                    <a:pt x="1768" y="81"/>
                  </a:lnTo>
                  <a:lnTo>
                    <a:pt x="1718" y="0"/>
                  </a:lnTo>
                  <a:lnTo>
                    <a:pt x="0" y="0"/>
                  </a:lnTo>
                  <a:lnTo>
                    <a:pt x="0" y="81"/>
                  </a:lnTo>
                  <a:lnTo>
                    <a:pt x="85" y="81"/>
                  </a:lnTo>
                  <a:lnTo>
                    <a:pt x="84" y="86"/>
                  </a:lnTo>
                  <a:lnTo>
                    <a:pt x="82" y="92"/>
                  </a:lnTo>
                  <a:lnTo>
                    <a:pt x="81" y="98"/>
                  </a:lnTo>
                  <a:lnTo>
                    <a:pt x="81" y="104"/>
                  </a:lnTo>
                  <a:lnTo>
                    <a:pt x="82" y="114"/>
                  </a:lnTo>
                  <a:lnTo>
                    <a:pt x="85" y="124"/>
                  </a:lnTo>
                  <a:lnTo>
                    <a:pt x="90" y="134"/>
                  </a:lnTo>
                  <a:lnTo>
                    <a:pt x="97" y="142"/>
                  </a:lnTo>
                  <a:lnTo>
                    <a:pt x="105" y="149"/>
                  </a:lnTo>
                  <a:lnTo>
                    <a:pt x="114" y="153"/>
                  </a:lnTo>
                  <a:lnTo>
                    <a:pt x="125" y="157"/>
                  </a:lnTo>
                  <a:lnTo>
                    <a:pt x="135" y="158"/>
                  </a:lnTo>
                  <a:lnTo>
                    <a:pt x="141" y="158"/>
                  </a:lnTo>
                  <a:lnTo>
                    <a:pt x="146" y="157"/>
                  </a:lnTo>
                  <a:lnTo>
                    <a:pt x="151" y="156"/>
                  </a:lnTo>
                  <a:lnTo>
                    <a:pt x="157" y="153"/>
                  </a:lnTo>
                  <a:lnTo>
                    <a:pt x="161" y="151"/>
                  </a:lnTo>
                  <a:lnTo>
                    <a:pt x="166" y="149"/>
                  </a:lnTo>
                  <a:lnTo>
                    <a:pt x="169" y="145"/>
                  </a:lnTo>
                  <a:lnTo>
                    <a:pt x="174" y="142"/>
                  </a:lnTo>
                  <a:lnTo>
                    <a:pt x="174" y="630"/>
                  </a:lnTo>
                  <a:lnTo>
                    <a:pt x="324" y="332"/>
                  </a:lnTo>
                  <a:lnTo>
                    <a:pt x="358" y="354"/>
                  </a:lnTo>
                  <a:lnTo>
                    <a:pt x="358" y="153"/>
                  </a:lnTo>
                  <a:lnTo>
                    <a:pt x="364" y="156"/>
                  </a:lnTo>
                  <a:lnTo>
                    <a:pt x="370" y="157"/>
                  </a:lnTo>
                  <a:lnTo>
                    <a:pt x="376" y="158"/>
                  </a:lnTo>
                  <a:lnTo>
                    <a:pt x="381" y="158"/>
                  </a:lnTo>
                  <a:lnTo>
                    <a:pt x="392" y="157"/>
                  </a:lnTo>
                  <a:lnTo>
                    <a:pt x="402" y="153"/>
                  </a:lnTo>
                  <a:lnTo>
                    <a:pt x="411" y="149"/>
                  </a:lnTo>
                  <a:lnTo>
                    <a:pt x="420" y="142"/>
                  </a:lnTo>
                  <a:lnTo>
                    <a:pt x="426" y="134"/>
                  </a:lnTo>
                  <a:lnTo>
                    <a:pt x="431" y="124"/>
                  </a:lnTo>
                  <a:lnTo>
                    <a:pt x="434" y="114"/>
                  </a:lnTo>
                  <a:lnTo>
                    <a:pt x="436" y="104"/>
                  </a:lnTo>
                  <a:lnTo>
                    <a:pt x="436" y="98"/>
                  </a:lnTo>
                  <a:lnTo>
                    <a:pt x="434" y="92"/>
                  </a:lnTo>
                  <a:lnTo>
                    <a:pt x="433" y="86"/>
                  </a:lnTo>
                  <a:lnTo>
                    <a:pt x="431" y="81"/>
                  </a:lnTo>
                  <a:lnTo>
                    <a:pt x="595" y="81"/>
                  </a:lnTo>
                  <a:lnTo>
                    <a:pt x="592" y="86"/>
                  </a:lnTo>
                  <a:lnTo>
                    <a:pt x="590" y="92"/>
                  </a:lnTo>
                  <a:lnTo>
                    <a:pt x="589" y="98"/>
                  </a:lnTo>
                  <a:lnTo>
                    <a:pt x="589" y="104"/>
                  </a:lnTo>
                  <a:lnTo>
                    <a:pt x="590" y="114"/>
                  </a:lnTo>
                  <a:lnTo>
                    <a:pt x="593" y="124"/>
                  </a:lnTo>
                  <a:lnTo>
                    <a:pt x="598" y="134"/>
                  </a:lnTo>
                  <a:lnTo>
                    <a:pt x="605" y="142"/>
                  </a:lnTo>
                  <a:lnTo>
                    <a:pt x="613" y="149"/>
                  </a:lnTo>
                  <a:lnTo>
                    <a:pt x="622" y="153"/>
                  </a:lnTo>
                  <a:lnTo>
                    <a:pt x="633" y="157"/>
                  </a:lnTo>
                  <a:lnTo>
                    <a:pt x="644" y="158"/>
                  </a:lnTo>
                  <a:lnTo>
                    <a:pt x="651" y="158"/>
                  </a:lnTo>
                  <a:lnTo>
                    <a:pt x="658" y="156"/>
                  </a:lnTo>
                  <a:lnTo>
                    <a:pt x="665" y="154"/>
                  </a:lnTo>
                  <a:lnTo>
                    <a:pt x="671" y="151"/>
                  </a:lnTo>
                  <a:lnTo>
                    <a:pt x="671" y="508"/>
                  </a:lnTo>
                  <a:lnTo>
                    <a:pt x="855" y="608"/>
                  </a:lnTo>
                  <a:lnTo>
                    <a:pt x="855" y="145"/>
                  </a:lnTo>
                  <a:lnTo>
                    <a:pt x="858" y="148"/>
                  </a:lnTo>
                  <a:lnTo>
                    <a:pt x="862" y="151"/>
                  </a:lnTo>
                  <a:lnTo>
                    <a:pt x="867" y="153"/>
                  </a:lnTo>
                  <a:lnTo>
                    <a:pt x="871" y="154"/>
                  </a:lnTo>
                  <a:lnTo>
                    <a:pt x="875" y="156"/>
                  </a:lnTo>
                  <a:lnTo>
                    <a:pt x="879" y="157"/>
                  </a:lnTo>
                  <a:lnTo>
                    <a:pt x="885" y="158"/>
                  </a:lnTo>
                  <a:lnTo>
                    <a:pt x="890" y="158"/>
                  </a:lnTo>
                  <a:lnTo>
                    <a:pt x="900" y="157"/>
                  </a:lnTo>
                  <a:lnTo>
                    <a:pt x="910" y="153"/>
                  </a:lnTo>
                  <a:lnTo>
                    <a:pt x="920" y="149"/>
                  </a:lnTo>
                  <a:lnTo>
                    <a:pt x="928" y="142"/>
                  </a:lnTo>
                  <a:lnTo>
                    <a:pt x="935" y="134"/>
                  </a:lnTo>
                  <a:lnTo>
                    <a:pt x="939" y="124"/>
                  </a:lnTo>
                  <a:lnTo>
                    <a:pt x="943" y="114"/>
                  </a:lnTo>
                  <a:lnTo>
                    <a:pt x="944" y="104"/>
                  </a:lnTo>
                  <a:lnTo>
                    <a:pt x="944" y="98"/>
                  </a:lnTo>
                  <a:lnTo>
                    <a:pt x="943" y="92"/>
                  </a:lnTo>
                  <a:lnTo>
                    <a:pt x="940" y="86"/>
                  </a:lnTo>
                  <a:lnTo>
                    <a:pt x="938" y="81"/>
                  </a:lnTo>
                  <a:lnTo>
                    <a:pt x="1102" y="81"/>
                  </a:lnTo>
                  <a:lnTo>
                    <a:pt x="1099" y="86"/>
                  </a:lnTo>
                  <a:lnTo>
                    <a:pt x="1098" y="92"/>
                  </a:lnTo>
                  <a:lnTo>
                    <a:pt x="1097" y="98"/>
                  </a:lnTo>
                  <a:lnTo>
                    <a:pt x="1097" y="104"/>
                  </a:lnTo>
                  <a:lnTo>
                    <a:pt x="1098" y="114"/>
                  </a:lnTo>
                  <a:lnTo>
                    <a:pt x="1102" y="124"/>
                  </a:lnTo>
                  <a:lnTo>
                    <a:pt x="1106" y="134"/>
                  </a:lnTo>
                  <a:lnTo>
                    <a:pt x="1113" y="142"/>
                  </a:lnTo>
                  <a:lnTo>
                    <a:pt x="1121" y="149"/>
                  </a:lnTo>
                  <a:lnTo>
                    <a:pt x="1130" y="153"/>
                  </a:lnTo>
                  <a:lnTo>
                    <a:pt x="1141" y="157"/>
                  </a:lnTo>
                  <a:lnTo>
                    <a:pt x="1151" y="158"/>
                  </a:lnTo>
                  <a:lnTo>
                    <a:pt x="1157" y="158"/>
                  </a:lnTo>
                  <a:lnTo>
                    <a:pt x="1163" y="157"/>
                  </a:lnTo>
                  <a:lnTo>
                    <a:pt x="1167" y="156"/>
                  </a:lnTo>
                  <a:lnTo>
                    <a:pt x="1172" y="153"/>
                  </a:lnTo>
                  <a:lnTo>
                    <a:pt x="1176" y="151"/>
                  </a:lnTo>
                  <a:lnTo>
                    <a:pt x="1181" y="149"/>
                  </a:lnTo>
                  <a:lnTo>
                    <a:pt x="1186" y="145"/>
                  </a:lnTo>
                  <a:lnTo>
                    <a:pt x="1189" y="142"/>
                  </a:lnTo>
                  <a:lnTo>
                    <a:pt x="1189" y="774"/>
                  </a:lnTo>
                  <a:lnTo>
                    <a:pt x="1287" y="827"/>
                  </a:lnTo>
                  <a:lnTo>
                    <a:pt x="1174" y="1050"/>
                  </a:lnTo>
                  <a:lnTo>
                    <a:pt x="1930" y="1050"/>
                  </a:lnTo>
                  <a:lnTo>
                    <a:pt x="1930" y="935"/>
                  </a:lnTo>
                  <a:lnTo>
                    <a:pt x="1429" y="935"/>
                  </a:lnTo>
                  <a:close/>
                </a:path>
              </a:pathLst>
            </a:custGeom>
            <a:solidFill>
              <a:srgbClr val="007CD8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2899" name="Rectangle 195"/>
          <p:cNvSpPr>
            <a:spLocks noChangeArrowheads="1"/>
          </p:cNvSpPr>
          <p:nvPr/>
        </p:nvSpPr>
        <p:spPr bwMode="auto">
          <a:xfrm>
            <a:off x="1117600" y="5054600"/>
            <a:ext cx="2019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r>
              <a:rPr lang="ru-RU" sz="14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ru-RU" sz="14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en-US" sz="2000" dirty="0">
                <a:solidFill>
                  <a:srgbClr val="0033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= </a:t>
            </a:r>
            <a:r>
              <a:rPr lang="ru-RU" sz="2000" dirty="0" smtClean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700 000 руб.</a:t>
            </a:r>
            <a:endParaRPr lang="ru-RU" sz="2000" dirty="0">
              <a:solidFill>
                <a:srgbClr val="3F74A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72900" name="Rectangle 196"/>
          <p:cNvSpPr>
            <a:spLocks noChangeArrowheads="1"/>
          </p:cNvSpPr>
          <p:nvPr/>
        </p:nvSpPr>
        <p:spPr bwMode="auto">
          <a:xfrm>
            <a:off x="254000" y="6007100"/>
            <a:ext cx="434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r>
              <a:rPr lang="ru-RU" sz="16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Выплачено за </a:t>
            </a:r>
            <a:r>
              <a:rPr lang="ru-RU" sz="16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10 </a:t>
            </a:r>
            <a:r>
              <a:rPr lang="ru-RU" sz="16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лет: </a:t>
            </a:r>
            <a:r>
              <a:rPr lang="ru-RU" sz="1600" b="1" dirty="0" smtClean="0">
                <a:solidFill>
                  <a:srgbClr val="FF88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1 335 160 </a:t>
            </a:r>
            <a:endParaRPr lang="ru-RU" sz="1600" b="1" dirty="0" smtClean="0">
              <a:solidFill>
                <a:srgbClr val="FF883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 eaLnBrk="0" hangingPunct="0">
              <a:lnSpc>
                <a:spcPct val="85000"/>
              </a:lnSpc>
            </a:pPr>
            <a:r>
              <a:rPr lang="ru-RU" sz="16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(</a:t>
            </a:r>
            <a:r>
              <a:rPr lang="ru-RU" sz="16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15% годовых. платеж 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11 293 руб.)</a:t>
            </a:r>
            <a:endParaRPr 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56336" name="AutoShape 197"/>
          <p:cNvSpPr>
            <a:spLocks/>
          </p:cNvSpPr>
          <p:nvPr/>
        </p:nvSpPr>
        <p:spPr bwMode="auto">
          <a:xfrm>
            <a:off x="3432175" y="3860800"/>
            <a:ext cx="339725" cy="2781300"/>
          </a:xfrm>
          <a:prstGeom prst="rightBrace">
            <a:avLst>
              <a:gd name="adj1" fmla="val 4245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902" name="Rectangle 198"/>
          <p:cNvSpPr>
            <a:spLocks noChangeArrowheads="1"/>
          </p:cNvSpPr>
          <p:nvPr/>
        </p:nvSpPr>
        <p:spPr bwMode="auto">
          <a:xfrm>
            <a:off x="3746501" y="4632325"/>
            <a:ext cx="20828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r>
              <a:rPr lang="ru-RU" sz="14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ru-RU" sz="14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= </a:t>
            </a:r>
            <a:r>
              <a:rPr lang="ru-RU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1 635 160 руб</a:t>
            </a:r>
            <a:r>
              <a:rPr lang="ru-RU" sz="2000" b="1" dirty="0" smtClean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.</a:t>
            </a:r>
            <a:endParaRPr lang="ru-RU" sz="2000" b="1" dirty="0">
              <a:solidFill>
                <a:srgbClr val="3F74A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199" name="Group 13"/>
          <p:cNvGrpSpPr>
            <a:grpSpLocks noChangeAspect="1"/>
          </p:cNvGrpSpPr>
          <p:nvPr/>
        </p:nvGrpSpPr>
        <p:grpSpPr bwMode="auto">
          <a:xfrm>
            <a:off x="5702300" y="3683000"/>
            <a:ext cx="1052513" cy="1231900"/>
            <a:chOff x="3969" y="3067"/>
            <a:chExt cx="547" cy="640"/>
          </a:xfrm>
        </p:grpSpPr>
        <p:sp>
          <p:nvSpPr>
            <p:cNvPr id="200" name="AutoShape 14"/>
            <p:cNvSpPr>
              <a:spLocks noChangeAspect="1" noChangeArrowheads="1" noTextEdit="1"/>
            </p:cNvSpPr>
            <p:nvPr/>
          </p:nvSpPr>
          <p:spPr bwMode="auto">
            <a:xfrm>
              <a:off x="3969" y="3067"/>
              <a:ext cx="547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Freeform 15"/>
            <p:cNvSpPr>
              <a:spLocks/>
            </p:cNvSpPr>
            <p:nvPr/>
          </p:nvSpPr>
          <p:spPr bwMode="auto">
            <a:xfrm>
              <a:off x="3976" y="3074"/>
              <a:ext cx="533" cy="626"/>
            </a:xfrm>
            <a:custGeom>
              <a:avLst/>
              <a:gdLst>
                <a:gd name="T0" fmla="*/ 15 w 1601"/>
                <a:gd name="T1" fmla="*/ 690 h 2506"/>
                <a:gd name="T2" fmla="*/ 5 w 1601"/>
                <a:gd name="T3" fmla="*/ 769 h 2506"/>
                <a:gd name="T4" fmla="*/ 0 w 1601"/>
                <a:gd name="T5" fmla="*/ 850 h 2506"/>
                <a:gd name="T6" fmla="*/ 1 w 1601"/>
                <a:gd name="T7" fmla="*/ 934 h 2506"/>
                <a:gd name="T8" fmla="*/ 4 w 1601"/>
                <a:gd name="T9" fmla="*/ 1020 h 2506"/>
                <a:gd name="T10" fmla="*/ 11 w 1601"/>
                <a:gd name="T11" fmla="*/ 1106 h 2506"/>
                <a:gd name="T12" fmla="*/ 20 w 1601"/>
                <a:gd name="T13" fmla="*/ 1192 h 2506"/>
                <a:gd name="T14" fmla="*/ 32 w 1601"/>
                <a:gd name="T15" fmla="*/ 1274 h 2506"/>
                <a:gd name="T16" fmla="*/ 45 w 1601"/>
                <a:gd name="T17" fmla="*/ 1353 h 2506"/>
                <a:gd name="T18" fmla="*/ 59 w 1601"/>
                <a:gd name="T19" fmla="*/ 1426 h 2506"/>
                <a:gd name="T20" fmla="*/ 71 w 1601"/>
                <a:gd name="T21" fmla="*/ 1492 h 2506"/>
                <a:gd name="T22" fmla="*/ 84 w 1601"/>
                <a:gd name="T23" fmla="*/ 1550 h 2506"/>
                <a:gd name="T24" fmla="*/ 95 w 1601"/>
                <a:gd name="T25" fmla="*/ 1598 h 2506"/>
                <a:gd name="T26" fmla="*/ 104 w 1601"/>
                <a:gd name="T27" fmla="*/ 1636 h 2506"/>
                <a:gd name="T28" fmla="*/ 110 w 1601"/>
                <a:gd name="T29" fmla="*/ 1661 h 2506"/>
                <a:gd name="T30" fmla="*/ 169 w 1601"/>
                <a:gd name="T31" fmla="*/ 2476 h 2506"/>
                <a:gd name="T32" fmla="*/ 310 w 1601"/>
                <a:gd name="T33" fmla="*/ 2500 h 2506"/>
                <a:gd name="T34" fmla="*/ 447 w 1601"/>
                <a:gd name="T35" fmla="*/ 2506 h 2506"/>
                <a:gd name="T36" fmla="*/ 577 w 1601"/>
                <a:gd name="T37" fmla="*/ 2500 h 2506"/>
                <a:gd name="T38" fmla="*/ 701 w 1601"/>
                <a:gd name="T39" fmla="*/ 2478 h 2506"/>
                <a:gd name="T40" fmla="*/ 820 w 1601"/>
                <a:gd name="T41" fmla="*/ 2445 h 2506"/>
                <a:gd name="T42" fmla="*/ 930 w 1601"/>
                <a:gd name="T43" fmla="*/ 2400 h 2506"/>
                <a:gd name="T44" fmla="*/ 1034 w 1601"/>
                <a:gd name="T45" fmla="*/ 2345 h 2506"/>
                <a:gd name="T46" fmla="*/ 1131 w 1601"/>
                <a:gd name="T47" fmla="*/ 2282 h 2506"/>
                <a:gd name="T48" fmla="*/ 1218 w 1601"/>
                <a:gd name="T49" fmla="*/ 2212 h 2506"/>
                <a:gd name="T50" fmla="*/ 1299 w 1601"/>
                <a:gd name="T51" fmla="*/ 2137 h 2506"/>
                <a:gd name="T52" fmla="*/ 1371 w 1601"/>
                <a:gd name="T53" fmla="*/ 2057 h 2506"/>
                <a:gd name="T54" fmla="*/ 1436 w 1601"/>
                <a:gd name="T55" fmla="*/ 1976 h 2506"/>
                <a:gd name="T56" fmla="*/ 1490 w 1601"/>
                <a:gd name="T57" fmla="*/ 1892 h 2506"/>
                <a:gd name="T58" fmla="*/ 1537 w 1601"/>
                <a:gd name="T59" fmla="*/ 1808 h 2506"/>
                <a:gd name="T60" fmla="*/ 1574 w 1601"/>
                <a:gd name="T61" fmla="*/ 1726 h 2506"/>
                <a:gd name="T62" fmla="*/ 1601 w 1601"/>
                <a:gd name="T63" fmla="*/ 1648 h 2506"/>
                <a:gd name="T64" fmla="*/ 691 w 1601"/>
                <a:gd name="T65" fmla="*/ 0 h 2506"/>
                <a:gd name="T66" fmla="*/ 675 w 1601"/>
                <a:gd name="T67" fmla="*/ 0 h 2506"/>
                <a:gd name="T68" fmla="*/ 651 w 1601"/>
                <a:gd name="T69" fmla="*/ 1 h 2506"/>
                <a:gd name="T70" fmla="*/ 620 w 1601"/>
                <a:gd name="T71" fmla="*/ 6 h 2506"/>
                <a:gd name="T72" fmla="*/ 580 w 1601"/>
                <a:gd name="T73" fmla="*/ 13 h 2506"/>
                <a:gd name="T74" fmla="*/ 535 w 1601"/>
                <a:gd name="T75" fmla="*/ 26 h 2506"/>
                <a:gd name="T76" fmla="*/ 485 w 1601"/>
                <a:gd name="T77" fmla="*/ 42 h 2506"/>
                <a:gd name="T78" fmla="*/ 432 w 1601"/>
                <a:gd name="T79" fmla="*/ 68 h 2506"/>
                <a:gd name="T80" fmla="*/ 376 w 1601"/>
                <a:gd name="T81" fmla="*/ 98 h 2506"/>
                <a:gd name="T82" fmla="*/ 319 w 1601"/>
                <a:gd name="T83" fmla="*/ 138 h 2506"/>
                <a:gd name="T84" fmla="*/ 263 w 1601"/>
                <a:gd name="T85" fmla="*/ 186 h 2506"/>
                <a:gd name="T86" fmla="*/ 209 w 1601"/>
                <a:gd name="T87" fmla="*/ 246 h 2506"/>
                <a:gd name="T88" fmla="*/ 158 w 1601"/>
                <a:gd name="T89" fmla="*/ 317 h 2506"/>
                <a:gd name="T90" fmla="*/ 110 w 1601"/>
                <a:gd name="T91" fmla="*/ 400 h 2506"/>
                <a:gd name="T92" fmla="*/ 68 w 1601"/>
                <a:gd name="T93" fmla="*/ 497 h 2506"/>
                <a:gd name="T94" fmla="*/ 33 w 1601"/>
                <a:gd name="T95" fmla="*/ 608 h 25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1"/>
                <a:gd name="T145" fmla="*/ 0 h 2506"/>
                <a:gd name="T146" fmla="*/ 1601 w 1601"/>
                <a:gd name="T147" fmla="*/ 2506 h 25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1" h="2506">
                  <a:moveTo>
                    <a:pt x="26" y="638"/>
                  </a:moveTo>
                  <a:lnTo>
                    <a:pt x="21" y="656"/>
                  </a:lnTo>
                  <a:lnTo>
                    <a:pt x="18" y="673"/>
                  </a:lnTo>
                  <a:lnTo>
                    <a:pt x="15" y="690"/>
                  </a:lnTo>
                  <a:lnTo>
                    <a:pt x="12" y="710"/>
                  </a:lnTo>
                  <a:lnTo>
                    <a:pt x="9" y="729"/>
                  </a:lnTo>
                  <a:lnTo>
                    <a:pt x="7" y="749"/>
                  </a:lnTo>
                  <a:lnTo>
                    <a:pt x="5" y="769"/>
                  </a:lnTo>
                  <a:lnTo>
                    <a:pt x="4" y="789"/>
                  </a:lnTo>
                  <a:lnTo>
                    <a:pt x="2" y="809"/>
                  </a:lnTo>
                  <a:lnTo>
                    <a:pt x="1" y="829"/>
                  </a:lnTo>
                  <a:lnTo>
                    <a:pt x="0" y="850"/>
                  </a:lnTo>
                  <a:lnTo>
                    <a:pt x="0" y="870"/>
                  </a:lnTo>
                  <a:lnTo>
                    <a:pt x="0" y="892"/>
                  </a:lnTo>
                  <a:lnTo>
                    <a:pt x="0" y="913"/>
                  </a:lnTo>
                  <a:lnTo>
                    <a:pt x="1" y="934"/>
                  </a:lnTo>
                  <a:lnTo>
                    <a:pt x="2" y="956"/>
                  </a:lnTo>
                  <a:lnTo>
                    <a:pt x="2" y="977"/>
                  </a:lnTo>
                  <a:lnTo>
                    <a:pt x="3" y="998"/>
                  </a:lnTo>
                  <a:lnTo>
                    <a:pt x="4" y="1020"/>
                  </a:lnTo>
                  <a:lnTo>
                    <a:pt x="6" y="1042"/>
                  </a:lnTo>
                  <a:lnTo>
                    <a:pt x="7" y="1062"/>
                  </a:lnTo>
                  <a:lnTo>
                    <a:pt x="9" y="1084"/>
                  </a:lnTo>
                  <a:lnTo>
                    <a:pt x="11" y="1106"/>
                  </a:lnTo>
                  <a:lnTo>
                    <a:pt x="14" y="1128"/>
                  </a:lnTo>
                  <a:lnTo>
                    <a:pt x="15" y="1149"/>
                  </a:lnTo>
                  <a:lnTo>
                    <a:pt x="18" y="1170"/>
                  </a:lnTo>
                  <a:lnTo>
                    <a:pt x="20" y="1192"/>
                  </a:lnTo>
                  <a:lnTo>
                    <a:pt x="24" y="1213"/>
                  </a:lnTo>
                  <a:lnTo>
                    <a:pt x="26" y="1233"/>
                  </a:lnTo>
                  <a:lnTo>
                    <a:pt x="29" y="1254"/>
                  </a:lnTo>
                  <a:lnTo>
                    <a:pt x="32" y="1274"/>
                  </a:lnTo>
                  <a:lnTo>
                    <a:pt x="36" y="1296"/>
                  </a:lnTo>
                  <a:lnTo>
                    <a:pt x="39" y="1314"/>
                  </a:lnTo>
                  <a:lnTo>
                    <a:pt x="42" y="1334"/>
                  </a:lnTo>
                  <a:lnTo>
                    <a:pt x="45" y="1353"/>
                  </a:lnTo>
                  <a:lnTo>
                    <a:pt x="49" y="1372"/>
                  </a:lnTo>
                  <a:lnTo>
                    <a:pt x="52" y="1389"/>
                  </a:lnTo>
                  <a:lnTo>
                    <a:pt x="55" y="1408"/>
                  </a:lnTo>
                  <a:lnTo>
                    <a:pt x="59" y="1426"/>
                  </a:lnTo>
                  <a:lnTo>
                    <a:pt x="62" y="1444"/>
                  </a:lnTo>
                  <a:lnTo>
                    <a:pt x="65" y="1460"/>
                  </a:lnTo>
                  <a:lnTo>
                    <a:pt x="68" y="1477"/>
                  </a:lnTo>
                  <a:lnTo>
                    <a:pt x="71" y="1492"/>
                  </a:lnTo>
                  <a:lnTo>
                    <a:pt x="75" y="1508"/>
                  </a:lnTo>
                  <a:lnTo>
                    <a:pt x="77" y="1521"/>
                  </a:lnTo>
                  <a:lnTo>
                    <a:pt x="81" y="1537"/>
                  </a:lnTo>
                  <a:lnTo>
                    <a:pt x="84" y="1550"/>
                  </a:lnTo>
                  <a:lnTo>
                    <a:pt x="87" y="1564"/>
                  </a:lnTo>
                  <a:lnTo>
                    <a:pt x="89" y="1576"/>
                  </a:lnTo>
                  <a:lnTo>
                    <a:pt x="92" y="1588"/>
                  </a:lnTo>
                  <a:lnTo>
                    <a:pt x="95" y="1598"/>
                  </a:lnTo>
                  <a:lnTo>
                    <a:pt x="98" y="1609"/>
                  </a:lnTo>
                  <a:lnTo>
                    <a:pt x="100" y="1618"/>
                  </a:lnTo>
                  <a:lnTo>
                    <a:pt x="102" y="1628"/>
                  </a:lnTo>
                  <a:lnTo>
                    <a:pt x="104" y="1636"/>
                  </a:lnTo>
                  <a:lnTo>
                    <a:pt x="106" y="1644"/>
                  </a:lnTo>
                  <a:lnTo>
                    <a:pt x="107" y="1650"/>
                  </a:lnTo>
                  <a:lnTo>
                    <a:pt x="109" y="1657"/>
                  </a:lnTo>
                  <a:lnTo>
                    <a:pt x="110" y="1661"/>
                  </a:lnTo>
                  <a:lnTo>
                    <a:pt x="111" y="1666"/>
                  </a:lnTo>
                  <a:lnTo>
                    <a:pt x="113" y="1672"/>
                  </a:lnTo>
                  <a:lnTo>
                    <a:pt x="114" y="1674"/>
                  </a:lnTo>
                  <a:lnTo>
                    <a:pt x="169" y="2476"/>
                  </a:lnTo>
                  <a:lnTo>
                    <a:pt x="204" y="2482"/>
                  </a:lnTo>
                  <a:lnTo>
                    <a:pt x="240" y="2489"/>
                  </a:lnTo>
                  <a:lnTo>
                    <a:pt x="275" y="2494"/>
                  </a:lnTo>
                  <a:lnTo>
                    <a:pt x="310" y="2500"/>
                  </a:lnTo>
                  <a:lnTo>
                    <a:pt x="344" y="2502"/>
                  </a:lnTo>
                  <a:lnTo>
                    <a:pt x="379" y="2505"/>
                  </a:lnTo>
                  <a:lnTo>
                    <a:pt x="413" y="2506"/>
                  </a:lnTo>
                  <a:lnTo>
                    <a:pt x="447" y="2506"/>
                  </a:lnTo>
                  <a:lnTo>
                    <a:pt x="480" y="2506"/>
                  </a:lnTo>
                  <a:lnTo>
                    <a:pt x="512" y="2505"/>
                  </a:lnTo>
                  <a:lnTo>
                    <a:pt x="545" y="2501"/>
                  </a:lnTo>
                  <a:lnTo>
                    <a:pt x="577" y="2500"/>
                  </a:lnTo>
                  <a:lnTo>
                    <a:pt x="608" y="2494"/>
                  </a:lnTo>
                  <a:lnTo>
                    <a:pt x="640" y="2490"/>
                  </a:lnTo>
                  <a:lnTo>
                    <a:pt x="670" y="2485"/>
                  </a:lnTo>
                  <a:lnTo>
                    <a:pt x="701" y="2478"/>
                  </a:lnTo>
                  <a:lnTo>
                    <a:pt x="731" y="2470"/>
                  </a:lnTo>
                  <a:lnTo>
                    <a:pt x="761" y="2462"/>
                  </a:lnTo>
                  <a:lnTo>
                    <a:pt x="790" y="2453"/>
                  </a:lnTo>
                  <a:lnTo>
                    <a:pt x="820" y="2445"/>
                  </a:lnTo>
                  <a:lnTo>
                    <a:pt x="848" y="2433"/>
                  </a:lnTo>
                  <a:lnTo>
                    <a:pt x="876" y="2422"/>
                  </a:lnTo>
                  <a:lnTo>
                    <a:pt x="903" y="2410"/>
                  </a:lnTo>
                  <a:lnTo>
                    <a:pt x="930" y="2400"/>
                  </a:lnTo>
                  <a:lnTo>
                    <a:pt x="957" y="2386"/>
                  </a:lnTo>
                  <a:lnTo>
                    <a:pt x="983" y="2373"/>
                  </a:lnTo>
                  <a:lnTo>
                    <a:pt x="1008" y="2360"/>
                  </a:lnTo>
                  <a:lnTo>
                    <a:pt x="1034" y="2345"/>
                  </a:lnTo>
                  <a:lnTo>
                    <a:pt x="1058" y="2329"/>
                  </a:lnTo>
                  <a:lnTo>
                    <a:pt x="1083" y="2314"/>
                  </a:lnTo>
                  <a:lnTo>
                    <a:pt x="1107" y="2298"/>
                  </a:lnTo>
                  <a:lnTo>
                    <a:pt x="1131" y="2282"/>
                  </a:lnTo>
                  <a:lnTo>
                    <a:pt x="1153" y="2265"/>
                  </a:lnTo>
                  <a:lnTo>
                    <a:pt x="1175" y="2248"/>
                  </a:lnTo>
                  <a:lnTo>
                    <a:pt x="1197" y="2230"/>
                  </a:lnTo>
                  <a:lnTo>
                    <a:pt x="1218" y="2212"/>
                  </a:lnTo>
                  <a:lnTo>
                    <a:pt x="1239" y="2193"/>
                  </a:lnTo>
                  <a:lnTo>
                    <a:pt x="1260" y="2174"/>
                  </a:lnTo>
                  <a:lnTo>
                    <a:pt x="1279" y="2156"/>
                  </a:lnTo>
                  <a:lnTo>
                    <a:pt x="1299" y="2137"/>
                  </a:lnTo>
                  <a:lnTo>
                    <a:pt x="1317" y="2117"/>
                  </a:lnTo>
                  <a:lnTo>
                    <a:pt x="1336" y="2097"/>
                  </a:lnTo>
                  <a:lnTo>
                    <a:pt x="1354" y="2077"/>
                  </a:lnTo>
                  <a:lnTo>
                    <a:pt x="1371" y="2057"/>
                  </a:lnTo>
                  <a:lnTo>
                    <a:pt x="1388" y="2036"/>
                  </a:lnTo>
                  <a:lnTo>
                    <a:pt x="1404" y="2016"/>
                  </a:lnTo>
                  <a:lnTo>
                    <a:pt x="1420" y="1996"/>
                  </a:lnTo>
                  <a:lnTo>
                    <a:pt x="1436" y="1976"/>
                  </a:lnTo>
                  <a:lnTo>
                    <a:pt x="1450" y="1954"/>
                  </a:lnTo>
                  <a:lnTo>
                    <a:pt x="1464" y="1933"/>
                  </a:lnTo>
                  <a:lnTo>
                    <a:pt x="1477" y="1912"/>
                  </a:lnTo>
                  <a:lnTo>
                    <a:pt x="1490" y="1892"/>
                  </a:lnTo>
                  <a:lnTo>
                    <a:pt x="1503" y="1870"/>
                  </a:lnTo>
                  <a:lnTo>
                    <a:pt x="1515" y="1849"/>
                  </a:lnTo>
                  <a:lnTo>
                    <a:pt x="1526" y="1828"/>
                  </a:lnTo>
                  <a:lnTo>
                    <a:pt x="1537" y="1808"/>
                  </a:lnTo>
                  <a:lnTo>
                    <a:pt x="1547" y="1786"/>
                  </a:lnTo>
                  <a:lnTo>
                    <a:pt x="1557" y="1766"/>
                  </a:lnTo>
                  <a:lnTo>
                    <a:pt x="1565" y="1746"/>
                  </a:lnTo>
                  <a:lnTo>
                    <a:pt x="1574" y="1726"/>
                  </a:lnTo>
                  <a:lnTo>
                    <a:pt x="1581" y="1706"/>
                  </a:lnTo>
                  <a:lnTo>
                    <a:pt x="1588" y="1686"/>
                  </a:lnTo>
                  <a:lnTo>
                    <a:pt x="1594" y="1666"/>
                  </a:lnTo>
                  <a:lnTo>
                    <a:pt x="1601" y="1648"/>
                  </a:lnTo>
                  <a:lnTo>
                    <a:pt x="1080" y="872"/>
                  </a:lnTo>
                  <a:lnTo>
                    <a:pt x="1138" y="328"/>
                  </a:lnTo>
                  <a:lnTo>
                    <a:pt x="693" y="1"/>
                  </a:lnTo>
                  <a:lnTo>
                    <a:pt x="691" y="0"/>
                  </a:lnTo>
                  <a:lnTo>
                    <a:pt x="687" y="0"/>
                  </a:lnTo>
                  <a:lnTo>
                    <a:pt x="683" y="0"/>
                  </a:lnTo>
                  <a:lnTo>
                    <a:pt x="680" y="0"/>
                  </a:lnTo>
                  <a:lnTo>
                    <a:pt x="675" y="0"/>
                  </a:lnTo>
                  <a:lnTo>
                    <a:pt x="670" y="1"/>
                  </a:lnTo>
                  <a:lnTo>
                    <a:pt x="664" y="1"/>
                  </a:lnTo>
                  <a:lnTo>
                    <a:pt x="658" y="1"/>
                  </a:lnTo>
                  <a:lnTo>
                    <a:pt x="651" y="1"/>
                  </a:lnTo>
                  <a:lnTo>
                    <a:pt x="645" y="2"/>
                  </a:lnTo>
                  <a:lnTo>
                    <a:pt x="636" y="2"/>
                  </a:lnTo>
                  <a:lnTo>
                    <a:pt x="629" y="4"/>
                  </a:lnTo>
                  <a:lnTo>
                    <a:pt x="620" y="6"/>
                  </a:lnTo>
                  <a:lnTo>
                    <a:pt x="611" y="8"/>
                  </a:lnTo>
                  <a:lnTo>
                    <a:pt x="601" y="9"/>
                  </a:lnTo>
                  <a:lnTo>
                    <a:pt x="591" y="10"/>
                  </a:lnTo>
                  <a:lnTo>
                    <a:pt x="580" y="13"/>
                  </a:lnTo>
                  <a:lnTo>
                    <a:pt x="569" y="16"/>
                  </a:lnTo>
                  <a:lnTo>
                    <a:pt x="557" y="18"/>
                  </a:lnTo>
                  <a:lnTo>
                    <a:pt x="546" y="22"/>
                  </a:lnTo>
                  <a:lnTo>
                    <a:pt x="535" y="26"/>
                  </a:lnTo>
                  <a:lnTo>
                    <a:pt x="523" y="30"/>
                  </a:lnTo>
                  <a:lnTo>
                    <a:pt x="510" y="34"/>
                  </a:lnTo>
                  <a:lnTo>
                    <a:pt x="497" y="38"/>
                  </a:lnTo>
                  <a:lnTo>
                    <a:pt x="485" y="42"/>
                  </a:lnTo>
                  <a:lnTo>
                    <a:pt x="472" y="49"/>
                  </a:lnTo>
                  <a:lnTo>
                    <a:pt x="458" y="54"/>
                  </a:lnTo>
                  <a:lnTo>
                    <a:pt x="445" y="61"/>
                  </a:lnTo>
                  <a:lnTo>
                    <a:pt x="432" y="68"/>
                  </a:lnTo>
                  <a:lnTo>
                    <a:pt x="418" y="76"/>
                  </a:lnTo>
                  <a:lnTo>
                    <a:pt x="404" y="82"/>
                  </a:lnTo>
                  <a:lnTo>
                    <a:pt x="390" y="90"/>
                  </a:lnTo>
                  <a:lnTo>
                    <a:pt x="376" y="98"/>
                  </a:lnTo>
                  <a:lnTo>
                    <a:pt x="362" y="108"/>
                  </a:lnTo>
                  <a:lnTo>
                    <a:pt x="347" y="117"/>
                  </a:lnTo>
                  <a:lnTo>
                    <a:pt x="333" y="128"/>
                  </a:lnTo>
                  <a:lnTo>
                    <a:pt x="319" y="138"/>
                  </a:lnTo>
                  <a:lnTo>
                    <a:pt x="305" y="150"/>
                  </a:lnTo>
                  <a:lnTo>
                    <a:pt x="291" y="161"/>
                  </a:lnTo>
                  <a:lnTo>
                    <a:pt x="277" y="174"/>
                  </a:lnTo>
                  <a:lnTo>
                    <a:pt x="263" y="186"/>
                  </a:lnTo>
                  <a:lnTo>
                    <a:pt x="250" y="201"/>
                  </a:lnTo>
                  <a:lnTo>
                    <a:pt x="236" y="216"/>
                  </a:lnTo>
                  <a:lnTo>
                    <a:pt x="223" y="230"/>
                  </a:lnTo>
                  <a:lnTo>
                    <a:pt x="209" y="246"/>
                  </a:lnTo>
                  <a:lnTo>
                    <a:pt x="196" y="264"/>
                  </a:lnTo>
                  <a:lnTo>
                    <a:pt x="183" y="281"/>
                  </a:lnTo>
                  <a:lnTo>
                    <a:pt x="170" y="298"/>
                  </a:lnTo>
                  <a:lnTo>
                    <a:pt x="158" y="317"/>
                  </a:lnTo>
                  <a:lnTo>
                    <a:pt x="145" y="337"/>
                  </a:lnTo>
                  <a:lnTo>
                    <a:pt x="133" y="357"/>
                  </a:lnTo>
                  <a:lnTo>
                    <a:pt x="121" y="378"/>
                  </a:lnTo>
                  <a:lnTo>
                    <a:pt x="110" y="400"/>
                  </a:lnTo>
                  <a:lnTo>
                    <a:pt x="100" y="424"/>
                  </a:lnTo>
                  <a:lnTo>
                    <a:pt x="89" y="446"/>
                  </a:lnTo>
                  <a:lnTo>
                    <a:pt x="79" y="472"/>
                  </a:lnTo>
                  <a:lnTo>
                    <a:pt x="68" y="497"/>
                  </a:lnTo>
                  <a:lnTo>
                    <a:pt x="59" y="524"/>
                  </a:lnTo>
                  <a:lnTo>
                    <a:pt x="50" y="550"/>
                  </a:lnTo>
                  <a:lnTo>
                    <a:pt x="41" y="578"/>
                  </a:lnTo>
                  <a:lnTo>
                    <a:pt x="33" y="608"/>
                  </a:lnTo>
                  <a:lnTo>
                    <a:pt x="26" y="638"/>
                  </a:lnTo>
                  <a:close/>
                </a:path>
              </a:pathLst>
            </a:custGeom>
            <a:solidFill>
              <a:srgbClr val="B3B02B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2" name="Freeform 16"/>
            <p:cNvSpPr>
              <a:spLocks/>
            </p:cNvSpPr>
            <p:nvPr/>
          </p:nvSpPr>
          <p:spPr bwMode="auto">
            <a:xfrm>
              <a:off x="4282" y="3439"/>
              <a:ext cx="223" cy="44"/>
            </a:xfrm>
            <a:custGeom>
              <a:avLst/>
              <a:gdLst>
                <a:gd name="T0" fmla="*/ 109 w 667"/>
                <a:gd name="T1" fmla="*/ 0 h 174"/>
                <a:gd name="T2" fmla="*/ 140 w 667"/>
                <a:gd name="T3" fmla="*/ 2 h 174"/>
                <a:gd name="T4" fmla="*/ 171 w 667"/>
                <a:gd name="T5" fmla="*/ 4 h 174"/>
                <a:gd name="T6" fmla="*/ 202 w 667"/>
                <a:gd name="T7" fmla="*/ 8 h 174"/>
                <a:gd name="T8" fmla="*/ 232 w 667"/>
                <a:gd name="T9" fmla="*/ 12 h 174"/>
                <a:gd name="T10" fmla="*/ 262 w 667"/>
                <a:gd name="T11" fmla="*/ 19 h 174"/>
                <a:gd name="T12" fmla="*/ 292 w 667"/>
                <a:gd name="T13" fmla="*/ 26 h 174"/>
                <a:gd name="T14" fmla="*/ 322 w 667"/>
                <a:gd name="T15" fmla="*/ 34 h 174"/>
                <a:gd name="T16" fmla="*/ 351 w 667"/>
                <a:gd name="T17" fmla="*/ 40 h 174"/>
                <a:gd name="T18" fmla="*/ 380 w 667"/>
                <a:gd name="T19" fmla="*/ 50 h 174"/>
                <a:gd name="T20" fmla="*/ 410 w 667"/>
                <a:gd name="T21" fmla="*/ 58 h 174"/>
                <a:gd name="T22" fmla="*/ 439 w 667"/>
                <a:gd name="T23" fmla="*/ 67 h 174"/>
                <a:gd name="T24" fmla="*/ 468 w 667"/>
                <a:gd name="T25" fmla="*/ 76 h 174"/>
                <a:gd name="T26" fmla="*/ 498 w 667"/>
                <a:gd name="T27" fmla="*/ 86 h 174"/>
                <a:gd name="T28" fmla="*/ 526 w 667"/>
                <a:gd name="T29" fmla="*/ 95 h 174"/>
                <a:gd name="T30" fmla="*/ 556 w 667"/>
                <a:gd name="T31" fmla="*/ 106 h 174"/>
                <a:gd name="T32" fmla="*/ 571 w 667"/>
                <a:gd name="T33" fmla="*/ 114 h 174"/>
                <a:gd name="T34" fmla="*/ 584 w 667"/>
                <a:gd name="T35" fmla="*/ 122 h 174"/>
                <a:gd name="T36" fmla="*/ 601 w 667"/>
                <a:gd name="T37" fmla="*/ 131 h 174"/>
                <a:gd name="T38" fmla="*/ 620 w 667"/>
                <a:gd name="T39" fmla="*/ 142 h 174"/>
                <a:gd name="T40" fmla="*/ 637 w 667"/>
                <a:gd name="T41" fmla="*/ 152 h 174"/>
                <a:gd name="T42" fmla="*/ 653 w 667"/>
                <a:gd name="T43" fmla="*/ 163 h 174"/>
                <a:gd name="T44" fmla="*/ 665 w 667"/>
                <a:gd name="T45" fmla="*/ 171 h 174"/>
                <a:gd name="T46" fmla="*/ 658 w 667"/>
                <a:gd name="T47" fmla="*/ 172 h 174"/>
                <a:gd name="T48" fmla="*/ 644 w 667"/>
                <a:gd name="T49" fmla="*/ 168 h 174"/>
                <a:gd name="T50" fmla="*/ 627 w 667"/>
                <a:gd name="T51" fmla="*/ 162 h 174"/>
                <a:gd name="T52" fmla="*/ 609 w 667"/>
                <a:gd name="T53" fmla="*/ 155 h 174"/>
                <a:gd name="T54" fmla="*/ 590 w 667"/>
                <a:gd name="T55" fmla="*/ 148 h 174"/>
                <a:gd name="T56" fmla="*/ 575 w 667"/>
                <a:gd name="T57" fmla="*/ 143 h 174"/>
                <a:gd name="T58" fmla="*/ 563 w 667"/>
                <a:gd name="T59" fmla="*/ 140 h 174"/>
                <a:gd name="T60" fmla="*/ 541 w 667"/>
                <a:gd name="T61" fmla="*/ 134 h 174"/>
                <a:gd name="T62" fmla="*/ 514 w 667"/>
                <a:gd name="T63" fmla="*/ 124 h 174"/>
                <a:gd name="T64" fmla="*/ 488 w 667"/>
                <a:gd name="T65" fmla="*/ 116 h 174"/>
                <a:gd name="T66" fmla="*/ 462 w 667"/>
                <a:gd name="T67" fmla="*/ 110 h 174"/>
                <a:gd name="T68" fmla="*/ 436 w 667"/>
                <a:gd name="T69" fmla="*/ 102 h 174"/>
                <a:gd name="T70" fmla="*/ 409 w 667"/>
                <a:gd name="T71" fmla="*/ 95 h 174"/>
                <a:gd name="T72" fmla="*/ 383 w 667"/>
                <a:gd name="T73" fmla="*/ 88 h 174"/>
                <a:gd name="T74" fmla="*/ 357 w 667"/>
                <a:gd name="T75" fmla="*/ 82 h 174"/>
                <a:gd name="T76" fmla="*/ 331 w 667"/>
                <a:gd name="T77" fmla="*/ 76 h 174"/>
                <a:gd name="T78" fmla="*/ 304 w 667"/>
                <a:gd name="T79" fmla="*/ 70 h 174"/>
                <a:gd name="T80" fmla="*/ 277 w 667"/>
                <a:gd name="T81" fmla="*/ 64 h 174"/>
                <a:gd name="T82" fmla="*/ 251 w 667"/>
                <a:gd name="T83" fmla="*/ 59 h 174"/>
                <a:gd name="T84" fmla="*/ 223 w 667"/>
                <a:gd name="T85" fmla="*/ 54 h 174"/>
                <a:gd name="T86" fmla="*/ 197 w 667"/>
                <a:gd name="T87" fmla="*/ 48 h 174"/>
                <a:gd name="T88" fmla="*/ 170 w 667"/>
                <a:gd name="T89" fmla="*/ 44 h 174"/>
                <a:gd name="T90" fmla="*/ 143 w 667"/>
                <a:gd name="T91" fmla="*/ 39 h 174"/>
                <a:gd name="T92" fmla="*/ 121 w 667"/>
                <a:gd name="T93" fmla="*/ 44 h 174"/>
                <a:gd name="T94" fmla="*/ 101 w 667"/>
                <a:gd name="T95" fmla="*/ 54 h 174"/>
                <a:gd name="T96" fmla="*/ 79 w 667"/>
                <a:gd name="T97" fmla="*/ 62 h 174"/>
                <a:gd name="T98" fmla="*/ 59 w 667"/>
                <a:gd name="T99" fmla="*/ 67 h 174"/>
                <a:gd name="T100" fmla="*/ 43 w 667"/>
                <a:gd name="T101" fmla="*/ 79 h 174"/>
                <a:gd name="T102" fmla="*/ 35 w 667"/>
                <a:gd name="T103" fmla="*/ 96 h 174"/>
                <a:gd name="T104" fmla="*/ 28 w 667"/>
                <a:gd name="T105" fmla="*/ 114 h 174"/>
                <a:gd name="T106" fmla="*/ 17 w 667"/>
                <a:gd name="T107" fmla="*/ 123 h 174"/>
                <a:gd name="T108" fmla="*/ 2 w 667"/>
                <a:gd name="T109" fmla="*/ 111 h 174"/>
                <a:gd name="T110" fmla="*/ 3 w 667"/>
                <a:gd name="T111" fmla="*/ 88 h 174"/>
                <a:gd name="T112" fmla="*/ 9 w 667"/>
                <a:gd name="T113" fmla="*/ 63 h 174"/>
                <a:gd name="T114" fmla="*/ 18 w 667"/>
                <a:gd name="T115" fmla="*/ 43 h 174"/>
                <a:gd name="T116" fmla="*/ 32 w 667"/>
                <a:gd name="T117" fmla="*/ 30 h 174"/>
                <a:gd name="T118" fmla="*/ 45 w 667"/>
                <a:gd name="T119" fmla="*/ 22 h 174"/>
                <a:gd name="T120" fmla="*/ 60 w 667"/>
                <a:gd name="T121" fmla="*/ 12 h 174"/>
                <a:gd name="T122" fmla="*/ 81 w 667"/>
                <a:gd name="T123" fmla="*/ 4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7"/>
                <a:gd name="T187" fmla="*/ 0 h 174"/>
                <a:gd name="T188" fmla="*/ 667 w 66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7" h="174">
                  <a:moveTo>
                    <a:pt x="86" y="0"/>
                  </a:moveTo>
                  <a:lnTo>
                    <a:pt x="93" y="0"/>
                  </a:lnTo>
                  <a:lnTo>
                    <a:pt x="102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4" y="0"/>
                  </a:lnTo>
                  <a:lnTo>
                    <a:pt x="133" y="0"/>
                  </a:lnTo>
                  <a:lnTo>
                    <a:pt x="140" y="2"/>
                  </a:lnTo>
                  <a:lnTo>
                    <a:pt x="148" y="3"/>
                  </a:lnTo>
                  <a:lnTo>
                    <a:pt x="156" y="3"/>
                  </a:lnTo>
                  <a:lnTo>
                    <a:pt x="163" y="3"/>
                  </a:lnTo>
                  <a:lnTo>
                    <a:pt x="171" y="4"/>
                  </a:lnTo>
                  <a:lnTo>
                    <a:pt x="179" y="6"/>
                  </a:lnTo>
                  <a:lnTo>
                    <a:pt x="186" y="6"/>
                  </a:lnTo>
                  <a:lnTo>
                    <a:pt x="194" y="8"/>
                  </a:lnTo>
                  <a:lnTo>
                    <a:pt x="202" y="8"/>
                  </a:lnTo>
                  <a:lnTo>
                    <a:pt x="210" y="10"/>
                  </a:lnTo>
                  <a:lnTo>
                    <a:pt x="217" y="11"/>
                  </a:lnTo>
                  <a:lnTo>
                    <a:pt x="225" y="12"/>
                  </a:lnTo>
                  <a:lnTo>
                    <a:pt x="232" y="12"/>
                  </a:lnTo>
                  <a:lnTo>
                    <a:pt x="240" y="15"/>
                  </a:lnTo>
                  <a:lnTo>
                    <a:pt x="247" y="16"/>
                  </a:lnTo>
                  <a:lnTo>
                    <a:pt x="255" y="18"/>
                  </a:lnTo>
                  <a:lnTo>
                    <a:pt x="262" y="19"/>
                  </a:lnTo>
                  <a:lnTo>
                    <a:pt x="270" y="22"/>
                  </a:lnTo>
                  <a:lnTo>
                    <a:pt x="277" y="23"/>
                  </a:lnTo>
                  <a:lnTo>
                    <a:pt x="285" y="24"/>
                  </a:lnTo>
                  <a:lnTo>
                    <a:pt x="292" y="26"/>
                  </a:lnTo>
                  <a:lnTo>
                    <a:pt x="300" y="28"/>
                  </a:lnTo>
                  <a:lnTo>
                    <a:pt x="307" y="30"/>
                  </a:lnTo>
                  <a:lnTo>
                    <a:pt x="315" y="31"/>
                  </a:lnTo>
                  <a:lnTo>
                    <a:pt x="322" y="34"/>
                  </a:lnTo>
                  <a:lnTo>
                    <a:pt x="330" y="36"/>
                  </a:lnTo>
                  <a:lnTo>
                    <a:pt x="336" y="38"/>
                  </a:lnTo>
                  <a:lnTo>
                    <a:pt x="344" y="39"/>
                  </a:lnTo>
                  <a:lnTo>
                    <a:pt x="351" y="40"/>
                  </a:lnTo>
                  <a:lnTo>
                    <a:pt x="359" y="43"/>
                  </a:lnTo>
                  <a:lnTo>
                    <a:pt x="366" y="44"/>
                  </a:lnTo>
                  <a:lnTo>
                    <a:pt x="373" y="47"/>
                  </a:lnTo>
                  <a:lnTo>
                    <a:pt x="380" y="50"/>
                  </a:lnTo>
                  <a:lnTo>
                    <a:pt x="388" y="51"/>
                  </a:lnTo>
                  <a:lnTo>
                    <a:pt x="395" y="54"/>
                  </a:lnTo>
                  <a:lnTo>
                    <a:pt x="402" y="56"/>
                  </a:lnTo>
                  <a:lnTo>
                    <a:pt x="410" y="58"/>
                  </a:lnTo>
                  <a:lnTo>
                    <a:pt x="417" y="60"/>
                  </a:lnTo>
                  <a:lnTo>
                    <a:pt x="425" y="63"/>
                  </a:lnTo>
                  <a:lnTo>
                    <a:pt x="432" y="64"/>
                  </a:lnTo>
                  <a:lnTo>
                    <a:pt x="439" y="67"/>
                  </a:lnTo>
                  <a:lnTo>
                    <a:pt x="447" y="70"/>
                  </a:lnTo>
                  <a:lnTo>
                    <a:pt x="454" y="72"/>
                  </a:lnTo>
                  <a:lnTo>
                    <a:pt x="461" y="75"/>
                  </a:lnTo>
                  <a:lnTo>
                    <a:pt x="468" y="76"/>
                  </a:lnTo>
                  <a:lnTo>
                    <a:pt x="476" y="79"/>
                  </a:lnTo>
                  <a:lnTo>
                    <a:pt x="483" y="82"/>
                  </a:lnTo>
                  <a:lnTo>
                    <a:pt x="490" y="83"/>
                  </a:lnTo>
                  <a:lnTo>
                    <a:pt x="498" y="86"/>
                  </a:lnTo>
                  <a:lnTo>
                    <a:pt x="505" y="88"/>
                  </a:lnTo>
                  <a:lnTo>
                    <a:pt x="512" y="91"/>
                  </a:lnTo>
                  <a:lnTo>
                    <a:pt x="520" y="94"/>
                  </a:lnTo>
                  <a:lnTo>
                    <a:pt x="526" y="95"/>
                  </a:lnTo>
                  <a:lnTo>
                    <a:pt x="534" y="98"/>
                  </a:lnTo>
                  <a:lnTo>
                    <a:pt x="541" y="100"/>
                  </a:lnTo>
                  <a:lnTo>
                    <a:pt x="549" y="103"/>
                  </a:lnTo>
                  <a:lnTo>
                    <a:pt x="556" y="106"/>
                  </a:lnTo>
                  <a:lnTo>
                    <a:pt x="564" y="108"/>
                  </a:lnTo>
                  <a:lnTo>
                    <a:pt x="565" y="110"/>
                  </a:lnTo>
                  <a:lnTo>
                    <a:pt x="569" y="111"/>
                  </a:lnTo>
                  <a:lnTo>
                    <a:pt x="571" y="114"/>
                  </a:lnTo>
                  <a:lnTo>
                    <a:pt x="574" y="115"/>
                  </a:lnTo>
                  <a:lnTo>
                    <a:pt x="577" y="116"/>
                  </a:lnTo>
                  <a:lnTo>
                    <a:pt x="581" y="119"/>
                  </a:lnTo>
                  <a:lnTo>
                    <a:pt x="584" y="122"/>
                  </a:lnTo>
                  <a:lnTo>
                    <a:pt x="588" y="123"/>
                  </a:lnTo>
                  <a:lnTo>
                    <a:pt x="592" y="126"/>
                  </a:lnTo>
                  <a:lnTo>
                    <a:pt x="597" y="128"/>
                  </a:lnTo>
                  <a:lnTo>
                    <a:pt x="601" y="131"/>
                  </a:lnTo>
                  <a:lnTo>
                    <a:pt x="605" y="134"/>
                  </a:lnTo>
                  <a:lnTo>
                    <a:pt x="610" y="136"/>
                  </a:lnTo>
                  <a:lnTo>
                    <a:pt x="615" y="140"/>
                  </a:lnTo>
                  <a:lnTo>
                    <a:pt x="620" y="142"/>
                  </a:lnTo>
                  <a:lnTo>
                    <a:pt x="624" y="144"/>
                  </a:lnTo>
                  <a:lnTo>
                    <a:pt x="629" y="147"/>
                  </a:lnTo>
                  <a:lnTo>
                    <a:pt x="633" y="150"/>
                  </a:lnTo>
                  <a:lnTo>
                    <a:pt x="637" y="152"/>
                  </a:lnTo>
                  <a:lnTo>
                    <a:pt x="642" y="155"/>
                  </a:lnTo>
                  <a:lnTo>
                    <a:pt x="646" y="159"/>
                  </a:lnTo>
                  <a:lnTo>
                    <a:pt x="650" y="162"/>
                  </a:lnTo>
                  <a:lnTo>
                    <a:pt x="653" y="163"/>
                  </a:lnTo>
                  <a:lnTo>
                    <a:pt x="656" y="166"/>
                  </a:lnTo>
                  <a:lnTo>
                    <a:pt x="659" y="167"/>
                  </a:lnTo>
                  <a:lnTo>
                    <a:pt x="662" y="168"/>
                  </a:lnTo>
                  <a:lnTo>
                    <a:pt x="665" y="171"/>
                  </a:lnTo>
                  <a:lnTo>
                    <a:pt x="667" y="174"/>
                  </a:lnTo>
                  <a:lnTo>
                    <a:pt x="664" y="174"/>
                  </a:lnTo>
                  <a:lnTo>
                    <a:pt x="661" y="174"/>
                  </a:lnTo>
                  <a:lnTo>
                    <a:pt x="658" y="172"/>
                  </a:lnTo>
                  <a:lnTo>
                    <a:pt x="656" y="172"/>
                  </a:lnTo>
                  <a:lnTo>
                    <a:pt x="652" y="171"/>
                  </a:lnTo>
                  <a:lnTo>
                    <a:pt x="649" y="170"/>
                  </a:lnTo>
                  <a:lnTo>
                    <a:pt x="644" y="168"/>
                  </a:lnTo>
                  <a:lnTo>
                    <a:pt x="641" y="167"/>
                  </a:lnTo>
                  <a:lnTo>
                    <a:pt x="636" y="166"/>
                  </a:lnTo>
                  <a:lnTo>
                    <a:pt x="632" y="164"/>
                  </a:lnTo>
                  <a:lnTo>
                    <a:pt x="627" y="162"/>
                  </a:lnTo>
                  <a:lnTo>
                    <a:pt x="623" y="160"/>
                  </a:lnTo>
                  <a:lnTo>
                    <a:pt x="618" y="159"/>
                  </a:lnTo>
                  <a:lnTo>
                    <a:pt x="614" y="158"/>
                  </a:lnTo>
                  <a:lnTo>
                    <a:pt x="609" y="155"/>
                  </a:lnTo>
                  <a:lnTo>
                    <a:pt x="604" y="154"/>
                  </a:lnTo>
                  <a:lnTo>
                    <a:pt x="599" y="151"/>
                  </a:lnTo>
                  <a:lnTo>
                    <a:pt x="595" y="150"/>
                  </a:lnTo>
                  <a:lnTo>
                    <a:pt x="590" y="148"/>
                  </a:lnTo>
                  <a:lnTo>
                    <a:pt x="586" y="147"/>
                  </a:lnTo>
                  <a:lnTo>
                    <a:pt x="582" y="144"/>
                  </a:lnTo>
                  <a:lnTo>
                    <a:pt x="579" y="144"/>
                  </a:lnTo>
                  <a:lnTo>
                    <a:pt x="575" y="143"/>
                  </a:lnTo>
                  <a:lnTo>
                    <a:pt x="572" y="142"/>
                  </a:lnTo>
                  <a:lnTo>
                    <a:pt x="568" y="140"/>
                  </a:lnTo>
                  <a:lnTo>
                    <a:pt x="567" y="140"/>
                  </a:lnTo>
                  <a:lnTo>
                    <a:pt x="563" y="140"/>
                  </a:lnTo>
                  <a:lnTo>
                    <a:pt x="561" y="140"/>
                  </a:lnTo>
                  <a:lnTo>
                    <a:pt x="554" y="138"/>
                  </a:lnTo>
                  <a:lnTo>
                    <a:pt x="548" y="136"/>
                  </a:lnTo>
                  <a:lnTo>
                    <a:pt x="541" y="134"/>
                  </a:lnTo>
                  <a:lnTo>
                    <a:pt x="534" y="131"/>
                  </a:lnTo>
                  <a:lnTo>
                    <a:pt x="528" y="130"/>
                  </a:lnTo>
                  <a:lnTo>
                    <a:pt x="521" y="127"/>
                  </a:lnTo>
                  <a:lnTo>
                    <a:pt x="514" y="124"/>
                  </a:lnTo>
                  <a:lnTo>
                    <a:pt x="508" y="123"/>
                  </a:lnTo>
                  <a:lnTo>
                    <a:pt x="501" y="120"/>
                  </a:lnTo>
                  <a:lnTo>
                    <a:pt x="495" y="118"/>
                  </a:lnTo>
                  <a:lnTo>
                    <a:pt x="488" y="116"/>
                  </a:lnTo>
                  <a:lnTo>
                    <a:pt x="482" y="115"/>
                  </a:lnTo>
                  <a:lnTo>
                    <a:pt x="475" y="112"/>
                  </a:lnTo>
                  <a:lnTo>
                    <a:pt x="469" y="111"/>
                  </a:lnTo>
                  <a:lnTo>
                    <a:pt x="462" y="110"/>
                  </a:lnTo>
                  <a:lnTo>
                    <a:pt x="456" y="108"/>
                  </a:lnTo>
                  <a:lnTo>
                    <a:pt x="449" y="106"/>
                  </a:lnTo>
                  <a:lnTo>
                    <a:pt x="442" y="103"/>
                  </a:lnTo>
                  <a:lnTo>
                    <a:pt x="436" y="102"/>
                  </a:lnTo>
                  <a:lnTo>
                    <a:pt x="429" y="100"/>
                  </a:lnTo>
                  <a:lnTo>
                    <a:pt x="422" y="98"/>
                  </a:lnTo>
                  <a:lnTo>
                    <a:pt x="416" y="96"/>
                  </a:lnTo>
                  <a:lnTo>
                    <a:pt x="409" y="95"/>
                  </a:lnTo>
                  <a:lnTo>
                    <a:pt x="403" y="94"/>
                  </a:lnTo>
                  <a:lnTo>
                    <a:pt x="396" y="91"/>
                  </a:lnTo>
                  <a:lnTo>
                    <a:pt x="390" y="90"/>
                  </a:lnTo>
                  <a:lnTo>
                    <a:pt x="383" y="88"/>
                  </a:lnTo>
                  <a:lnTo>
                    <a:pt x="377" y="87"/>
                  </a:lnTo>
                  <a:lnTo>
                    <a:pt x="370" y="84"/>
                  </a:lnTo>
                  <a:lnTo>
                    <a:pt x="364" y="83"/>
                  </a:lnTo>
                  <a:lnTo>
                    <a:pt x="357" y="82"/>
                  </a:lnTo>
                  <a:lnTo>
                    <a:pt x="351" y="82"/>
                  </a:lnTo>
                  <a:lnTo>
                    <a:pt x="344" y="79"/>
                  </a:lnTo>
                  <a:lnTo>
                    <a:pt x="337" y="78"/>
                  </a:lnTo>
                  <a:lnTo>
                    <a:pt x="331" y="76"/>
                  </a:lnTo>
                  <a:lnTo>
                    <a:pt x="324" y="75"/>
                  </a:lnTo>
                  <a:lnTo>
                    <a:pt x="317" y="74"/>
                  </a:lnTo>
                  <a:lnTo>
                    <a:pt x="311" y="71"/>
                  </a:lnTo>
                  <a:lnTo>
                    <a:pt x="304" y="70"/>
                  </a:lnTo>
                  <a:lnTo>
                    <a:pt x="297" y="70"/>
                  </a:lnTo>
                  <a:lnTo>
                    <a:pt x="291" y="67"/>
                  </a:lnTo>
                  <a:lnTo>
                    <a:pt x="284" y="67"/>
                  </a:lnTo>
                  <a:lnTo>
                    <a:pt x="277" y="64"/>
                  </a:lnTo>
                  <a:lnTo>
                    <a:pt x="271" y="63"/>
                  </a:lnTo>
                  <a:lnTo>
                    <a:pt x="264" y="62"/>
                  </a:lnTo>
                  <a:lnTo>
                    <a:pt x="257" y="60"/>
                  </a:lnTo>
                  <a:lnTo>
                    <a:pt x="251" y="59"/>
                  </a:lnTo>
                  <a:lnTo>
                    <a:pt x="244" y="58"/>
                  </a:lnTo>
                  <a:lnTo>
                    <a:pt x="237" y="56"/>
                  </a:lnTo>
                  <a:lnTo>
                    <a:pt x="230" y="55"/>
                  </a:lnTo>
                  <a:lnTo>
                    <a:pt x="223" y="54"/>
                  </a:lnTo>
                  <a:lnTo>
                    <a:pt x="217" y="52"/>
                  </a:lnTo>
                  <a:lnTo>
                    <a:pt x="210" y="51"/>
                  </a:lnTo>
                  <a:lnTo>
                    <a:pt x="203" y="50"/>
                  </a:lnTo>
                  <a:lnTo>
                    <a:pt x="197" y="48"/>
                  </a:lnTo>
                  <a:lnTo>
                    <a:pt x="190" y="48"/>
                  </a:lnTo>
                  <a:lnTo>
                    <a:pt x="183" y="46"/>
                  </a:lnTo>
                  <a:lnTo>
                    <a:pt x="177" y="46"/>
                  </a:lnTo>
                  <a:lnTo>
                    <a:pt x="170" y="44"/>
                  </a:lnTo>
                  <a:lnTo>
                    <a:pt x="163" y="43"/>
                  </a:lnTo>
                  <a:lnTo>
                    <a:pt x="157" y="42"/>
                  </a:lnTo>
                  <a:lnTo>
                    <a:pt x="150" y="42"/>
                  </a:lnTo>
                  <a:lnTo>
                    <a:pt x="143" y="39"/>
                  </a:lnTo>
                  <a:lnTo>
                    <a:pt x="137" y="39"/>
                  </a:lnTo>
                  <a:lnTo>
                    <a:pt x="131" y="40"/>
                  </a:lnTo>
                  <a:lnTo>
                    <a:pt x="126" y="43"/>
                  </a:lnTo>
                  <a:lnTo>
                    <a:pt x="121" y="44"/>
                  </a:lnTo>
                  <a:lnTo>
                    <a:pt x="116" y="47"/>
                  </a:lnTo>
                  <a:lnTo>
                    <a:pt x="111" y="50"/>
                  </a:lnTo>
                  <a:lnTo>
                    <a:pt x="106" y="51"/>
                  </a:lnTo>
                  <a:lnTo>
                    <a:pt x="101" y="54"/>
                  </a:lnTo>
                  <a:lnTo>
                    <a:pt x="96" y="56"/>
                  </a:lnTo>
                  <a:lnTo>
                    <a:pt x="90" y="58"/>
                  </a:lnTo>
                  <a:lnTo>
                    <a:pt x="85" y="60"/>
                  </a:lnTo>
                  <a:lnTo>
                    <a:pt x="79" y="62"/>
                  </a:lnTo>
                  <a:lnTo>
                    <a:pt x="74" y="64"/>
                  </a:lnTo>
                  <a:lnTo>
                    <a:pt x="69" y="64"/>
                  </a:lnTo>
                  <a:lnTo>
                    <a:pt x="64" y="67"/>
                  </a:lnTo>
                  <a:lnTo>
                    <a:pt x="59" y="67"/>
                  </a:lnTo>
                  <a:lnTo>
                    <a:pt x="54" y="68"/>
                  </a:lnTo>
                  <a:lnTo>
                    <a:pt x="49" y="71"/>
                  </a:lnTo>
                  <a:lnTo>
                    <a:pt x="47" y="75"/>
                  </a:lnTo>
                  <a:lnTo>
                    <a:pt x="43" y="79"/>
                  </a:lnTo>
                  <a:lnTo>
                    <a:pt x="42" y="83"/>
                  </a:lnTo>
                  <a:lnTo>
                    <a:pt x="39" y="88"/>
                  </a:lnTo>
                  <a:lnTo>
                    <a:pt x="37" y="92"/>
                  </a:lnTo>
                  <a:lnTo>
                    <a:pt x="35" y="96"/>
                  </a:lnTo>
                  <a:lnTo>
                    <a:pt x="34" y="102"/>
                  </a:lnTo>
                  <a:lnTo>
                    <a:pt x="32" y="106"/>
                  </a:lnTo>
                  <a:lnTo>
                    <a:pt x="30" y="110"/>
                  </a:lnTo>
                  <a:lnTo>
                    <a:pt x="28" y="114"/>
                  </a:lnTo>
                  <a:lnTo>
                    <a:pt x="26" y="116"/>
                  </a:lnTo>
                  <a:lnTo>
                    <a:pt x="23" y="119"/>
                  </a:lnTo>
                  <a:lnTo>
                    <a:pt x="20" y="122"/>
                  </a:lnTo>
                  <a:lnTo>
                    <a:pt x="17" y="123"/>
                  </a:lnTo>
                  <a:lnTo>
                    <a:pt x="13" y="124"/>
                  </a:lnTo>
                  <a:lnTo>
                    <a:pt x="9" y="120"/>
                  </a:lnTo>
                  <a:lnTo>
                    <a:pt x="5" y="115"/>
                  </a:lnTo>
                  <a:lnTo>
                    <a:pt x="2" y="111"/>
                  </a:lnTo>
                  <a:lnTo>
                    <a:pt x="0" y="108"/>
                  </a:lnTo>
                  <a:lnTo>
                    <a:pt x="1" y="102"/>
                  </a:lnTo>
                  <a:lnTo>
                    <a:pt x="2" y="95"/>
                  </a:lnTo>
                  <a:lnTo>
                    <a:pt x="3" y="88"/>
                  </a:lnTo>
                  <a:lnTo>
                    <a:pt x="5" y="82"/>
                  </a:lnTo>
                  <a:lnTo>
                    <a:pt x="6" y="75"/>
                  </a:lnTo>
                  <a:lnTo>
                    <a:pt x="7" y="68"/>
                  </a:lnTo>
                  <a:lnTo>
                    <a:pt x="9" y="63"/>
                  </a:lnTo>
                  <a:lnTo>
                    <a:pt x="11" y="58"/>
                  </a:lnTo>
                  <a:lnTo>
                    <a:pt x="13" y="52"/>
                  </a:lnTo>
                  <a:lnTo>
                    <a:pt x="15" y="47"/>
                  </a:lnTo>
                  <a:lnTo>
                    <a:pt x="18" y="43"/>
                  </a:lnTo>
                  <a:lnTo>
                    <a:pt x="22" y="39"/>
                  </a:lnTo>
                  <a:lnTo>
                    <a:pt x="25" y="35"/>
                  </a:lnTo>
                  <a:lnTo>
                    <a:pt x="29" y="32"/>
                  </a:lnTo>
                  <a:lnTo>
                    <a:pt x="32" y="30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1" y="28"/>
                  </a:lnTo>
                  <a:lnTo>
                    <a:pt x="45" y="22"/>
                  </a:lnTo>
                  <a:lnTo>
                    <a:pt x="51" y="18"/>
                  </a:lnTo>
                  <a:lnTo>
                    <a:pt x="54" y="15"/>
                  </a:lnTo>
                  <a:lnTo>
                    <a:pt x="57" y="15"/>
                  </a:lnTo>
                  <a:lnTo>
                    <a:pt x="60" y="12"/>
                  </a:lnTo>
                  <a:lnTo>
                    <a:pt x="63" y="12"/>
                  </a:lnTo>
                  <a:lnTo>
                    <a:pt x="69" y="10"/>
                  </a:lnTo>
                  <a:lnTo>
                    <a:pt x="75" y="8"/>
                  </a:lnTo>
                  <a:lnTo>
                    <a:pt x="81" y="4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1D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3" name="Freeform 17"/>
            <p:cNvSpPr>
              <a:spLocks/>
            </p:cNvSpPr>
            <p:nvPr/>
          </p:nvSpPr>
          <p:spPr bwMode="auto">
            <a:xfrm>
              <a:off x="4382" y="3411"/>
              <a:ext cx="26" cy="42"/>
            </a:xfrm>
            <a:custGeom>
              <a:avLst/>
              <a:gdLst>
                <a:gd name="T0" fmla="*/ 8 w 78"/>
                <a:gd name="T1" fmla="*/ 163 h 167"/>
                <a:gd name="T2" fmla="*/ 34 w 78"/>
                <a:gd name="T3" fmla="*/ 93 h 167"/>
                <a:gd name="T4" fmla="*/ 35 w 78"/>
                <a:gd name="T5" fmla="*/ 92 h 167"/>
                <a:gd name="T6" fmla="*/ 38 w 78"/>
                <a:gd name="T7" fmla="*/ 91 h 167"/>
                <a:gd name="T8" fmla="*/ 40 w 78"/>
                <a:gd name="T9" fmla="*/ 88 h 167"/>
                <a:gd name="T10" fmla="*/ 42 w 78"/>
                <a:gd name="T11" fmla="*/ 87 h 167"/>
                <a:gd name="T12" fmla="*/ 45 w 78"/>
                <a:gd name="T13" fmla="*/ 84 h 167"/>
                <a:gd name="T14" fmla="*/ 49 w 78"/>
                <a:gd name="T15" fmla="*/ 83 h 167"/>
                <a:gd name="T16" fmla="*/ 51 w 78"/>
                <a:gd name="T17" fmla="*/ 79 h 167"/>
                <a:gd name="T18" fmla="*/ 55 w 78"/>
                <a:gd name="T19" fmla="*/ 76 h 167"/>
                <a:gd name="T20" fmla="*/ 58 w 78"/>
                <a:gd name="T21" fmla="*/ 72 h 167"/>
                <a:gd name="T22" fmla="*/ 61 w 78"/>
                <a:gd name="T23" fmla="*/ 69 h 167"/>
                <a:gd name="T24" fmla="*/ 64 w 78"/>
                <a:gd name="T25" fmla="*/ 64 h 167"/>
                <a:gd name="T26" fmla="*/ 67 w 78"/>
                <a:gd name="T27" fmla="*/ 59 h 167"/>
                <a:gd name="T28" fmla="*/ 70 w 78"/>
                <a:gd name="T29" fmla="*/ 53 h 167"/>
                <a:gd name="T30" fmla="*/ 74 w 78"/>
                <a:gd name="T31" fmla="*/ 48 h 167"/>
                <a:gd name="T32" fmla="*/ 75 w 78"/>
                <a:gd name="T33" fmla="*/ 43 h 167"/>
                <a:gd name="T34" fmla="*/ 76 w 78"/>
                <a:gd name="T35" fmla="*/ 37 h 167"/>
                <a:gd name="T36" fmla="*/ 77 w 78"/>
                <a:gd name="T37" fmla="*/ 33 h 167"/>
                <a:gd name="T38" fmla="*/ 78 w 78"/>
                <a:gd name="T39" fmla="*/ 28 h 167"/>
                <a:gd name="T40" fmla="*/ 78 w 78"/>
                <a:gd name="T41" fmla="*/ 20 h 167"/>
                <a:gd name="T42" fmla="*/ 77 w 78"/>
                <a:gd name="T43" fmla="*/ 13 h 167"/>
                <a:gd name="T44" fmla="*/ 75 w 78"/>
                <a:gd name="T45" fmla="*/ 7 h 167"/>
                <a:gd name="T46" fmla="*/ 74 w 78"/>
                <a:gd name="T47" fmla="*/ 4 h 167"/>
                <a:gd name="T48" fmla="*/ 72 w 78"/>
                <a:gd name="T49" fmla="*/ 0 h 167"/>
                <a:gd name="T50" fmla="*/ 72 w 78"/>
                <a:gd name="T51" fmla="*/ 0 h 167"/>
                <a:gd name="T52" fmla="*/ 71 w 78"/>
                <a:gd name="T53" fmla="*/ 0 h 167"/>
                <a:gd name="T54" fmla="*/ 69 w 78"/>
                <a:gd name="T55" fmla="*/ 1 h 167"/>
                <a:gd name="T56" fmla="*/ 66 w 78"/>
                <a:gd name="T57" fmla="*/ 4 h 167"/>
                <a:gd name="T58" fmla="*/ 64 w 78"/>
                <a:gd name="T59" fmla="*/ 8 h 167"/>
                <a:gd name="T60" fmla="*/ 60 w 78"/>
                <a:gd name="T61" fmla="*/ 13 h 167"/>
                <a:gd name="T62" fmla="*/ 55 w 78"/>
                <a:gd name="T63" fmla="*/ 19 h 167"/>
                <a:gd name="T64" fmla="*/ 51 w 78"/>
                <a:gd name="T65" fmla="*/ 25 h 167"/>
                <a:gd name="T66" fmla="*/ 46 w 78"/>
                <a:gd name="T67" fmla="*/ 32 h 167"/>
                <a:gd name="T68" fmla="*/ 41 w 78"/>
                <a:gd name="T69" fmla="*/ 37 h 167"/>
                <a:gd name="T70" fmla="*/ 36 w 78"/>
                <a:gd name="T71" fmla="*/ 44 h 167"/>
                <a:gd name="T72" fmla="*/ 32 w 78"/>
                <a:gd name="T73" fmla="*/ 49 h 167"/>
                <a:gd name="T74" fmla="*/ 29 w 78"/>
                <a:gd name="T75" fmla="*/ 55 h 167"/>
                <a:gd name="T76" fmla="*/ 25 w 78"/>
                <a:gd name="T77" fmla="*/ 60 h 167"/>
                <a:gd name="T78" fmla="*/ 22 w 78"/>
                <a:gd name="T79" fmla="*/ 65 h 167"/>
                <a:gd name="T80" fmla="*/ 21 w 78"/>
                <a:gd name="T81" fmla="*/ 69 h 167"/>
                <a:gd name="T82" fmla="*/ 21 w 78"/>
                <a:gd name="T83" fmla="*/ 72 h 167"/>
                <a:gd name="T84" fmla="*/ 21 w 78"/>
                <a:gd name="T85" fmla="*/ 79 h 167"/>
                <a:gd name="T86" fmla="*/ 24 w 78"/>
                <a:gd name="T87" fmla="*/ 85 h 167"/>
                <a:gd name="T88" fmla="*/ 25 w 78"/>
                <a:gd name="T89" fmla="*/ 91 h 167"/>
                <a:gd name="T90" fmla="*/ 26 w 78"/>
                <a:gd name="T91" fmla="*/ 93 h 167"/>
                <a:gd name="T92" fmla="*/ 0 w 78"/>
                <a:gd name="T93" fmla="*/ 167 h 167"/>
                <a:gd name="T94" fmla="*/ 8 w 78"/>
                <a:gd name="T95" fmla="*/ 163 h 167"/>
                <a:gd name="T96" fmla="*/ 8 w 78"/>
                <a:gd name="T97" fmla="*/ 163 h 16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8"/>
                <a:gd name="T148" fmla="*/ 0 h 167"/>
                <a:gd name="T149" fmla="*/ 78 w 78"/>
                <a:gd name="T150" fmla="*/ 167 h 16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8" h="167">
                  <a:moveTo>
                    <a:pt x="8" y="163"/>
                  </a:moveTo>
                  <a:lnTo>
                    <a:pt x="34" y="93"/>
                  </a:lnTo>
                  <a:lnTo>
                    <a:pt x="35" y="92"/>
                  </a:lnTo>
                  <a:lnTo>
                    <a:pt x="38" y="91"/>
                  </a:lnTo>
                  <a:lnTo>
                    <a:pt x="40" y="88"/>
                  </a:lnTo>
                  <a:lnTo>
                    <a:pt x="42" y="87"/>
                  </a:lnTo>
                  <a:lnTo>
                    <a:pt x="45" y="84"/>
                  </a:lnTo>
                  <a:lnTo>
                    <a:pt x="49" y="83"/>
                  </a:lnTo>
                  <a:lnTo>
                    <a:pt x="51" y="79"/>
                  </a:lnTo>
                  <a:lnTo>
                    <a:pt x="55" y="76"/>
                  </a:lnTo>
                  <a:lnTo>
                    <a:pt x="58" y="72"/>
                  </a:lnTo>
                  <a:lnTo>
                    <a:pt x="61" y="69"/>
                  </a:lnTo>
                  <a:lnTo>
                    <a:pt x="64" y="64"/>
                  </a:lnTo>
                  <a:lnTo>
                    <a:pt x="67" y="59"/>
                  </a:lnTo>
                  <a:lnTo>
                    <a:pt x="70" y="53"/>
                  </a:lnTo>
                  <a:lnTo>
                    <a:pt x="74" y="48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7" y="33"/>
                  </a:lnTo>
                  <a:lnTo>
                    <a:pt x="78" y="28"/>
                  </a:lnTo>
                  <a:lnTo>
                    <a:pt x="78" y="20"/>
                  </a:lnTo>
                  <a:lnTo>
                    <a:pt x="77" y="13"/>
                  </a:lnTo>
                  <a:lnTo>
                    <a:pt x="75" y="7"/>
                  </a:lnTo>
                  <a:lnTo>
                    <a:pt x="74" y="4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1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0" y="13"/>
                  </a:lnTo>
                  <a:lnTo>
                    <a:pt x="55" y="19"/>
                  </a:lnTo>
                  <a:lnTo>
                    <a:pt x="51" y="25"/>
                  </a:lnTo>
                  <a:lnTo>
                    <a:pt x="46" y="32"/>
                  </a:lnTo>
                  <a:lnTo>
                    <a:pt x="41" y="37"/>
                  </a:lnTo>
                  <a:lnTo>
                    <a:pt x="36" y="44"/>
                  </a:lnTo>
                  <a:lnTo>
                    <a:pt x="32" y="49"/>
                  </a:lnTo>
                  <a:lnTo>
                    <a:pt x="29" y="55"/>
                  </a:lnTo>
                  <a:lnTo>
                    <a:pt x="25" y="60"/>
                  </a:lnTo>
                  <a:lnTo>
                    <a:pt x="22" y="65"/>
                  </a:lnTo>
                  <a:lnTo>
                    <a:pt x="21" y="69"/>
                  </a:lnTo>
                  <a:lnTo>
                    <a:pt x="21" y="72"/>
                  </a:lnTo>
                  <a:lnTo>
                    <a:pt x="21" y="79"/>
                  </a:lnTo>
                  <a:lnTo>
                    <a:pt x="24" y="85"/>
                  </a:lnTo>
                  <a:lnTo>
                    <a:pt x="25" y="91"/>
                  </a:lnTo>
                  <a:lnTo>
                    <a:pt x="26" y="93"/>
                  </a:lnTo>
                  <a:lnTo>
                    <a:pt x="0" y="167"/>
                  </a:lnTo>
                  <a:lnTo>
                    <a:pt x="8" y="163"/>
                  </a:lnTo>
                  <a:close/>
                </a:path>
              </a:pathLst>
            </a:custGeom>
            <a:solidFill>
              <a:srgbClr val="D1D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" name="Freeform 18"/>
            <p:cNvSpPr>
              <a:spLocks/>
            </p:cNvSpPr>
            <p:nvPr/>
          </p:nvSpPr>
          <p:spPr bwMode="auto">
            <a:xfrm>
              <a:off x="4351" y="3399"/>
              <a:ext cx="32" cy="53"/>
            </a:xfrm>
            <a:custGeom>
              <a:avLst/>
              <a:gdLst>
                <a:gd name="T0" fmla="*/ 8 w 95"/>
                <a:gd name="T1" fmla="*/ 209 h 212"/>
                <a:gd name="T2" fmla="*/ 40 w 95"/>
                <a:gd name="T3" fmla="*/ 116 h 212"/>
                <a:gd name="T4" fmla="*/ 41 w 95"/>
                <a:gd name="T5" fmla="*/ 115 h 212"/>
                <a:gd name="T6" fmla="*/ 45 w 95"/>
                <a:gd name="T7" fmla="*/ 113 h 212"/>
                <a:gd name="T8" fmla="*/ 46 w 95"/>
                <a:gd name="T9" fmla="*/ 112 h 212"/>
                <a:gd name="T10" fmla="*/ 50 w 95"/>
                <a:gd name="T11" fmla="*/ 111 h 212"/>
                <a:gd name="T12" fmla="*/ 53 w 95"/>
                <a:gd name="T13" fmla="*/ 108 h 212"/>
                <a:gd name="T14" fmla="*/ 57 w 95"/>
                <a:gd name="T15" fmla="*/ 107 h 212"/>
                <a:gd name="T16" fmla="*/ 60 w 95"/>
                <a:gd name="T17" fmla="*/ 103 h 212"/>
                <a:gd name="T18" fmla="*/ 65 w 95"/>
                <a:gd name="T19" fmla="*/ 100 h 212"/>
                <a:gd name="T20" fmla="*/ 68 w 95"/>
                <a:gd name="T21" fmla="*/ 96 h 212"/>
                <a:gd name="T22" fmla="*/ 72 w 95"/>
                <a:gd name="T23" fmla="*/ 92 h 212"/>
                <a:gd name="T24" fmla="*/ 76 w 95"/>
                <a:gd name="T25" fmla="*/ 87 h 212"/>
                <a:gd name="T26" fmla="*/ 80 w 95"/>
                <a:gd name="T27" fmla="*/ 81 h 212"/>
                <a:gd name="T28" fmla="*/ 84 w 95"/>
                <a:gd name="T29" fmla="*/ 75 h 212"/>
                <a:gd name="T30" fmla="*/ 88 w 95"/>
                <a:gd name="T31" fmla="*/ 69 h 212"/>
                <a:gd name="T32" fmla="*/ 90 w 95"/>
                <a:gd name="T33" fmla="*/ 61 h 212"/>
                <a:gd name="T34" fmla="*/ 92 w 95"/>
                <a:gd name="T35" fmla="*/ 55 h 212"/>
                <a:gd name="T36" fmla="*/ 93 w 95"/>
                <a:gd name="T37" fmla="*/ 48 h 212"/>
                <a:gd name="T38" fmla="*/ 94 w 95"/>
                <a:gd name="T39" fmla="*/ 43 h 212"/>
                <a:gd name="T40" fmla="*/ 94 w 95"/>
                <a:gd name="T41" fmla="*/ 36 h 212"/>
                <a:gd name="T42" fmla="*/ 95 w 95"/>
                <a:gd name="T43" fmla="*/ 31 h 212"/>
                <a:gd name="T44" fmla="*/ 94 w 95"/>
                <a:gd name="T45" fmla="*/ 25 h 212"/>
                <a:gd name="T46" fmla="*/ 94 w 95"/>
                <a:gd name="T47" fmla="*/ 20 h 212"/>
                <a:gd name="T48" fmla="*/ 93 w 95"/>
                <a:gd name="T49" fmla="*/ 15 h 212"/>
                <a:gd name="T50" fmla="*/ 92 w 95"/>
                <a:gd name="T51" fmla="*/ 11 h 212"/>
                <a:gd name="T52" fmla="*/ 91 w 95"/>
                <a:gd name="T53" fmla="*/ 7 h 212"/>
                <a:gd name="T54" fmla="*/ 90 w 95"/>
                <a:gd name="T55" fmla="*/ 4 h 212"/>
                <a:gd name="T56" fmla="*/ 89 w 95"/>
                <a:gd name="T57" fmla="*/ 0 h 212"/>
                <a:gd name="T58" fmla="*/ 89 w 95"/>
                <a:gd name="T59" fmla="*/ 0 h 212"/>
                <a:gd name="T60" fmla="*/ 87 w 95"/>
                <a:gd name="T61" fmla="*/ 0 h 212"/>
                <a:gd name="T62" fmla="*/ 86 w 95"/>
                <a:gd name="T63" fmla="*/ 1 h 212"/>
                <a:gd name="T64" fmla="*/ 82 w 95"/>
                <a:gd name="T65" fmla="*/ 4 h 212"/>
                <a:gd name="T66" fmla="*/ 79 w 95"/>
                <a:gd name="T67" fmla="*/ 9 h 212"/>
                <a:gd name="T68" fmla="*/ 74 w 95"/>
                <a:gd name="T69" fmla="*/ 15 h 212"/>
                <a:gd name="T70" fmla="*/ 70 w 95"/>
                <a:gd name="T71" fmla="*/ 21 h 212"/>
                <a:gd name="T72" fmla="*/ 64 w 95"/>
                <a:gd name="T73" fmla="*/ 28 h 212"/>
                <a:gd name="T74" fmla="*/ 59 w 95"/>
                <a:gd name="T75" fmla="*/ 35 h 212"/>
                <a:gd name="T76" fmla="*/ 53 w 95"/>
                <a:gd name="T77" fmla="*/ 41 h 212"/>
                <a:gd name="T78" fmla="*/ 48 w 95"/>
                <a:gd name="T79" fmla="*/ 49 h 212"/>
                <a:gd name="T80" fmla="*/ 43 w 95"/>
                <a:gd name="T81" fmla="*/ 56 h 212"/>
                <a:gd name="T82" fmla="*/ 39 w 95"/>
                <a:gd name="T83" fmla="*/ 63 h 212"/>
                <a:gd name="T84" fmla="*/ 35 w 95"/>
                <a:gd name="T85" fmla="*/ 68 h 212"/>
                <a:gd name="T86" fmla="*/ 32 w 95"/>
                <a:gd name="T87" fmla="*/ 73 h 212"/>
                <a:gd name="T88" fmla="*/ 30 w 95"/>
                <a:gd name="T89" fmla="*/ 79 h 212"/>
                <a:gd name="T90" fmla="*/ 30 w 95"/>
                <a:gd name="T91" fmla="*/ 81 h 212"/>
                <a:gd name="T92" fmla="*/ 29 w 95"/>
                <a:gd name="T93" fmla="*/ 87 h 212"/>
                <a:gd name="T94" fmla="*/ 30 w 95"/>
                <a:gd name="T95" fmla="*/ 92 h 212"/>
                <a:gd name="T96" fmla="*/ 30 w 95"/>
                <a:gd name="T97" fmla="*/ 97 h 212"/>
                <a:gd name="T98" fmla="*/ 31 w 95"/>
                <a:gd name="T99" fmla="*/ 103 h 212"/>
                <a:gd name="T100" fmla="*/ 32 w 95"/>
                <a:gd name="T101" fmla="*/ 107 h 212"/>
                <a:gd name="T102" fmla="*/ 33 w 95"/>
                <a:gd name="T103" fmla="*/ 112 h 212"/>
                <a:gd name="T104" fmla="*/ 34 w 95"/>
                <a:gd name="T105" fmla="*/ 113 h 212"/>
                <a:gd name="T106" fmla="*/ 34 w 95"/>
                <a:gd name="T107" fmla="*/ 115 h 212"/>
                <a:gd name="T108" fmla="*/ 0 w 95"/>
                <a:gd name="T109" fmla="*/ 212 h 212"/>
                <a:gd name="T110" fmla="*/ 8 w 95"/>
                <a:gd name="T111" fmla="*/ 209 h 212"/>
                <a:gd name="T112" fmla="*/ 8 w 95"/>
                <a:gd name="T113" fmla="*/ 209 h 2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5"/>
                <a:gd name="T172" fmla="*/ 0 h 212"/>
                <a:gd name="T173" fmla="*/ 95 w 95"/>
                <a:gd name="T174" fmla="*/ 212 h 2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5" h="212">
                  <a:moveTo>
                    <a:pt x="8" y="209"/>
                  </a:moveTo>
                  <a:lnTo>
                    <a:pt x="40" y="116"/>
                  </a:lnTo>
                  <a:lnTo>
                    <a:pt x="41" y="115"/>
                  </a:lnTo>
                  <a:lnTo>
                    <a:pt x="45" y="113"/>
                  </a:lnTo>
                  <a:lnTo>
                    <a:pt x="46" y="112"/>
                  </a:lnTo>
                  <a:lnTo>
                    <a:pt x="50" y="111"/>
                  </a:lnTo>
                  <a:lnTo>
                    <a:pt x="53" y="108"/>
                  </a:lnTo>
                  <a:lnTo>
                    <a:pt x="57" y="107"/>
                  </a:lnTo>
                  <a:lnTo>
                    <a:pt x="60" y="103"/>
                  </a:lnTo>
                  <a:lnTo>
                    <a:pt x="65" y="100"/>
                  </a:lnTo>
                  <a:lnTo>
                    <a:pt x="68" y="96"/>
                  </a:lnTo>
                  <a:lnTo>
                    <a:pt x="72" y="92"/>
                  </a:lnTo>
                  <a:lnTo>
                    <a:pt x="76" y="87"/>
                  </a:lnTo>
                  <a:lnTo>
                    <a:pt x="80" y="81"/>
                  </a:lnTo>
                  <a:lnTo>
                    <a:pt x="84" y="75"/>
                  </a:lnTo>
                  <a:lnTo>
                    <a:pt x="88" y="69"/>
                  </a:lnTo>
                  <a:lnTo>
                    <a:pt x="90" y="61"/>
                  </a:lnTo>
                  <a:lnTo>
                    <a:pt x="92" y="55"/>
                  </a:lnTo>
                  <a:lnTo>
                    <a:pt x="93" y="48"/>
                  </a:lnTo>
                  <a:lnTo>
                    <a:pt x="94" y="43"/>
                  </a:lnTo>
                  <a:lnTo>
                    <a:pt x="94" y="36"/>
                  </a:lnTo>
                  <a:lnTo>
                    <a:pt x="95" y="31"/>
                  </a:lnTo>
                  <a:lnTo>
                    <a:pt x="94" y="25"/>
                  </a:lnTo>
                  <a:lnTo>
                    <a:pt x="94" y="20"/>
                  </a:lnTo>
                  <a:lnTo>
                    <a:pt x="93" y="15"/>
                  </a:lnTo>
                  <a:lnTo>
                    <a:pt x="92" y="11"/>
                  </a:lnTo>
                  <a:lnTo>
                    <a:pt x="91" y="7"/>
                  </a:lnTo>
                  <a:lnTo>
                    <a:pt x="90" y="4"/>
                  </a:lnTo>
                  <a:lnTo>
                    <a:pt x="89" y="0"/>
                  </a:lnTo>
                  <a:lnTo>
                    <a:pt x="87" y="0"/>
                  </a:lnTo>
                  <a:lnTo>
                    <a:pt x="86" y="1"/>
                  </a:lnTo>
                  <a:lnTo>
                    <a:pt x="82" y="4"/>
                  </a:lnTo>
                  <a:lnTo>
                    <a:pt x="79" y="9"/>
                  </a:lnTo>
                  <a:lnTo>
                    <a:pt x="74" y="15"/>
                  </a:lnTo>
                  <a:lnTo>
                    <a:pt x="70" y="21"/>
                  </a:lnTo>
                  <a:lnTo>
                    <a:pt x="64" y="28"/>
                  </a:lnTo>
                  <a:lnTo>
                    <a:pt x="59" y="35"/>
                  </a:lnTo>
                  <a:lnTo>
                    <a:pt x="53" y="41"/>
                  </a:lnTo>
                  <a:lnTo>
                    <a:pt x="48" y="49"/>
                  </a:lnTo>
                  <a:lnTo>
                    <a:pt x="43" y="56"/>
                  </a:lnTo>
                  <a:lnTo>
                    <a:pt x="39" y="63"/>
                  </a:lnTo>
                  <a:lnTo>
                    <a:pt x="35" y="68"/>
                  </a:lnTo>
                  <a:lnTo>
                    <a:pt x="32" y="73"/>
                  </a:lnTo>
                  <a:lnTo>
                    <a:pt x="30" y="79"/>
                  </a:lnTo>
                  <a:lnTo>
                    <a:pt x="30" y="81"/>
                  </a:lnTo>
                  <a:lnTo>
                    <a:pt x="29" y="87"/>
                  </a:lnTo>
                  <a:lnTo>
                    <a:pt x="30" y="92"/>
                  </a:lnTo>
                  <a:lnTo>
                    <a:pt x="30" y="97"/>
                  </a:lnTo>
                  <a:lnTo>
                    <a:pt x="31" y="103"/>
                  </a:lnTo>
                  <a:lnTo>
                    <a:pt x="32" y="107"/>
                  </a:lnTo>
                  <a:lnTo>
                    <a:pt x="33" y="112"/>
                  </a:lnTo>
                  <a:lnTo>
                    <a:pt x="34" y="113"/>
                  </a:lnTo>
                  <a:lnTo>
                    <a:pt x="34" y="115"/>
                  </a:lnTo>
                  <a:lnTo>
                    <a:pt x="0" y="212"/>
                  </a:lnTo>
                  <a:lnTo>
                    <a:pt x="8" y="209"/>
                  </a:lnTo>
                  <a:close/>
                </a:path>
              </a:pathLst>
            </a:custGeom>
            <a:solidFill>
              <a:srgbClr val="D1D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" name="Freeform 19"/>
            <p:cNvSpPr>
              <a:spLocks/>
            </p:cNvSpPr>
            <p:nvPr/>
          </p:nvSpPr>
          <p:spPr bwMode="auto">
            <a:xfrm>
              <a:off x="4366" y="3399"/>
              <a:ext cx="32" cy="55"/>
            </a:xfrm>
            <a:custGeom>
              <a:avLst/>
              <a:gdLst>
                <a:gd name="T0" fmla="*/ 6 w 94"/>
                <a:gd name="T1" fmla="*/ 219 h 219"/>
                <a:gd name="T2" fmla="*/ 42 w 94"/>
                <a:gd name="T3" fmla="*/ 120 h 219"/>
                <a:gd name="T4" fmla="*/ 43 w 94"/>
                <a:gd name="T5" fmla="*/ 119 h 219"/>
                <a:gd name="T6" fmla="*/ 46 w 94"/>
                <a:gd name="T7" fmla="*/ 117 h 219"/>
                <a:gd name="T8" fmla="*/ 49 w 94"/>
                <a:gd name="T9" fmla="*/ 115 h 219"/>
                <a:gd name="T10" fmla="*/ 52 w 94"/>
                <a:gd name="T11" fmla="*/ 112 h 219"/>
                <a:gd name="T12" fmla="*/ 55 w 94"/>
                <a:gd name="T13" fmla="*/ 111 h 219"/>
                <a:gd name="T14" fmla="*/ 59 w 94"/>
                <a:gd name="T15" fmla="*/ 108 h 219"/>
                <a:gd name="T16" fmla="*/ 62 w 94"/>
                <a:gd name="T17" fmla="*/ 104 h 219"/>
                <a:gd name="T18" fmla="*/ 66 w 94"/>
                <a:gd name="T19" fmla="*/ 100 h 219"/>
                <a:gd name="T20" fmla="*/ 69 w 94"/>
                <a:gd name="T21" fmla="*/ 96 h 219"/>
                <a:gd name="T22" fmla="*/ 74 w 94"/>
                <a:gd name="T23" fmla="*/ 92 h 219"/>
                <a:gd name="T24" fmla="*/ 77 w 94"/>
                <a:gd name="T25" fmla="*/ 85 h 219"/>
                <a:gd name="T26" fmla="*/ 81 w 94"/>
                <a:gd name="T27" fmla="*/ 80 h 219"/>
                <a:gd name="T28" fmla="*/ 84 w 94"/>
                <a:gd name="T29" fmla="*/ 73 h 219"/>
                <a:gd name="T30" fmla="*/ 88 w 94"/>
                <a:gd name="T31" fmla="*/ 67 h 219"/>
                <a:gd name="T32" fmla="*/ 90 w 94"/>
                <a:gd name="T33" fmla="*/ 60 h 219"/>
                <a:gd name="T34" fmla="*/ 92 w 94"/>
                <a:gd name="T35" fmla="*/ 53 h 219"/>
                <a:gd name="T36" fmla="*/ 93 w 94"/>
                <a:gd name="T37" fmla="*/ 47 h 219"/>
                <a:gd name="T38" fmla="*/ 94 w 94"/>
                <a:gd name="T39" fmla="*/ 41 h 219"/>
                <a:gd name="T40" fmla="*/ 94 w 94"/>
                <a:gd name="T41" fmla="*/ 35 h 219"/>
                <a:gd name="T42" fmla="*/ 94 w 94"/>
                <a:gd name="T43" fmla="*/ 29 h 219"/>
                <a:gd name="T44" fmla="*/ 94 w 94"/>
                <a:gd name="T45" fmla="*/ 24 h 219"/>
                <a:gd name="T46" fmla="*/ 93 w 94"/>
                <a:gd name="T47" fmla="*/ 20 h 219"/>
                <a:gd name="T48" fmla="*/ 92 w 94"/>
                <a:gd name="T49" fmla="*/ 15 h 219"/>
                <a:gd name="T50" fmla="*/ 90 w 94"/>
                <a:gd name="T51" fmla="*/ 11 h 219"/>
                <a:gd name="T52" fmla="*/ 89 w 94"/>
                <a:gd name="T53" fmla="*/ 7 h 219"/>
                <a:gd name="T54" fmla="*/ 89 w 94"/>
                <a:gd name="T55" fmla="*/ 4 h 219"/>
                <a:gd name="T56" fmla="*/ 87 w 94"/>
                <a:gd name="T57" fmla="*/ 0 h 219"/>
                <a:gd name="T58" fmla="*/ 87 w 94"/>
                <a:gd name="T59" fmla="*/ 0 h 219"/>
                <a:gd name="T60" fmla="*/ 85 w 94"/>
                <a:gd name="T61" fmla="*/ 0 h 219"/>
                <a:gd name="T62" fmla="*/ 84 w 94"/>
                <a:gd name="T63" fmla="*/ 3 h 219"/>
                <a:gd name="T64" fmla="*/ 80 w 94"/>
                <a:gd name="T65" fmla="*/ 5 h 219"/>
                <a:gd name="T66" fmla="*/ 77 w 94"/>
                <a:gd name="T67" fmla="*/ 11 h 219"/>
                <a:gd name="T68" fmla="*/ 72 w 94"/>
                <a:gd name="T69" fmla="*/ 16 h 219"/>
                <a:gd name="T70" fmla="*/ 68 w 94"/>
                <a:gd name="T71" fmla="*/ 23 h 219"/>
                <a:gd name="T72" fmla="*/ 62 w 94"/>
                <a:gd name="T73" fmla="*/ 29 h 219"/>
                <a:gd name="T74" fmla="*/ 57 w 94"/>
                <a:gd name="T75" fmla="*/ 36 h 219"/>
                <a:gd name="T76" fmla="*/ 51 w 94"/>
                <a:gd name="T77" fmla="*/ 43 h 219"/>
                <a:gd name="T78" fmla="*/ 46 w 94"/>
                <a:gd name="T79" fmla="*/ 51 h 219"/>
                <a:gd name="T80" fmla="*/ 40 w 94"/>
                <a:gd name="T81" fmla="*/ 59 h 219"/>
                <a:gd name="T82" fmla="*/ 36 w 94"/>
                <a:gd name="T83" fmla="*/ 65 h 219"/>
                <a:gd name="T84" fmla="*/ 33 w 94"/>
                <a:gd name="T85" fmla="*/ 72 h 219"/>
                <a:gd name="T86" fmla="*/ 30 w 94"/>
                <a:gd name="T87" fmla="*/ 77 h 219"/>
                <a:gd name="T88" fmla="*/ 28 w 94"/>
                <a:gd name="T89" fmla="*/ 81 h 219"/>
                <a:gd name="T90" fmla="*/ 28 w 94"/>
                <a:gd name="T91" fmla="*/ 85 h 219"/>
                <a:gd name="T92" fmla="*/ 27 w 94"/>
                <a:gd name="T93" fmla="*/ 89 h 219"/>
                <a:gd name="T94" fmla="*/ 28 w 94"/>
                <a:gd name="T95" fmla="*/ 96 h 219"/>
                <a:gd name="T96" fmla="*/ 28 w 94"/>
                <a:gd name="T97" fmla="*/ 100 h 219"/>
                <a:gd name="T98" fmla="*/ 30 w 94"/>
                <a:gd name="T99" fmla="*/ 107 h 219"/>
                <a:gd name="T100" fmla="*/ 31 w 94"/>
                <a:gd name="T101" fmla="*/ 111 h 219"/>
                <a:gd name="T102" fmla="*/ 32 w 94"/>
                <a:gd name="T103" fmla="*/ 113 h 219"/>
                <a:gd name="T104" fmla="*/ 33 w 94"/>
                <a:gd name="T105" fmla="*/ 116 h 219"/>
                <a:gd name="T106" fmla="*/ 33 w 94"/>
                <a:gd name="T107" fmla="*/ 117 h 219"/>
                <a:gd name="T108" fmla="*/ 0 w 94"/>
                <a:gd name="T109" fmla="*/ 217 h 219"/>
                <a:gd name="T110" fmla="*/ 6 w 94"/>
                <a:gd name="T111" fmla="*/ 219 h 219"/>
                <a:gd name="T112" fmla="*/ 6 w 94"/>
                <a:gd name="T113" fmla="*/ 219 h 2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219"/>
                <a:gd name="T173" fmla="*/ 94 w 94"/>
                <a:gd name="T174" fmla="*/ 219 h 21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219">
                  <a:moveTo>
                    <a:pt x="6" y="219"/>
                  </a:moveTo>
                  <a:lnTo>
                    <a:pt x="42" y="120"/>
                  </a:lnTo>
                  <a:lnTo>
                    <a:pt x="43" y="119"/>
                  </a:lnTo>
                  <a:lnTo>
                    <a:pt x="46" y="117"/>
                  </a:lnTo>
                  <a:lnTo>
                    <a:pt x="49" y="115"/>
                  </a:lnTo>
                  <a:lnTo>
                    <a:pt x="52" y="112"/>
                  </a:lnTo>
                  <a:lnTo>
                    <a:pt x="55" y="111"/>
                  </a:lnTo>
                  <a:lnTo>
                    <a:pt x="59" y="108"/>
                  </a:lnTo>
                  <a:lnTo>
                    <a:pt x="62" y="104"/>
                  </a:lnTo>
                  <a:lnTo>
                    <a:pt x="66" y="100"/>
                  </a:lnTo>
                  <a:lnTo>
                    <a:pt x="69" y="96"/>
                  </a:lnTo>
                  <a:lnTo>
                    <a:pt x="74" y="92"/>
                  </a:lnTo>
                  <a:lnTo>
                    <a:pt x="77" y="85"/>
                  </a:lnTo>
                  <a:lnTo>
                    <a:pt x="81" y="80"/>
                  </a:lnTo>
                  <a:lnTo>
                    <a:pt x="84" y="73"/>
                  </a:lnTo>
                  <a:lnTo>
                    <a:pt x="88" y="67"/>
                  </a:lnTo>
                  <a:lnTo>
                    <a:pt x="90" y="60"/>
                  </a:lnTo>
                  <a:lnTo>
                    <a:pt x="92" y="53"/>
                  </a:lnTo>
                  <a:lnTo>
                    <a:pt x="93" y="47"/>
                  </a:lnTo>
                  <a:lnTo>
                    <a:pt x="94" y="41"/>
                  </a:lnTo>
                  <a:lnTo>
                    <a:pt x="94" y="35"/>
                  </a:lnTo>
                  <a:lnTo>
                    <a:pt x="94" y="29"/>
                  </a:lnTo>
                  <a:lnTo>
                    <a:pt x="94" y="24"/>
                  </a:lnTo>
                  <a:lnTo>
                    <a:pt x="93" y="20"/>
                  </a:lnTo>
                  <a:lnTo>
                    <a:pt x="92" y="15"/>
                  </a:lnTo>
                  <a:lnTo>
                    <a:pt x="90" y="11"/>
                  </a:lnTo>
                  <a:lnTo>
                    <a:pt x="89" y="7"/>
                  </a:lnTo>
                  <a:lnTo>
                    <a:pt x="89" y="4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4" y="3"/>
                  </a:lnTo>
                  <a:lnTo>
                    <a:pt x="80" y="5"/>
                  </a:lnTo>
                  <a:lnTo>
                    <a:pt x="77" y="11"/>
                  </a:lnTo>
                  <a:lnTo>
                    <a:pt x="72" y="16"/>
                  </a:lnTo>
                  <a:lnTo>
                    <a:pt x="68" y="23"/>
                  </a:lnTo>
                  <a:lnTo>
                    <a:pt x="62" y="29"/>
                  </a:lnTo>
                  <a:lnTo>
                    <a:pt x="57" y="36"/>
                  </a:lnTo>
                  <a:lnTo>
                    <a:pt x="51" y="43"/>
                  </a:lnTo>
                  <a:lnTo>
                    <a:pt x="46" y="51"/>
                  </a:lnTo>
                  <a:lnTo>
                    <a:pt x="40" y="59"/>
                  </a:lnTo>
                  <a:lnTo>
                    <a:pt x="36" y="65"/>
                  </a:lnTo>
                  <a:lnTo>
                    <a:pt x="33" y="72"/>
                  </a:lnTo>
                  <a:lnTo>
                    <a:pt x="30" y="77"/>
                  </a:lnTo>
                  <a:lnTo>
                    <a:pt x="28" y="81"/>
                  </a:lnTo>
                  <a:lnTo>
                    <a:pt x="28" y="85"/>
                  </a:lnTo>
                  <a:lnTo>
                    <a:pt x="27" y="89"/>
                  </a:lnTo>
                  <a:lnTo>
                    <a:pt x="28" y="96"/>
                  </a:lnTo>
                  <a:lnTo>
                    <a:pt x="28" y="100"/>
                  </a:lnTo>
                  <a:lnTo>
                    <a:pt x="30" y="107"/>
                  </a:lnTo>
                  <a:lnTo>
                    <a:pt x="31" y="111"/>
                  </a:lnTo>
                  <a:lnTo>
                    <a:pt x="32" y="113"/>
                  </a:lnTo>
                  <a:lnTo>
                    <a:pt x="33" y="116"/>
                  </a:lnTo>
                  <a:lnTo>
                    <a:pt x="33" y="117"/>
                  </a:lnTo>
                  <a:lnTo>
                    <a:pt x="0" y="217"/>
                  </a:lnTo>
                  <a:lnTo>
                    <a:pt x="6" y="219"/>
                  </a:lnTo>
                  <a:close/>
                </a:path>
              </a:pathLst>
            </a:custGeom>
            <a:solidFill>
              <a:srgbClr val="D1D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" name="Freeform 20"/>
            <p:cNvSpPr>
              <a:spLocks/>
            </p:cNvSpPr>
            <p:nvPr/>
          </p:nvSpPr>
          <p:spPr bwMode="auto">
            <a:xfrm>
              <a:off x="4378" y="3410"/>
              <a:ext cx="27" cy="44"/>
            </a:xfrm>
            <a:custGeom>
              <a:avLst/>
              <a:gdLst>
                <a:gd name="T0" fmla="*/ 8 w 83"/>
                <a:gd name="T1" fmla="*/ 172 h 176"/>
                <a:gd name="T2" fmla="*/ 36 w 83"/>
                <a:gd name="T3" fmla="*/ 99 h 176"/>
                <a:gd name="T4" fmla="*/ 38 w 83"/>
                <a:gd name="T5" fmla="*/ 96 h 176"/>
                <a:gd name="T6" fmla="*/ 40 w 83"/>
                <a:gd name="T7" fmla="*/ 95 h 176"/>
                <a:gd name="T8" fmla="*/ 42 w 83"/>
                <a:gd name="T9" fmla="*/ 94 h 176"/>
                <a:gd name="T10" fmla="*/ 45 w 83"/>
                <a:gd name="T11" fmla="*/ 92 h 176"/>
                <a:gd name="T12" fmla="*/ 48 w 83"/>
                <a:gd name="T13" fmla="*/ 90 h 176"/>
                <a:gd name="T14" fmla="*/ 51 w 83"/>
                <a:gd name="T15" fmla="*/ 87 h 176"/>
                <a:gd name="T16" fmla="*/ 54 w 83"/>
                <a:gd name="T17" fmla="*/ 83 h 176"/>
                <a:gd name="T18" fmla="*/ 58 w 83"/>
                <a:gd name="T19" fmla="*/ 80 h 176"/>
                <a:gd name="T20" fmla="*/ 61 w 83"/>
                <a:gd name="T21" fmla="*/ 76 h 176"/>
                <a:gd name="T22" fmla="*/ 65 w 83"/>
                <a:gd name="T23" fmla="*/ 74 h 176"/>
                <a:gd name="T24" fmla="*/ 68 w 83"/>
                <a:gd name="T25" fmla="*/ 68 h 176"/>
                <a:gd name="T26" fmla="*/ 71 w 83"/>
                <a:gd name="T27" fmla="*/ 63 h 176"/>
                <a:gd name="T28" fmla="*/ 74 w 83"/>
                <a:gd name="T29" fmla="*/ 58 h 176"/>
                <a:gd name="T30" fmla="*/ 78 w 83"/>
                <a:gd name="T31" fmla="*/ 54 h 176"/>
                <a:gd name="T32" fmla="*/ 79 w 83"/>
                <a:gd name="T33" fmla="*/ 47 h 176"/>
                <a:gd name="T34" fmla="*/ 81 w 83"/>
                <a:gd name="T35" fmla="*/ 42 h 176"/>
                <a:gd name="T36" fmla="*/ 81 w 83"/>
                <a:gd name="T37" fmla="*/ 36 h 176"/>
                <a:gd name="T38" fmla="*/ 83 w 83"/>
                <a:gd name="T39" fmla="*/ 31 h 176"/>
                <a:gd name="T40" fmla="*/ 83 w 83"/>
                <a:gd name="T41" fmla="*/ 27 h 176"/>
                <a:gd name="T42" fmla="*/ 83 w 83"/>
                <a:gd name="T43" fmla="*/ 23 h 176"/>
                <a:gd name="T44" fmla="*/ 82 w 83"/>
                <a:gd name="T45" fmla="*/ 18 h 176"/>
                <a:gd name="T46" fmla="*/ 81 w 83"/>
                <a:gd name="T47" fmla="*/ 15 h 176"/>
                <a:gd name="T48" fmla="*/ 79 w 83"/>
                <a:gd name="T49" fmla="*/ 8 h 176"/>
                <a:gd name="T50" fmla="*/ 78 w 83"/>
                <a:gd name="T51" fmla="*/ 4 h 176"/>
                <a:gd name="T52" fmla="*/ 76 w 83"/>
                <a:gd name="T53" fmla="*/ 2 h 176"/>
                <a:gd name="T54" fmla="*/ 76 w 83"/>
                <a:gd name="T55" fmla="*/ 0 h 176"/>
                <a:gd name="T56" fmla="*/ 75 w 83"/>
                <a:gd name="T57" fmla="*/ 0 h 176"/>
                <a:gd name="T58" fmla="*/ 73 w 83"/>
                <a:gd name="T59" fmla="*/ 3 h 176"/>
                <a:gd name="T60" fmla="*/ 70 w 83"/>
                <a:gd name="T61" fmla="*/ 6 h 176"/>
                <a:gd name="T62" fmla="*/ 68 w 83"/>
                <a:gd name="T63" fmla="*/ 10 h 176"/>
                <a:gd name="T64" fmla="*/ 63 w 83"/>
                <a:gd name="T65" fmla="*/ 15 h 176"/>
                <a:gd name="T66" fmla="*/ 59 w 83"/>
                <a:gd name="T67" fmla="*/ 20 h 176"/>
                <a:gd name="T68" fmla="*/ 54 w 83"/>
                <a:gd name="T69" fmla="*/ 27 h 176"/>
                <a:gd name="T70" fmla="*/ 49 w 83"/>
                <a:gd name="T71" fmla="*/ 34 h 176"/>
                <a:gd name="T72" fmla="*/ 44 w 83"/>
                <a:gd name="T73" fmla="*/ 40 h 176"/>
                <a:gd name="T74" fmla="*/ 39 w 83"/>
                <a:gd name="T75" fmla="*/ 47 h 176"/>
                <a:gd name="T76" fmla="*/ 34 w 83"/>
                <a:gd name="T77" fmla="*/ 52 h 176"/>
                <a:gd name="T78" fmla="*/ 31 w 83"/>
                <a:gd name="T79" fmla="*/ 59 h 176"/>
                <a:gd name="T80" fmla="*/ 27 w 83"/>
                <a:gd name="T81" fmla="*/ 64 h 176"/>
                <a:gd name="T82" fmla="*/ 25 w 83"/>
                <a:gd name="T83" fmla="*/ 70 h 176"/>
                <a:gd name="T84" fmla="*/ 23 w 83"/>
                <a:gd name="T85" fmla="*/ 74 h 176"/>
                <a:gd name="T86" fmla="*/ 23 w 83"/>
                <a:gd name="T87" fmla="*/ 76 h 176"/>
                <a:gd name="T88" fmla="*/ 22 w 83"/>
                <a:gd name="T89" fmla="*/ 79 h 176"/>
                <a:gd name="T90" fmla="*/ 23 w 83"/>
                <a:gd name="T91" fmla="*/ 83 h 176"/>
                <a:gd name="T92" fmla="*/ 24 w 83"/>
                <a:gd name="T93" fmla="*/ 87 h 176"/>
                <a:gd name="T94" fmla="*/ 25 w 83"/>
                <a:gd name="T95" fmla="*/ 90 h 176"/>
                <a:gd name="T96" fmla="*/ 28 w 83"/>
                <a:gd name="T97" fmla="*/ 95 h 176"/>
                <a:gd name="T98" fmla="*/ 29 w 83"/>
                <a:gd name="T99" fmla="*/ 99 h 176"/>
                <a:gd name="T100" fmla="*/ 0 w 83"/>
                <a:gd name="T101" fmla="*/ 176 h 176"/>
                <a:gd name="T102" fmla="*/ 8 w 83"/>
                <a:gd name="T103" fmla="*/ 172 h 176"/>
                <a:gd name="T104" fmla="*/ 8 w 83"/>
                <a:gd name="T105" fmla="*/ 172 h 1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3"/>
                <a:gd name="T160" fmla="*/ 0 h 176"/>
                <a:gd name="T161" fmla="*/ 83 w 83"/>
                <a:gd name="T162" fmla="*/ 176 h 1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3" h="176">
                  <a:moveTo>
                    <a:pt x="8" y="172"/>
                  </a:moveTo>
                  <a:lnTo>
                    <a:pt x="36" y="99"/>
                  </a:lnTo>
                  <a:lnTo>
                    <a:pt x="38" y="96"/>
                  </a:lnTo>
                  <a:lnTo>
                    <a:pt x="40" y="95"/>
                  </a:lnTo>
                  <a:lnTo>
                    <a:pt x="42" y="94"/>
                  </a:lnTo>
                  <a:lnTo>
                    <a:pt x="45" y="92"/>
                  </a:lnTo>
                  <a:lnTo>
                    <a:pt x="48" y="90"/>
                  </a:lnTo>
                  <a:lnTo>
                    <a:pt x="51" y="87"/>
                  </a:lnTo>
                  <a:lnTo>
                    <a:pt x="54" y="83"/>
                  </a:lnTo>
                  <a:lnTo>
                    <a:pt x="58" y="80"/>
                  </a:lnTo>
                  <a:lnTo>
                    <a:pt x="61" y="76"/>
                  </a:lnTo>
                  <a:lnTo>
                    <a:pt x="65" y="74"/>
                  </a:lnTo>
                  <a:lnTo>
                    <a:pt x="68" y="68"/>
                  </a:lnTo>
                  <a:lnTo>
                    <a:pt x="71" y="63"/>
                  </a:lnTo>
                  <a:lnTo>
                    <a:pt x="74" y="58"/>
                  </a:lnTo>
                  <a:lnTo>
                    <a:pt x="78" y="54"/>
                  </a:lnTo>
                  <a:lnTo>
                    <a:pt x="79" y="47"/>
                  </a:lnTo>
                  <a:lnTo>
                    <a:pt x="81" y="42"/>
                  </a:lnTo>
                  <a:lnTo>
                    <a:pt x="81" y="36"/>
                  </a:lnTo>
                  <a:lnTo>
                    <a:pt x="83" y="31"/>
                  </a:lnTo>
                  <a:lnTo>
                    <a:pt x="83" y="27"/>
                  </a:lnTo>
                  <a:lnTo>
                    <a:pt x="83" y="23"/>
                  </a:lnTo>
                  <a:lnTo>
                    <a:pt x="82" y="18"/>
                  </a:lnTo>
                  <a:lnTo>
                    <a:pt x="81" y="15"/>
                  </a:lnTo>
                  <a:lnTo>
                    <a:pt x="79" y="8"/>
                  </a:lnTo>
                  <a:lnTo>
                    <a:pt x="78" y="4"/>
                  </a:lnTo>
                  <a:lnTo>
                    <a:pt x="76" y="2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3" y="3"/>
                  </a:lnTo>
                  <a:lnTo>
                    <a:pt x="70" y="6"/>
                  </a:lnTo>
                  <a:lnTo>
                    <a:pt x="68" y="10"/>
                  </a:lnTo>
                  <a:lnTo>
                    <a:pt x="63" y="15"/>
                  </a:lnTo>
                  <a:lnTo>
                    <a:pt x="59" y="20"/>
                  </a:lnTo>
                  <a:lnTo>
                    <a:pt x="54" y="27"/>
                  </a:lnTo>
                  <a:lnTo>
                    <a:pt x="49" y="34"/>
                  </a:lnTo>
                  <a:lnTo>
                    <a:pt x="44" y="40"/>
                  </a:lnTo>
                  <a:lnTo>
                    <a:pt x="39" y="47"/>
                  </a:lnTo>
                  <a:lnTo>
                    <a:pt x="34" y="52"/>
                  </a:lnTo>
                  <a:lnTo>
                    <a:pt x="31" y="59"/>
                  </a:lnTo>
                  <a:lnTo>
                    <a:pt x="27" y="64"/>
                  </a:lnTo>
                  <a:lnTo>
                    <a:pt x="25" y="70"/>
                  </a:lnTo>
                  <a:lnTo>
                    <a:pt x="23" y="74"/>
                  </a:lnTo>
                  <a:lnTo>
                    <a:pt x="23" y="76"/>
                  </a:lnTo>
                  <a:lnTo>
                    <a:pt x="22" y="79"/>
                  </a:lnTo>
                  <a:lnTo>
                    <a:pt x="23" y="83"/>
                  </a:lnTo>
                  <a:lnTo>
                    <a:pt x="24" y="87"/>
                  </a:lnTo>
                  <a:lnTo>
                    <a:pt x="25" y="90"/>
                  </a:lnTo>
                  <a:lnTo>
                    <a:pt x="28" y="95"/>
                  </a:lnTo>
                  <a:lnTo>
                    <a:pt x="29" y="99"/>
                  </a:lnTo>
                  <a:lnTo>
                    <a:pt x="0" y="176"/>
                  </a:lnTo>
                  <a:lnTo>
                    <a:pt x="8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" name="Freeform 21"/>
            <p:cNvSpPr>
              <a:spLocks/>
            </p:cNvSpPr>
            <p:nvPr/>
          </p:nvSpPr>
          <p:spPr bwMode="auto">
            <a:xfrm>
              <a:off x="4345" y="3397"/>
              <a:ext cx="33" cy="57"/>
            </a:xfrm>
            <a:custGeom>
              <a:avLst/>
              <a:gdLst>
                <a:gd name="T0" fmla="*/ 8 w 100"/>
                <a:gd name="T1" fmla="*/ 223 h 226"/>
                <a:gd name="T2" fmla="*/ 43 w 100"/>
                <a:gd name="T3" fmla="*/ 124 h 226"/>
                <a:gd name="T4" fmla="*/ 44 w 100"/>
                <a:gd name="T5" fmla="*/ 124 h 226"/>
                <a:gd name="T6" fmla="*/ 48 w 100"/>
                <a:gd name="T7" fmla="*/ 122 h 226"/>
                <a:gd name="T8" fmla="*/ 50 w 100"/>
                <a:gd name="T9" fmla="*/ 120 h 226"/>
                <a:gd name="T10" fmla="*/ 53 w 100"/>
                <a:gd name="T11" fmla="*/ 119 h 226"/>
                <a:gd name="T12" fmla="*/ 56 w 100"/>
                <a:gd name="T13" fmla="*/ 118 h 226"/>
                <a:gd name="T14" fmla="*/ 61 w 100"/>
                <a:gd name="T15" fmla="*/ 115 h 226"/>
                <a:gd name="T16" fmla="*/ 64 w 100"/>
                <a:gd name="T17" fmla="*/ 111 h 226"/>
                <a:gd name="T18" fmla="*/ 69 w 100"/>
                <a:gd name="T19" fmla="*/ 108 h 226"/>
                <a:gd name="T20" fmla="*/ 73 w 100"/>
                <a:gd name="T21" fmla="*/ 103 h 226"/>
                <a:gd name="T22" fmla="*/ 77 w 100"/>
                <a:gd name="T23" fmla="*/ 99 h 226"/>
                <a:gd name="T24" fmla="*/ 81 w 100"/>
                <a:gd name="T25" fmla="*/ 94 h 226"/>
                <a:gd name="T26" fmla="*/ 85 w 100"/>
                <a:gd name="T27" fmla="*/ 88 h 226"/>
                <a:gd name="T28" fmla="*/ 89 w 100"/>
                <a:gd name="T29" fmla="*/ 82 h 226"/>
                <a:gd name="T30" fmla="*/ 93 w 100"/>
                <a:gd name="T31" fmla="*/ 75 h 226"/>
                <a:gd name="T32" fmla="*/ 95 w 100"/>
                <a:gd name="T33" fmla="*/ 68 h 226"/>
                <a:gd name="T34" fmla="*/ 97 w 100"/>
                <a:gd name="T35" fmla="*/ 60 h 226"/>
                <a:gd name="T36" fmla="*/ 98 w 100"/>
                <a:gd name="T37" fmla="*/ 54 h 226"/>
                <a:gd name="T38" fmla="*/ 99 w 100"/>
                <a:gd name="T39" fmla="*/ 47 h 226"/>
                <a:gd name="T40" fmla="*/ 99 w 100"/>
                <a:gd name="T41" fmla="*/ 40 h 226"/>
                <a:gd name="T42" fmla="*/ 100 w 100"/>
                <a:gd name="T43" fmla="*/ 34 h 226"/>
                <a:gd name="T44" fmla="*/ 99 w 100"/>
                <a:gd name="T45" fmla="*/ 28 h 226"/>
                <a:gd name="T46" fmla="*/ 99 w 100"/>
                <a:gd name="T47" fmla="*/ 23 h 226"/>
                <a:gd name="T48" fmla="*/ 98 w 100"/>
                <a:gd name="T49" fmla="*/ 18 h 226"/>
                <a:gd name="T50" fmla="*/ 98 w 100"/>
                <a:gd name="T51" fmla="*/ 14 h 226"/>
                <a:gd name="T52" fmla="*/ 96 w 100"/>
                <a:gd name="T53" fmla="*/ 8 h 226"/>
                <a:gd name="T54" fmla="*/ 96 w 100"/>
                <a:gd name="T55" fmla="*/ 7 h 226"/>
                <a:gd name="T56" fmla="*/ 94 w 100"/>
                <a:gd name="T57" fmla="*/ 2 h 226"/>
                <a:gd name="T58" fmla="*/ 94 w 100"/>
                <a:gd name="T59" fmla="*/ 0 h 226"/>
                <a:gd name="T60" fmla="*/ 93 w 100"/>
                <a:gd name="T61" fmla="*/ 0 h 226"/>
                <a:gd name="T62" fmla="*/ 91 w 100"/>
                <a:gd name="T63" fmla="*/ 3 h 226"/>
                <a:gd name="T64" fmla="*/ 88 w 100"/>
                <a:gd name="T65" fmla="*/ 7 h 226"/>
                <a:gd name="T66" fmla="*/ 84 w 100"/>
                <a:gd name="T67" fmla="*/ 11 h 226"/>
                <a:gd name="T68" fmla="*/ 79 w 100"/>
                <a:gd name="T69" fmla="*/ 16 h 226"/>
                <a:gd name="T70" fmla="*/ 74 w 100"/>
                <a:gd name="T71" fmla="*/ 24 h 226"/>
                <a:gd name="T72" fmla="*/ 69 w 100"/>
                <a:gd name="T73" fmla="*/ 31 h 226"/>
                <a:gd name="T74" fmla="*/ 63 w 100"/>
                <a:gd name="T75" fmla="*/ 39 h 226"/>
                <a:gd name="T76" fmla="*/ 57 w 100"/>
                <a:gd name="T77" fmla="*/ 46 h 226"/>
                <a:gd name="T78" fmla="*/ 51 w 100"/>
                <a:gd name="T79" fmla="*/ 54 h 226"/>
                <a:gd name="T80" fmla="*/ 46 w 100"/>
                <a:gd name="T81" fmla="*/ 60 h 226"/>
                <a:gd name="T82" fmla="*/ 41 w 100"/>
                <a:gd name="T83" fmla="*/ 68 h 226"/>
                <a:gd name="T84" fmla="*/ 37 w 100"/>
                <a:gd name="T85" fmla="*/ 74 h 226"/>
                <a:gd name="T86" fmla="*/ 34 w 100"/>
                <a:gd name="T87" fmla="*/ 80 h 226"/>
                <a:gd name="T88" fmla="*/ 31 w 100"/>
                <a:gd name="T89" fmla="*/ 84 h 226"/>
                <a:gd name="T90" fmla="*/ 31 w 100"/>
                <a:gd name="T91" fmla="*/ 88 h 226"/>
                <a:gd name="T92" fmla="*/ 31 w 100"/>
                <a:gd name="T93" fmla="*/ 94 h 226"/>
                <a:gd name="T94" fmla="*/ 31 w 100"/>
                <a:gd name="T95" fmla="*/ 100 h 226"/>
                <a:gd name="T96" fmla="*/ 32 w 100"/>
                <a:gd name="T97" fmla="*/ 106 h 226"/>
                <a:gd name="T98" fmla="*/ 33 w 100"/>
                <a:gd name="T99" fmla="*/ 111 h 226"/>
                <a:gd name="T100" fmla="*/ 34 w 100"/>
                <a:gd name="T101" fmla="*/ 115 h 226"/>
                <a:gd name="T102" fmla="*/ 35 w 100"/>
                <a:gd name="T103" fmla="*/ 119 h 226"/>
                <a:gd name="T104" fmla="*/ 35 w 100"/>
                <a:gd name="T105" fmla="*/ 122 h 226"/>
                <a:gd name="T106" fmla="*/ 36 w 100"/>
                <a:gd name="T107" fmla="*/ 123 h 226"/>
                <a:gd name="T108" fmla="*/ 0 w 100"/>
                <a:gd name="T109" fmla="*/ 226 h 226"/>
                <a:gd name="T110" fmla="*/ 8 w 100"/>
                <a:gd name="T111" fmla="*/ 223 h 226"/>
                <a:gd name="T112" fmla="*/ 8 w 100"/>
                <a:gd name="T113" fmla="*/ 223 h 2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0"/>
                <a:gd name="T172" fmla="*/ 0 h 226"/>
                <a:gd name="T173" fmla="*/ 100 w 100"/>
                <a:gd name="T174" fmla="*/ 226 h 2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0" h="226">
                  <a:moveTo>
                    <a:pt x="8" y="223"/>
                  </a:moveTo>
                  <a:lnTo>
                    <a:pt x="43" y="124"/>
                  </a:lnTo>
                  <a:lnTo>
                    <a:pt x="44" y="124"/>
                  </a:lnTo>
                  <a:lnTo>
                    <a:pt x="48" y="122"/>
                  </a:lnTo>
                  <a:lnTo>
                    <a:pt x="50" y="120"/>
                  </a:lnTo>
                  <a:lnTo>
                    <a:pt x="53" y="119"/>
                  </a:lnTo>
                  <a:lnTo>
                    <a:pt x="56" y="118"/>
                  </a:lnTo>
                  <a:lnTo>
                    <a:pt x="61" y="115"/>
                  </a:lnTo>
                  <a:lnTo>
                    <a:pt x="64" y="111"/>
                  </a:lnTo>
                  <a:lnTo>
                    <a:pt x="69" y="108"/>
                  </a:lnTo>
                  <a:lnTo>
                    <a:pt x="73" y="103"/>
                  </a:lnTo>
                  <a:lnTo>
                    <a:pt x="77" y="99"/>
                  </a:lnTo>
                  <a:lnTo>
                    <a:pt x="81" y="94"/>
                  </a:lnTo>
                  <a:lnTo>
                    <a:pt x="85" y="88"/>
                  </a:lnTo>
                  <a:lnTo>
                    <a:pt x="89" y="82"/>
                  </a:lnTo>
                  <a:lnTo>
                    <a:pt x="93" y="75"/>
                  </a:lnTo>
                  <a:lnTo>
                    <a:pt x="95" y="68"/>
                  </a:lnTo>
                  <a:lnTo>
                    <a:pt x="97" y="60"/>
                  </a:lnTo>
                  <a:lnTo>
                    <a:pt x="98" y="54"/>
                  </a:lnTo>
                  <a:lnTo>
                    <a:pt x="99" y="47"/>
                  </a:lnTo>
                  <a:lnTo>
                    <a:pt x="99" y="40"/>
                  </a:lnTo>
                  <a:lnTo>
                    <a:pt x="100" y="34"/>
                  </a:lnTo>
                  <a:lnTo>
                    <a:pt x="99" y="28"/>
                  </a:lnTo>
                  <a:lnTo>
                    <a:pt x="99" y="23"/>
                  </a:lnTo>
                  <a:lnTo>
                    <a:pt x="98" y="18"/>
                  </a:lnTo>
                  <a:lnTo>
                    <a:pt x="98" y="14"/>
                  </a:lnTo>
                  <a:lnTo>
                    <a:pt x="96" y="8"/>
                  </a:lnTo>
                  <a:lnTo>
                    <a:pt x="96" y="7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1" y="3"/>
                  </a:lnTo>
                  <a:lnTo>
                    <a:pt x="88" y="7"/>
                  </a:lnTo>
                  <a:lnTo>
                    <a:pt x="84" y="11"/>
                  </a:lnTo>
                  <a:lnTo>
                    <a:pt x="79" y="16"/>
                  </a:lnTo>
                  <a:lnTo>
                    <a:pt x="74" y="24"/>
                  </a:lnTo>
                  <a:lnTo>
                    <a:pt x="69" y="31"/>
                  </a:lnTo>
                  <a:lnTo>
                    <a:pt x="63" y="39"/>
                  </a:lnTo>
                  <a:lnTo>
                    <a:pt x="57" y="46"/>
                  </a:lnTo>
                  <a:lnTo>
                    <a:pt x="51" y="54"/>
                  </a:lnTo>
                  <a:lnTo>
                    <a:pt x="46" y="60"/>
                  </a:lnTo>
                  <a:lnTo>
                    <a:pt x="41" y="68"/>
                  </a:lnTo>
                  <a:lnTo>
                    <a:pt x="37" y="74"/>
                  </a:lnTo>
                  <a:lnTo>
                    <a:pt x="34" y="80"/>
                  </a:lnTo>
                  <a:lnTo>
                    <a:pt x="31" y="84"/>
                  </a:lnTo>
                  <a:lnTo>
                    <a:pt x="31" y="88"/>
                  </a:lnTo>
                  <a:lnTo>
                    <a:pt x="31" y="94"/>
                  </a:lnTo>
                  <a:lnTo>
                    <a:pt x="31" y="100"/>
                  </a:lnTo>
                  <a:lnTo>
                    <a:pt x="32" y="106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5" y="119"/>
                  </a:lnTo>
                  <a:lnTo>
                    <a:pt x="35" y="122"/>
                  </a:lnTo>
                  <a:lnTo>
                    <a:pt x="36" y="123"/>
                  </a:lnTo>
                  <a:lnTo>
                    <a:pt x="0" y="226"/>
                  </a:lnTo>
                  <a:lnTo>
                    <a:pt x="8" y="2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" name="Freeform 22"/>
            <p:cNvSpPr>
              <a:spLocks/>
            </p:cNvSpPr>
            <p:nvPr/>
          </p:nvSpPr>
          <p:spPr bwMode="auto">
            <a:xfrm>
              <a:off x="4361" y="3398"/>
              <a:ext cx="33" cy="57"/>
            </a:xfrm>
            <a:custGeom>
              <a:avLst/>
              <a:gdLst>
                <a:gd name="T0" fmla="*/ 6 w 99"/>
                <a:gd name="T1" fmla="*/ 229 h 229"/>
                <a:gd name="T2" fmla="*/ 44 w 99"/>
                <a:gd name="T3" fmla="*/ 126 h 229"/>
                <a:gd name="T4" fmla="*/ 45 w 99"/>
                <a:gd name="T5" fmla="*/ 125 h 229"/>
                <a:gd name="T6" fmla="*/ 49 w 99"/>
                <a:gd name="T7" fmla="*/ 124 h 229"/>
                <a:gd name="T8" fmla="*/ 51 w 99"/>
                <a:gd name="T9" fmla="*/ 121 h 229"/>
                <a:gd name="T10" fmla="*/ 54 w 99"/>
                <a:gd name="T11" fmla="*/ 118 h 229"/>
                <a:gd name="T12" fmla="*/ 57 w 99"/>
                <a:gd name="T13" fmla="*/ 116 h 229"/>
                <a:gd name="T14" fmla="*/ 61 w 99"/>
                <a:gd name="T15" fmla="*/ 113 h 229"/>
                <a:gd name="T16" fmla="*/ 65 w 99"/>
                <a:gd name="T17" fmla="*/ 109 h 229"/>
                <a:gd name="T18" fmla="*/ 69 w 99"/>
                <a:gd name="T19" fmla="*/ 105 h 229"/>
                <a:gd name="T20" fmla="*/ 73 w 99"/>
                <a:gd name="T21" fmla="*/ 101 h 229"/>
                <a:gd name="T22" fmla="*/ 78 w 99"/>
                <a:gd name="T23" fmla="*/ 97 h 229"/>
                <a:gd name="T24" fmla="*/ 81 w 99"/>
                <a:gd name="T25" fmla="*/ 90 h 229"/>
                <a:gd name="T26" fmla="*/ 85 w 99"/>
                <a:gd name="T27" fmla="*/ 85 h 229"/>
                <a:gd name="T28" fmla="*/ 89 w 99"/>
                <a:gd name="T29" fmla="*/ 77 h 229"/>
                <a:gd name="T30" fmla="*/ 93 w 99"/>
                <a:gd name="T31" fmla="*/ 70 h 229"/>
                <a:gd name="T32" fmla="*/ 95 w 99"/>
                <a:gd name="T33" fmla="*/ 64 h 229"/>
                <a:gd name="T34" fmla="*/ 97 w 99"/>
                <a:gd name="T35" fmla="*/ 57 h 229"/>
                <a:gd name="T36" fmla="*/ 98 w 99"/>
                <a:gd name="T37" fmla="*/ 50 h 229"/>
                <a:gd name="T38" fmla="*/ 99 w 99"/>
                <a:gd name="T39" fmla="*/ 44 h 229"/>
                <a:gd name="T40" fmla="*/ 99 w 99"/>
                <a:gd name="T41" fmla="*/ 37 h 229"/>
                <a:gd name="T42" fmla="*/ 99 w 99"/>
                <a:gd name="T43" fmla="*/ 32 h 229"/>
                <a:gd name="T44" fmla="*/ 98 w 99"/>
                <a:gd name="T45" fmla="*/ 25 h 229"/>
                <a:gd name="T46" fmla="*/ 98 w 99"/>
                <a:gd name="T47" fmla="*/ 21 h 229"/>
                <a:gd name="T48" fmla="*/ 96 w 99"/>
                <a:gd name="T49" fmla="*/ 16 h 229"/>
                <a:gd name="T50" fmla="*/ 95 w 99"/>
                <a:gd name="T51" fmla="*/ 12 h 229"/>
                <a:gd name="T52" fmla="*/ 94 w 99"/>
                <a:gd name="T53" fmla="*/ 8 h 229"/>
                <a:gd name="T54" fmla="*/ 93 w 99"/>
                <a:gd name="T55" fmla="*/ 5 h 229"/>
                <a:gd name="T56" fmla="*/ 91 w 99"/>
                <a:gd name="T57" fmla="*/ 1 h 229"/>
                <a:gd name="T58" fmla="*/ 90 w 99"/>
                <a:gd name="T59" fmla="*/ 0 h 229"/>
                <a:gd name="T60" fmla="*/ 89 w 99"/>
                <a:gd name="T61" fmla="*/ 0 h 229"/>
                <a:gd name="T62" fmla="*/ 88 w 99"/>
                <a:gd name="T63" fmla="*/ 2 h 229"/>
                <a:gd name="T64" fmla="*/ 84 w 99"/>
                <a:gd name="T65" fmla="*/ 6 h 229"/>
                <a:gd name="T66" fmla="*/ 80 w 99"/>
                <a:gd name="T67" fmla="*/ 12 h 229"/>
                <a:gd name="T68" fmla="*/ 75 w 99"/>
                <a:gd name="T69" fmla="*/ 17 h 229"/>
                <a:gd name="T70" fmla="*/ 70 w 99"/>
                <a:gd name="T71" fmla="*/ 24 h 229"/>
                <a:gd name="T72" fmla="*/ 65 w 99"/>
                <a:gd name="T73" fmla="*/ 32 h 229"/>
                <a:gd name="T74" fmla="*/ 59 w 99"/>
                <a:gd name="T75" fmla="*/ 40 h 229"/>
                <a:gd name="T76" fmla="*/ 53 w 99"/>
                <a:gd name="T77" fmla="*/ 46 h 229"/>
                <a:gd name="T78" fmla="*/ 47 w 99"/>
                <a:gd name="T79" fmla="*/ 54 h 229"/>
                <a:gd name="T80" fmla="*/ 42 w 99"/>
                <a:gd name="T81" fmla="*/ 61 h 229"/>
                <a:gd name="T82" fmla="*/ 37 w 99"/>
                <a:gd name="T83" fmla="*/ 70 h 229"/>
                <a:gd name="T84" fmla="*/ 33 w 99"/>
                <a:gd name="T85" fmla="*/ 76 h 229"/>
                <a:gd name="T86" fmla="*/ 30 w 99"/>
                <a:gd name="T87" fmla="*/ 81 h 229"/>
                <a:gd name="T88" fmla="*/ 28 w 99"/>
                <a:gd name="T89" fmla="*/ 86 h 229"/>
                <a:gd name="T90" fmla="*/ 28 w 99"/>
                <a:gd name="T91" fmla="*/ 90 h 229"/>
                <a:gd name="T92" fmla="*/ 28 w 99"/>
                <a:gd name="T93" fmla="*/ 94 h 229"/>
                <a:gd name="T94" fmla="*/ 29 w 99"/>
                <a:gd name="T95" fmla="*/ 101 h 229"/>
                <a:gd name="T96" fmla="*/ 30 w 99"/>
                <a:gd name="T97" fmla="*/ 106 h 229"/>
                <a:gd name="T98" fmla="*/ 31 w 99"/>
                <a:gd name="T99" fmla="*/ 112 h 229"/>
                <a:gd name="T100" fmla="*/ 32 w 99"/>
                <a:gd name="T101" fmla="*/ 116 h 229"/>
                <a:gd name="T102" fmla="*/ 34 w 99"/>
                <a:gd name="T103" fmla="*/ 120 h 229"/>
                <a:gd name="T104" fmla="*/ 34 w 99"/>
                <a:gd name="T105" fmla="*/ 122 h 229"/>
                <a:gd name="T106" fmla="*/ 35 w 99"/>
                <a:gd name="T107" fmla="*/ 124 h 229"/>
                <a:gd name="T108" fmla="*/ 0 w 99"/>
                <a:gd name="T109" fmla="*/ 229 h 229"/>
                <a:gd name="T110" fmla="*/ 6 w 99"/>
                <a:gd name="T111" fmla="*/ 229 h 229"/>
                <a:gd name="T112" fmla="*/ 6 w 99"/>
                <a:gd name="T113" fmla="*/ 229 h 2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9"/>
                <a:gd name="T172" fmla="*/ 0 h 229"/>
                <a:gd name="T173" fmla="*/ 99 w 99"/>
                <a:gd name="T174" fmla="*/ 229 h 22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9" h="229">
                  <a:moveTo>
                    <a:pt x="6" y="229"/>
                  </a:moveTo>
                  <a:lnTo>
                    <a:pt x="44" y="126"/>
                  </a:lnTo>
                  <a:lnTo>
                    <a:pt x="45" y="125"/>
                  </a:lnTo>
                  <a:lnTo>
                    <a:pt x="49" y="124"/>
                  </a:lnTo>
                  <a:lnTo>
                    <a:pt x="51" y="121"/>
                  </a:lnTo>
                  <a:lnTo>
                    <a:pt x="54" y="118"/>
                  </a:lnTo>
                  <a:lnTo>
                    <a:pt x="57" y="116"/>
                  </a:lnTo>
                  <a:lnTo>
                    <a:pt x="61" y="113"/>
                  </a:lnTo>
                  <a:lnTo>
                    <a:pt x="65" y="109"/>
                  </a:lnTo>
                  <a:lnTo>
                    <a:pt x="69" y="105"/>
                  </a:lnTo>
                  <a:lnTo>
                    <a:pt x="73" y="101"/>
                  </a:lnTo>
                  <a:lnTo>
                    <a:pt x="78" y="97"/>
                  </a:lnTo>
                  <a:lnTo>
                    <a:pt x="81" y="90"/>
                  </a:lnTo>
                  <a:lnTo>
                    <a:pt x="85" y="85"/>
                  </a:lnTo>
                  <a:lnTo>
                    <a:pt x="89" y="77"/>
                  </a:lnTo>
                  <a:lnTo>
                    <a:pt x="93" y="70"/>
                  </a:lnTo>
                  <a:lnTo>
                    <a:pt x="95" y="64"/>
                  </a:lnTo>
                  <a:lnTo>
                    <a:pt x="97" y="57"/>
                  </a:lnTo>
                  <a:lnTo>
                    <a:pt x="98" y="50"/>
                  </a:lnTo>
                  <a:lnTo>
                    <a:pt x="99" y="44"/>
                  </a:lnTo>
                  <a:lnTo>
                    <a:pt x="99" y="37"/>
                  </a:lnTo>
                  <a:lnTo>
                    <a:pt x="99" y="32"/>
                  </a:lnTo>
                  <a:lnTo>
                    <a:pt x="98" y="25"/>
                  </a:lnTo>
                  <a:lnTo>
                    <a:pt x="98" y="21"/>
                  </a:lnTo>
                  <a:lnTo>
                    <a:pt x="96" y="16"/>
                  </a:lnTo>
                  <a:lnTo>
                    <a:pt x="95" y="12"/>
                  </a:lnTo>
                  <a:lnTo>
                    <a:pt x="94" y="8"/>
                  </a:lnTo>
                  <a:lnTo>
                    <a:pt x="93" y="5"/>
                  </a:lnTo>
                  <a:lnTo>
                    <a:pt x="91" y="1"/>
                  </a:lnTo>
                  <a:lnTo>
                    <a:pt x="90" y="0"/>
                  </a:lnTo>
                  <a:lnTo>
                    <a:pt x="89" y="0"/>
                  </a:lnTo>
                  <a:lnTo>
                    <a:pt x="88" y="2"/>
                  </a:lnTo>
                  <a:lnTo>
                    <a:pt x="84" y="6"/>
                  </a:lnTo>
                  <a:lnTo>
                    <a:pt x="80" y="12"/>
                  </a:lnTo>
                  <a:lnTo>
                    <a:pt x="75" y="17"/>
                  </a:lnTo>
                  <a:lnTo>
                    <a:pt x="70" y="24"/>
                  </a:lnTo>
                  <a:lnTo>
                    <a:pt x="65" y="32"/>
                  </a:lnTo>
                  <a:lnTo>
                    <a:pt x="59" y="40"/>
                  </a:lnTo>
                  <a:lnTo>
                    <a:pt x="53" y="46"/>
                  </a:lnTo>
                  <a:lnTo>
                    <a:pt x="47" y="54"/>
                  </a:lnTo>
                  <a:lnTo>
                    <a:pt x="42" y="61"/>
                  </a:lnTo>
                  <a:lnTo>
                    <a:pt x="37" y="70"/>
                  </a:lnTo>
                  <a:lnTo>
                    <a:pt x="33" y="76"/>
                  </a:lnTo>
                  <a:lnTo>
                    <a:pt x="30" y="81"/>
                  </a:lnTo>
                  <a:lnTo>
                    <a:pt x="28" y="86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9" y="101"/>
                  </a:lnTo>
                  <a:lnTo>
                    <a:pt x="30" y="106"/>
                  </a:lnTo>
                  <a:lnTo>
                    <a:pt x="31" y="112"/>
                  </a:lnTo>
                  <a:lnTo>
                    <a:pt x="32" y="116"/>
                  </a:lnTo>
                  <a:lnTo>
                    <a:pt x="34" y="120"/>
                  </a:lnTo>
                  <a:lnTo>
                    <a:pt x="34" y="122"/>
                  </a:lnTo>
                  <a:lnTo>
                    <a:pt x="35" y="124"/>
                  </a:lnTo>
                  <a:lnTo>
                    <a:pt x="0" y="229"/>
                  </a:lnTo>
                  <a:lnTo>
                    <a:pt x="6" y="2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" name="Freeform 23"/>
            <p:cNvSpPr>
              <a:spLocks/>
            </p:cNvSpPr>
            <p:nvPr/>
          </p:nvSpPr>
          <p:spPr bwMode="auto">
            <a:xfrm>
              <a:off x="4087" y="3340"/>
              <a:ext cx="265" cy="295"/>
            </a:xfrm>
            <a:custGeom>
              <a:avLst/>
              <a:gdLst>
                <a:gd name="T0" fmla="*/ 623 w 795"/>
                <a:gd name="T1" fmla="*/ 42 h 1181"/>
                <a:gd name="T2" fmla="*/ 685 w 795"/>
                <a:gd name="T3" fmla="*/ 48 h 1181"/>
                <a:gd name="T4" fmla="*/ 744 w 795"/>
                <a:gd name="T5" fmla="*/ 69 h 1181"/>
                <a:gd name="T6" fmla="*/ 793 w 795"/>
                <a:gd name="T7" fmla="*/ 161 h 1181"/>
                <a:gd name="T8" fmla="*/ 765 w 795"/>
                <a:gd name="T9" fmla="*/ 240 h 1181"/>
                <a:gd name="T10" fmla="*/ 698 w 795"/>
                <a:gd name="T11" fmla="*/ 266 h 1181"/>
                <a:gd name="T12" fmla="*/ 680 w 795"/>
                <a:gd name="T13" fmla="*/ 290 h 1181"/>
                <a:gd name="T14" fmla="*/ 695 w 795"/>
                <a:gd name="T15" fmla="*/ 366 h 1181"/>
                <a:gd name="T16" fmla="*/ 659 w 795"/>
                <a:gd name="T17" fmla="*/ 449 h 1181"/>
                <a:gd name="T18" fmla="*/ 615 w 795"/>
                <a:gd name="T19" fmla="*/ 501 h 1181"/>
                <a:gd name="T20" fmla="*/ 596 w 795"/>
                <a:gd name="T21" fmla="*/ 578 h 1181"/>
                <a:gd name="T22" fmla="*/ 606 w 795"/>
                <a:gd name="T23" fmla="*/ 678 h 1181"/>
                <a:gd name="T24" fmla="*/ 639 w 795"/>
                <a:gd name="T25" fmla="*/ 777 h 1181"/>
                <a:gd name="T26" fmla="*/ 653 w 795"/>
                <a:gd name="T27" fmla="*/ 865 h 1181"/>
                <a:gd name="T28" fmla="*/ 633 w 795"/>
                <a:gd name="T29" fmla="*/ 944 h 1181"/>
                <a:gd name="T30" fmla="*/ 616 w 795"/>
                <a:gd name="T31" fmla="*/ 1028 h 1181"/>
                <a:gd name="T32" fmla="*/ 594 w 795"/>
                <a:gd name="T33" fmla="*/ 1141 h 1181"/>
                <a:gd name="T34" fmla="*/ 491 w 795"/>
                <a:gd name="T35" fmla="*/ 1166 h 1181"/>
                <a:gd name="T36" fmla="*/ 384 w 795"/>
                <a:gd name="T37" fmla="*/ 1177 h 1181"/>
                <a:gd name="T38" fmla="*/ 276 w 795"/>
                <a:gd name="T39" fmla="*/ 1180 h 1181"/>
                <a:gd name="T40" fmla="*/ 166 w 795"/>
                <a:gd name="T41" fmla="*/ 1180 h 1181"/>
                <a:gd name="T42" fmla="*/ 76 w 795"/>
                <a:gd name="T43" fmla="*/ 1178 h 1181"/>
                <a:gd name="T44" fmla="*/ 24 w 795"/>
                <a:gd name="T45" fmla="*/ 1116 h 1181"/>
                <a:gd name="T46" fmla="*/ 43 w 795"/>
                <a:gd name="T47" fmla="*/ 1005 h 1181"/>
                <a:gd name="T48" fmla="*/ 63 w 795"/>
                <a:gd name="T49" fmla="*/ 902 h 1181"/>
                <a:gd name="T50" fmla="*/ 70 w 795"/>
                <a:gd name="T51" fmla="*/ 829 h 1181"/>
                <a:gd name="T52" fmla="*/ 46 w 795"/>
                <a:gd name="T53" fmla="*/ 744 h 1181"/>
                <a:gd name="T54" fmla="*/ 30 w 795"/>
                <a:gd name="T55" fmla="*/ 645 h 1181"/>
                <a:gd name="T56" fmla="*/ 13 w 795"/>
                <a:gd name="T57" fmla="*/ 549 h 1181"/>
                <a:gd name="T58" fmla="*/ 16 w 795"/>
                <a:gd name="T59" fmla="*/ 486 h 1181"/>
                <a:gd name="T60" fmla="*/ 49 w 795"/>
                <a:gd name="T61" fmla="*/ 489 h 1181"/>
                <a:gd name="T62" fmla="*/ 56 w 795"/>
                <a:gd name="T63" fmla="*/ 606 h 1181"/>
                <a:gd name="T64" fmla="*/ 68 w 795"/>
                <a:gd name="T65" fmla="*/ 729 h 1181"/>
                <a:gd name="T66" fmla="*/ 89 w 795"/>
                <a:gd name="T67" fmla="*/ 805 h 1181"/>
                <a:gd name="T68" fmla="*/ 137 w 795"/>
                <a:gd name="T69" fmla="*/ 852 h 1181"/>
                <a:gd name="T70" fmla="*/ 106 w 795"/>
                <a:gd name="T71" fmla="*/ 913 h 1181"/>
                <a:gd name="T72" fmla="*/ 81 w 795"/>
                <a:gd name="T73" fmla="*/ 998 h 1181"/>
                <a:gd name="T74" fmla="*/ 82 w 795"/>
                <a:gd name="T75" fmla="*/ 1120 h 1181"/>
                <a:gd name="T76" fmla="*/ 142 w 795"/>
                <a:gd name="T77" fmla="*/ 1146 h 1181"/>
                <a:gd name="T78" fmla="*/ 202 w 795"/>
                <a:gd name="T79" fmla="*/ 1148 h 1181"/>
                <a:gd name="T80" fmla="*/ 264 w 795"/>
                <a:gd name="T81" fmla="*/ 1145 h 1181"/>
                <a:gd name="T82" fmla="*/ 334 w 795"/>
                <a:gd name="T83" fmla="*/ 1148 h 1181"/>
                <a:gd name="T84" fmla="*/ 409 w 795"/>
                <a:gd name="T85" fmla="*/ 1142 h 1181"/>
                <a:gd name="T86" fmla="*/ 484 w 795"/>
                <a:gd name="T87" fmla="*/ 1134 h 1181"/>
                <a:gd name="T88" fmla="*/ 557 w 795"/>
                <a:gd name="T89" fmla="*/ 1121 h 1181"/>
                <a:gd name="T90" fmla="*/ 585 w 795"/>
                <a:gd name="T91" fmla="*/ 1030 h 1181"/>
                <a:gd name="T92" fmla="*/ 589 w 795"/>
                <a:gd name="T93" fmla="*/ 918 h 1181"/>
                <a:gd name="T94" fmla="*/ 625 w 795"/>
                <a:gd name="T95" fmla="*/ 842 h 1181"/>
                <a:gd name="T96" fmla="*/ 587 w 795"/>
                <a:gd name="T97" fmla="*/ 777 h 1181"/>
                <a:gd name="T98" fmla="*/ 576 w 795"/>
                <a:gd name="T99" fmla="*/ 688 h 1181"/>
                <a:gd name="T100" fmla="*/ 570 w 795"/>
                <a:gd name="T101" fmla="*/ 605 h 1181"/>
                <a:gd name="T102" fmla="*/ 574 w 795"/>
                <a:gd name="T103" fmla="*/ 521 h 1181"/>
                <a:gd name="T104" fmla="*/ 586 w 795"/>
                <a:gd name="T105" fmla="*/ 437 h 1181"/>
                <a:gd name="T106" fmla="*/ 643 w 795"/>
                <a:gd name="T107" fmla="*/ 420 h 1181"/>
                <a:gd name="T108" fmla="*/ 664 w 795"/>
                <a:gd name="T109" fmla="*/ 344 h 1181"/>
                <a:gd name="T110" fmla="*/ 631 w 795"/>
                <a:gd name="T111" fmla="*/ 288 h 1181"/>
                <a:gd name="T112" fmla="*/ 679 w 795"/>
                <a:gd name="T113" fmla="*/ 232 h 1181"/>
                <a:gd name="T114" fmla="*/ 752 w 795"/>
                <a:gd name="T115" fmla="*/ 206 h 1181"/>
                <a:gd name="T116" fmla="*/ 743 w 795"/>
                <a:gd name="T117" fmla="*/ 116 h 1181"/>
                <a:gd name="T118" fmla="*/ 676 w 795"/>
                <a:gd name="T119" fmla="*/ 80 h 1181"/>
                <a:gd name="T120" fmla="*/ 618 w 795"/>
                <a:gd name="T121" fmla="*/ 74 h 1181"/>
                <a:gd name="T122" fmla="*/ 575 w 795"/>
                <a:gd name="T123" fmla="*/ 38 h 11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95"/>
                <a:gd name="T187" fmla="*/ 0 h 1181"/>
                <a:gd name="T188" fmla="*/ 795 w 795"/>
                <a:gd name="T189" fmla="*/ 1181 h 11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95" h="1181">
                  <a:moveTo>
                    <a:pt x="581" y="0"/>
                  </a:moveTo>
                  <a:lnTo>
                    <a:pt x="585" y="0"/>
                  </a:lnTo>
                  <a:lnTo>
                    <a:pt x="590" y="4"/>
                  </a:lnTo>
                  <a:lnTo>
                    <a:pt x="595" y="6"/>
                  </a:lnTo>
                  <a:lnTo>
                    <a:pt x="599" y="13"/>
                  </a:lnTo>
                  <a:lnTo>
                    <a:pt x="602" y="18"/>
                  </a:lnTo>
                  <a:lnTo>
                    <a:pt x="604" y="25"/>
                  </a:lnTo>
                  <a:lnTo>
                    <a:pt x="604" y="29"/>
                  </a:lnTo>
                  <a:lnTo>
                    <a:pt x="605" y="33"/>
                  </a:lnTo>
                  <a:lnTo>
                    <a:pt x="604" y="37"/>
                  </a:lnTo>
                  <a:lnTo>
                    <a:pt x="604" y="42"/>
                  </a:lnTo>
                  <a:lnTo>
                    <a:pt x="606" y="42"/>
                  </a:lnTo>
                  <a:lnTo>
                    <a:pt x="610" y="42"/>
                  </a:lnTo>
                  <a:lnTo>
                    <a:pt x="613" y="42"/>
                  </a:lnTo>
                  <a:lnTo>
                    <a:pt x="616" y="42"/>
                  </a:lnTo>
                  <a:lnTo>
                    <a:pt x="620" y="42"/>
                  </a:lnTo>
                  <a:lnTo>
                    <a:pt x="623" y="42"/>
                  </a:lnTo>
                  <a:lnTo>
                    <a:pt x="626" y="42"/>
                  </a:lnTo>
                  <a:lnTo>
                    <a:pt x="630" y="42"/>
                  </a:lnTo>
                  <a:lnTo>
                    <a:pt x="634" y="42"/>
                  </a:lnTo>
                  <a:lnTo>
                    <a:pt x="637" y="42"/>
                  </a:lnTo>
                  <a:lnTo>
                    <a:pt x="641" y="42"/>
                  </a:lnTo>
                  <a:lnTo>
                    <a:pt x="645" y="44"/>
                  </a:lnTo>
                  <a:lnTo>
                    <a:pt x="648" y="44"/>
                  </a:lnTo>
                  <a:lnTo>
                    <a:pt x="652" y="44"/>
                  </a:lnTo>
                  <a:lnTo>
                    <a:pt x="656" y="44"/>
                  </a:lnTo>
                  <a:lnTo>
                    <a:pt x="660" y="45"/>
                  </a:lnTo>
                  <a:lnTo>
                    <a:pt x="663" y="45"/>
                  </a:lnTo>
                  <a:lnTo>
                    <a:pt x="667" y="45"/>
                  </a:lnTo>
                  <a:lnTo>
                    <a:pt x="670" y="45"/>
                  </a:lnTo>
                  <a:lnTo>
                    <a:pt x="674" y="46"/>
                  </a:lnTo>
                  <a:lnTo>
                    <a:pt x="678" y="46"/>
                  </a:lnTo>
                  <a:lnTo>
                    <a:pt x="682" y="46"/>
                  </a:lnTo>
                  <a:lnTo>
                    <a:pt x="685" y="48"/>
                  </a:lnTo>
                  <a:lnTo>
                    <a:pt x="689" y="49"/>
                  </a:lnTo>
                  <a:lnTo>
                    <a:pt x="693" y="49"/>
                  </a:lnTo>
                  <a:lnTo>
                    <a:pt x="697" y="50"/>
                  </a:lnTo>
                  <a:lnTo>
                    <a:pt x="700" y="50"/>
                  </a:lnTo>
                  <a:lnTo>
                    <a:pt x="704" y="52"/>
                  </a:lnTo>
                  <a:lnTo>
                    <a:pt x="707" y="53"/>
                  </a:lnTo>
                  <a:lnTo>
                    <a:pt x="711" y="54"/>
                  </a:lnTo>
                  <a:lnTo>
                    <a:pt x="714" y="54"/>
                  </a:lnTo>
                  <a:lnTo>
                    <a:pt x="718" y="57"/>
                  </a:lnTo>
                  <a:lnTo>
                    <a:pt x="721" y="57"/>
                  </a:lnTo>
                  <a:lnTo>
                    <a:pt x="724" y="60"/>
                  </a:lnTo>
                  <a:lnTo>
                    <a:pt x="728" y="60"/>
                  </a:lnTo>
                  <a:lnTo>
                    <a:pt x="731" y="62"/>
                  </a:lnTo>
                  <a:lnTo>
                    <a:pt x="734" y="64"/>
                  </a:lnTo>
                  <a:lnTo>
                    <a:pt x="737" y="65"/>
                  </a:lnTo>
                  <a:lnTo>
                    <a:pt x="740" y="68"/>
                  </a:lnTo>
                  <a:lnTo>
                    <a:pt x="744" y="69"/>
                  </a:lnTo>
                  <a:lnTo>
                    <a:pt x="749" y="73"/>
                  </a:lnTo>
                  <a:lnTo>
                    <a:pt x="756" y="77"/>
                  </a:lnTo>
                  <a:lnTo>
                    <a:pt x="761" y="82"/>
                  </a:lnTo>
                  <a:lnTo>
                    <a:pt x="767" y="89"/>
                  </a:lnTo>
                  <a:lnTo>
                    <a:pt x="771" y="94"/>
                  </a:lnTo>
                  <a:lnTo>
                    <a:pt x="775" y="101"/>
                  </a:lnTo>
                  <a:lnTo>
                    <a:pt x="778" y="108"/>
                  </a:lnTo>
                  <a:lnTo>
                    <a:pt x="782" y="116"/>
                  </a:lnTo>
                  <a:lnTo>
                    <a:pt x="783" y="120"/>
                  </a:lnTo>
                  <a:lnTo>
                    <a:pt x="785" y="124"/>
                  </a:lnTo>
                  <a:lnTo>
                    <a:pt x="786" y="129"/>
                  </a:lnTo>
                  <a:lnTo>
                    <a:pt x="788" y="134"/>
                  </a:lnTo>
                  <a:lnTo>
                    <a:pt x="788" y="138"/>
                  </a:lnTo>
                  <a:lnTo>
                    <a:pt x="789" y="144"/>
                  </a:lnTo>
                  <a:lnTo>
                    <a:pt x="791" y="149"/>
                  </a:lnTo>
                  <a:lnTo>
                    <a:pt x="792" y="154"/>
                  </a:lnTo>
                  <a:lnTo>
                    <a:pt x="793" y="161"/>
                  </a:lnTo>
                  <a:lnTo>
                    <a:pt x="794" y="168"/>
                  </a:lnTo>
                  <a:lnTo>
                    <a:pt x="794" y="174"/>
                  </a:lnTo>
                  <a:lnTo>
                    <a:pt x="795" y="181"/>
                  </a:lnTo>
                  <a:lnTo>
                    <a:pt x="794" y="186"/>
                  </a:lnTo>
                  <a:lnTo>
                    <a:pt x="794" y="193"/>
                  </a:lnTo>
                  <a:lnTo>
                    <a:pt x="793" y="198"/>
                  </a:lnTo>
                  <a:lnTo>
                    <a:pt x="793" y="204"/>
                  </a:lnTo>
                  <a:lnTo>
                    <a:pt x="791" y="208"/>
                  </a:lnTo>
                  <a:lnTo>
                    <a:pt x="789" y="212"/>
                  </a:lnTo>
                  <a:lnTo>
                    <a:pt x="787" y="217"/>
                  </a:lnTo>
                  <a:lnTo>
                    <a:pt x="784" y="221"/>
                  </a:lnTo>
                  <a:lnTo>
                    <a:pt x="782" y="224"/>
                  </a:lnTo>
                  <a:lnTo>
                    <a:pt x="779" y="228"/>
                  </a:lnTo>
                  <a:lnTo>
                    <a:pt x="776" y="232"/>
                  </a:lnTo>
                  <a:lnTo>
                    <a:pt x="773" y="234"/>
                  </a:lnTo>
                  <a:lnTo>
                    <a:pt x="769" y="237"/>
                  </a:lnTo>
                  <a:lnTo>
                    <a:pt x="765" y="240"/>
                  </a:lnTo>
                  <a:lnTo>
                    <a:pt x="761" y="242"/>
                  </a:lnTo>
                  <a:lnTo>
                    <a:pt x="757" y="245"/>
                  </a:lnTo>
                  <a:lnTo>
                    <a:pt x="753" y="246"/>
                  </a:lnTo>
                  <a:lnTo>
                    <a:pt x="749" y="248"/>
                  </a:lnTo>
                  <a:lnTo>
                    <a:pt x="744" y="250"/>
                  </a:lnTo>
                  <a:lnTo>
                    <a:pt x="740" y="253"/>
                  </a:lnTo>
                  <a:lnTo>
                    <a:pt x="735" y="253"/>
                  </a:lnTo>
                  <a:lnTo>
                    <a:pt x="732" y="256"/>
                  </a:lnTo>
                  <a:lnTo>
                    <a:pt x="727" y="257"/>
                  </a:lnTo>
                  <a:lnTo>
                    <a:pt x="723" y="258"/>
                  </a:lnTo>
                  <a:lnTo>
                    <a:pt x="718" y="258"/>
                  </a:lnTo>
                  <a:lnTo>
                    <a:pt x="714" y="260"/>
                  </a:lnTo>
                  <a:lnTo>
                    <a:pt x="710" y="260"/>
                  </a:lnTo>
                  <a:lnTo>
                    <a:pt x="707" y="262"/>
                  </a:lnTo>
                  <a:lnTo>
                    <a:pt x="704" y="264"/>
                  </a:lnTo>
                  <a:lnTo>
                    <a:pt x="702" y="265"/>
                  </a:lnTo>
                  <a:lnTo>
                    <a:pt x="698" y="266"/>
                  </a:lnTo>
                  <a:lnTo>
                    <a:pt x="695" y="268"/>
                  </a:lnTo>
                  <a:lnTo>
                    <a:pt x="691" y="266"/>
                  </a:lnTo>
                  <a:lnTo>
                    <a:pt x="688" y="266"/>
                  </a:lnTo>
                  <a:lnTo>
                    <a:pt x="684" y="266"/>
                  </a:lnTo>
                  <a:lnTo>
                    <a:pt x="680" y="266"/>
                  </a:lnTo>
                  <a:lnTo>
                    <a:pt x="677" y="266"/>
                  </a:lnTo>
                  <a:lnTo>
                    <a:pt x="673" y="266"/>
                  </a:lnTo>
                  <a:lnTo>
                    <a:pt x="669" y="266"/>
                  </a:lnTo>
                  <a:lnTo>
                    <a:pt x="667" y="269"/>
                  </a:lnTo>
                  <a:lnTo>
                    <a:pt x="664" y="272"/>
                  </a:lnTo>
                  <a:lnTo>
                    <a:pt x="663" y="274"/>
                  </a:lnTo>
                  <a:lnTo>
                    <a:pt x="662" y="278"/>
                  </a:lnTo>
                  <a:lnTo>
                    <a:pt x="663" y="285"/>
                  </a:lnTo>
                  <a:lnTo>
                    <a:pt x="667" y="285"/>
                  </a:lnTo>
                  <a:lnTo>
                    <a:pt x="672" y="286"/>
                  </a:lnTo>
                  <a:lnTo>
                    <a:pt x="676" y="288"/>
                  </a:lnTo>
                  <a:lnTo>
                    <a:pt x="680" y="290"/>
                  </a:lnTo>
                  <a:lnTo>
                    <a:pt x="683" y="292"/>
                  </a:lnTo>
                  <a:lnTo>
                    <a:pt x="686" y="294"/>
                  </a:lnTo>
                  <a:lnTo>
                    <a:pt x="688" y="297"/>
                  </a:lnTo>
                  <a:lnTo>
                    <a:pt x="691" y="302"/>
                  </a:lnTo>
                  <a:lnTo>
                    <a:pt x="693" y="305"/>
                  </a:lnTo>
                  <a:lnTo>
                    <a:pt x="694" y="309"/>
                  </a:lnTo>
                  <a:lnTo>
                    <a:pt x="695" y="313"/>
                  </a:lnTo>
                  <a:lnTo>
                    <a:pt x="697" y="318"/>
                  </a:lnTo>
                  <a:lnTo>
                    <a:pt x="697" y="324"/>
                  </a:lnTo>
                  <a:lnTo>
                    <a:pt x="698" y="329"/>
                  </a:lnTo>
                  <a:lnTo>
                    <a:pt x="698" y="333"/>
                  </a:lnTo>
                  <a:lnTo>
                    <a:pt x="698" y="340"/>
                  </a:lnTo>
                  <a:lnTo>
                    <a:pt x="698" y="344"/>
                  </a:lnTo>
                  <a:lnTo>
                    <a:pt x="697" y="350"/>
                  </a:lnTo>
                  <a:lnTo>
                    <a:pt x="697" y="356"/>
                  </a:lnTo>
                  <a:lnTo>
                    <a:pt x="696" y="361"/>
                  </a:lnTo>
                  <a:lnTo>
                    <a:pt x="695" y="366"/>
                  </a:lnTo>
                  <a:lnTo>
                    <a:pt x="694" y="372"/>
                  </a:lnTo>
                  <a:lnTo>
                    <a:pt x="693" y="378"/>
                  </a:lnTo>
                  <a:lnTo>
                    <a:pt x="693" y="384"/>
                  </a:lnTo>
                  <a:lnTo>
                    <a:pt x="691" y="389"/>
                  </a:lnTo>
                  <a:lnTo>
                    <a:pt x="690" y="394"/>
                  </a:lnTo>
                  <a:lnTo>
                    <a:pt x="689" y="400"/>
                  </a:lnTo>
                  <a:lnTo>
                    <a:pt x="688" y="406"/>
                  </a:lnTo>
                  <a:lnTo>
                    <a:pt x="687" y="410"/>
                  </a:lnTo>
                  <a:lnTo>
                    <a:pt x="687" y="416"/>
                  </a:lnTo>
                  <a:lnTo>
                    <a:pt x="685" y="421"/>
                  </a:lnTo>
                  <a:lnTo>
                    <a:pt x="685" y="426"/>
                  </a:lnTo>
                  <a:lnTo>
                    <a:pt x="682" y="433"/>
                  </a:lnTo>
                  <a:lnTo>
                    <a:pt x="678" y="438"/>
                  </a:lnTo>
                  <a:lnTo>
                    <a:pt x="673" y="442"/>
                  </a:lnTo>
                  <a:lnTo>
                    <a:pt x="669" y="446"/>
                  </a:lnTo>
                  <a:lnTo>
                    <a:pt x="664" y="448"/>
                  </a:lnTo>
                  <a:lnTo>
                    <a:pt x="659" y="449"/>
                  </a:lnTo>
                  <a:lnTo>
                    <a:pt x="654" y="450"/>
                  </a:lnTo>
                  <a:lnTo>
                    <a:pt x="649" y="453"/>
                  </a:lnTo>
                  <a:lnTo>
                    <a:pt x="644" y="453"/>
                  </a:lnTo>
                  <a:lnTo>
                    <a:pt x="639" y="454"/>
                  </a:lnTo>
                  <a:lnTo>
                    <a:pt x="634" y="454"/>
                  </a:lnTo>
                  <a:lnTo>
                    <a:pt x="629" y="456"/>
                  </a:lnTo>
                  <a:lnTo>
                    <a:pt x="624" y="457"/>
                  </a:lnTo>
                  <a:lnTo>
                    <a:pt x="619" y="460"/>
                  </a:lnTo>
                  <a:lnTo>
                    <a:pt x="614" y="461"/>
                  </a:lnTo>
                  <a:lnTo>
                    <a:pt x="610" y="466"/>
                  </a:lnTo>
                  <a:lnTo>
                    <a:pt x="614" y="473"/>
                  </a:lnTo>
                  <a:lnTo>
                    <a:pt x="616" y="481"/>
                  </a:lnTo>
                  <a:lnTo>
                    <a:pt x="616" y="485"/>
                  </a:lnTo>
                  <a:lnTo>
                    <a:pt x="616" y="489"/>
                  </a:lnTo>
                  <a:lnTo>
                    <a:pt x="616" y="493"/>
                  </a:lnTo>
                  <a:lnTo>
                    <a:pt x="616" y="498"/>
                  </a:lnTo>
                  <a:lnTo>
                    <a:pt x="615" y="501"/>
                  </a:lnTo>
                  <a:lnTo>
                    <a:pt x="614" y="505"/>
                  </a:lnTo>
                  <a:lnTo>
                    <a:pt x="613" y="509"/>
                  </a:lnTo>
                  <a:lnTo>
                    <a:pt x="612" y="514"/>
                  </a:lnTo>
                  <a:lnTo>
                    <a:pt x="610" y="518"/>
                  </a:lnTo>
                  <a:lnTo>
                    <a:pt x="609" y="521"/>
                  </a:lnTo>
                  <a:lnTo>
                    <a:pt x="608" y="526"/>
                  </a:lnTo>
                  <a:lnTo>
                    <a:pt x="606" y="530"/>
                  </a:lnTo>
                  <a:lnTo>
                    <a:pt x="603" y="538"/>
                  </a:lnTo>
                  <a:lnTo>
                    <a:pt x="600" y="546"/>
                  </a:lnTo>
                  <a:lnTo>
                    <a:pt x="599" y="549"/>
                  </a:lnTo>
                  <a:lnTo>
                    <a:pt x="597" y="554"/>
                  </a:lnTo>
                  <a:lnTo>
                    <a:pt x="596" y="558"/>
                  </a:lnTo>
                  <a:lnTo>
                    <a:pt x="596" y="562"/>
                  </a:lnTo>
                  <a:lnTo>
                    <a:pt x="596" y="566"/>
                  </a:lnTo>
                  <a:lnTo>
                    <a:pt x="596" y="570"/>
                  </a:lnTo>
                  <a:lnTo>
                    <a:pt x="596" y="574"/>
                  </a:lnTo>
                  <a:lnTo>
                    <a:pt x="596" y="578"/>
                  </a:lnTo>
                  <a:lnTo>
                    <a:pt x="597" y="582"/>
                  </a:lnTo>
                  <a:lnTo>
                    <a:pt x="599" y="586"/>
                  </a:lnTo>
                  <a:lnTo>
                    <a:pt x="600" y="592"/>
                  </a:lnTo>
                  <a:lnTo>
                    <a:pt x="604" y="596"/>
                  </a:lnTo>
                  <a:lnTo>
                    <a:pt x="605" y="602"/>
                  </a:lnTo>
                  <a:lnTo>
                    <a:pt x="608" y="609"/>
                  </a:lnTo>
                  <a:lnTo>
                    <a:pt x="608" y="616"/>
                  </a:lnTo>
                  <a:lnTo>
                    <a:pt x="608" y="624"/>
                  </a:lnTo>
                  <a:lnTo>
                    <a:pt x="608" y="632"/>
                  </a:lnTo>
                  <a:lnTo>
                    <a:pt x="607" y="640"/>
                  </a:lnTo>
                  <a:lnTo>
                    <a:pt x="606" y="644"/>
                  </a:lnTo>
                  <a:lnTo>
                    <a:pt x="606" y="646"/>
                  </a:lnTo>
                  <a:lnTo>
                    <a:pt x="606" y="652"/>
                  </a:lnTo>
                  <a:lnTo>
                    <a:pt x="606" y="656"/>
                  </a:lnTo>
                  <a:lnTo>
                    <a:pt x="606" y="664"/>
                  </a:lnTo>
                  <a:lnTo>
                    <a:pt x="606" y="670"/>
                  </a:lnTo>
                  <a:lnTo>
                    <a:pt x="606" y="678"/>
                  </a:lnTo>
                  <a:lnTo>
                    <a:pt x="607" y="686"/>
                  </a:lnTo>
                  <a:lnTo>
                    <a:pt x="608" y="693"/>
                  </a:lnTo>
                  <a:lnTo>
                    <a:pt x="611" y="701"/>
                  </a:lnTo>
                  <a:lnTo>
                    <a:pt x="614" y="708"/>
                  </a:lnTo>
                  <a:lnTo>
                    <a:pt x="619" y="714"/>
                  </a:lnTo>
                  <a:lnTo>
                    <a:pt x="618" y="718"/>
                  </a:lnTo>
                  <a:lnTo>
                    <a:pt x="618" y="725"/>
                  </a:lnTo>
                  <a:lnTo>
                    <a:pt x="617" y="729"/>
                  </a:lnTo>
                  <a:lnTo>
                    <a:pt x="618" y="734"/>
                  </a:lnTo>
                  <a:lnTo>
                    <a:pt x="618" y="738"/>
                  </a:lnTo>
                  <a:lnTo>
                    <a:pt x="619" y="744"/>
                  </a:lnTo>
                  <a:lnTo>
                    <a:pt x="620" y="748"/>
                  </a:lnTo>
                  <a:lnTo>
                    <a:pt x="622" y="752"/>
                  </a:lnTo>
                  <a:lnTo>
                    <a:pt x="625" y="758"/>
                  </a:lnTo>
                  <a:lnTo>
                    <a:pt x="629" y="765"/>
                  </a:lnTo>
                  <a:lnTo>
                    <a:pt x="634" y="770"/>
                  </a:lnTo>
                  <a:lnTo>
                    <a:pt x="639" y="777"/>
                  </a:lnTo>
                  <a:lnTo>
                    <a:pt x="643" y="784"/>
                  </a:lnTo>
                  <a:lnTo>
                    <a:pt x="648" y="789"/>
                  </a:lnTo>
                  <a:lnTo>
                    <a:pt x="651" y="796"/>
                  </a:lnTo>
                  <a:lnTo>
                    <a:pt x="655" y="805"/>
                  </a:lnTo>
                  <a:lnTo>
                    <a:pt x="655" y="808"/>
                  </a:lnTo>
                  <a:lnTo>
                    <a:pt x="657" y="812"/>
                  </a:lnTo>
                  <a:lnTo>
                    <a:pt x="657" y="816"/>
                  </a:lnTo>
                  <a:lnTo>
                    <a:pt x="657" y="821"/>
                  </a:lnTo>
                  <a:lnTo>
                    <a:pt x="657" y="826"/>
                  </a:lnTo>
                  <a:lnTo>
                    <a:pt x="657" y="832"/>
                  </a:lnTo>
                  <a:lnTo>
                    <a:pt x="655" y="838"/>
                  </a:lnTo>
                  <a:lnTo>
                    <a:pt x="654" y="845"/>
                  </a:lnTo>
                  <a:lnTo>
                    <a:pt x="654" y="848"/>
                  </a:lnTo>
                  <a:lnTo>
                    <a:pt x="654" y="852"/>
                  </a:lnTo>
                  <a:lnTo>
                    <a:pt x="654" y="856"/>
                  </a:lnTo>
                  <a:lnTo>
                    <a:pt x="654" y="861"/>
                  </a:lnTo>
                  <a:lnTo>
                    <a:pt x="653" y="865"/>
                  </a:lnTo>
                  <a:lnTo>
                    <a:pt x="653" y="869"/>
                  </a:lnTo>
                  <a:lnTo>
                    <a:pt x="653" y="874"/>
                  </a:lnTo>
                  <a:lnTo>
                    <a:pt x="653" y="878"/>
                  </a:lnTo>
                  <a:lnTo>
                    <a:pt x="653" y="884"/>
                  </a:lnTo>
                  <a:lnTo>
                    <a:pt x="653" y="888"/>
                  </a:lnTo>
                  <a:lnTo>
                    <a:pt x="653" y="892"/>
                  </a:lnTo>
                  <a:lnTo>
                    <a:pt x="653" y="897"/>
                  </a:lnTo>
                  <a:lnTo>
                    <a:pt x="652" y="901"/>
                  </a:lnTo>
                  <a:lnTo>
                    <a:pt x="651" y="905"/>
                  </a:lnTo>
                  <a:lnTo>
                    <a:pt x="651" y="910"/>
                  </a:lnTo>
                  <a:lnTo>
                    <a:pt x="650" y="914"/>
                  </a:lnTo>
                  <a:lnTo>
                    <a:pt x="648" y="921"/>
                  </a:lnTo>
                  <a:lnTo>
                    <a:pt x="646" y="928"/>
                  </a:lnTo>
                  <a:lnTo>
                    <a:pt x="642" y="934"/>
                  </a:lnTo>
                  <a:lnTo>
                    <a:pt x="639" y="940"/>
                  </a:lnTo>
                  <a:lnTo>
                    <a:pt x="636" y="941"/>
                  </a:lnTo>
                  <a:lnTo>
                    <a:pt x="633" y="944"/>
                  </a:lnTo>
                  <a:lnTo>
                    <a:pt x="630" y="945"/>
                  </a:lnTo>
                  <a:lnTo>
                    <a:pt x="628" y="946"/>
                  </a:lnTo>
                  <a:lnTo>
                    <a:pt x="624" y="946"/>
                  </a:lnTo>
                  <a:lnTo>
                    <a:pt x="620" y="946"/>
                  </a:lnTo>
                  <a:lnTo>
                    <a:pt x="616" y="946"/>
                  </a:lnTo>
                  <a:lnTo>
                    <a:pt x="612" y="946"/>
                  </a:lnTo>
                  <a:lnTo>
                    <a:pt x="611" y="953"/>
                  </a:lnTo>
                  <a:lnTo>
                    <a:pt x="611" y="960"/>
                  </a:lnTo>
                  <a:lnTo>
                    <a:pt x="612" y="966"/>
                  </a:lnTo>
                  <a:lnTo>
                    <a:pt x="613" y="973"/>
                  </a:lnTo>
                  <a:lnTo>
                    <a:pt x="613" y="980"/>
                  </a:lnTo>
                  <a:lnTo>
                    <a:pt x="613" y="989"/>
                  </a:lnTo>
                  <a:lnTo>
                    <a:pt x="614" y="996"/>
                  </a:lnTo>
                  <a:lnTo>
                    <a:pt x="615" y="1004"/>
                  </a:lnTo>
                  <a:lnTo>
                    <a:pt x="615" y="1012"/>
                  </a:lnTo>
                  <a:lnTo>
                    <a:pt x="616" y="1020"/>
                  </a:lnTo>
                  <a:lnTo>
                    <a:pt x="616" y="1028"/>
                  </a:lnTo>
                  <a:lnTo>
                    <a:pt x="617" y="1036"/>
                  </a:lnTo>
                  <a:lnTo>
                    <a:pt x="617" y="1042"/>
                  </a:lnTo>
                  <a:lnTo>
                    <a:pt x="617" y="1050"/>
                  </a:lnTo>
                  <a:lnTo>
                    <a:pt x="617" y="1058"/>
                  </a:lnTo>
                  <a:lnTo>
                    <a:pt x="618" y="1066"/>
                  </a:lnTo>
                  <a:lnTo>
                    <a:pt x="617" y="1073"/>
                  </a:lnTo>
                  <a:lnTo>
                    <a:pt x="616" y="1081"/>
                  </a:lnTo>
                  <a:lnTo>
                    <a:pt x="615" y="1088"/>
                  </a:lnTo>
                  <a:lnTo>
                    <a:pt x="615" y="1096"/>
                  </a:lnTo>
                  <a:lnTo>
                    <a:pt x="613" y="1101"/>
                  </a:lnTo>
                  <a:lnTo>
                    <a:pt x="611" y="1108"/>
                  </a:lnTo>
                  <a:lnTo>
                    <a:pt x="609" y="1114"/>
                  </a:lnTo>
                  <a:lnTo>
                    <a:pt x="608" y="1121"/>
                  </a:lnTo>
                  <a:lnTo>
                    <a:pt x="604" y="1126"/>
                  </a:lnTo>
                  <a:lnTo>
                    <a:pt x="601" y="1130"/>
                  </a:lnTo>
                  <a:lnTo>
                    <a:pt x="597" y="1136"/>
                  </a:lnTo>
                  <a:lnTo>
                    <a:pt x="594" y="1141"/>
                  </a:lnTo>
                  <a:lnTo>
                    <a:pt x="589" y="1144"/>
                  </a:lnTo>
                  <a:lnTo>
                    <a:pt x="584" y="1148"/>
                  </a:lnTo>
                  <a:lnTo>
                    <a:pt x="578" y="1150"/>
                  </a:lnTo>
                  <a:lnTo>
                    <a:pt x="572" y="1154"/>
                  </a:lnTo>
                  <a:lnTo>
                    <a:pt x="566" y="1156"/>
                  </a:lnTo>
                  <a:lnTo>
                    <a:pt x="560" y="1156"/>
                  </a:lnTo>
                  <a:lnTo>
                    <a:pt x="554" y="1157"/>
                  </a:lnTo>
                  <a:lnTo>
                    <a:pt x="547" y="1158"/>
                  </a:lnTo>
                  <a:lnTo>
                    <a:pt x="541" y="1160"/>
                  </a:lnTo>
                  <a:lnTo>
                    <a:pt x="535" y="1161"/>
                  </a:lnTo>
                  <a:lnTo>
                    <a:pt x="529" y="1161"/>
                  </a:lnTo>
                  <a:lnTo>
                    <a:pt x="522" y="1162"/>
                  </a:lnTo>
                  <a:lnTo>
                    <a:pt x="516" y="1162"/>
                  </a:lnTo>
                  <a:lnTo>
                    <a:pt x="510" y="1165"/>
                  </a:lnTo>
                  <a:lnTo>
                    <a:pt x="504" y="1165"/>
                  </a:lnTo>
                  <a:lnTo>
                    <a:pt x="497" y="1166"/>
                  </a:lnTo>
                  <a:lnTo>
                    <a:pt x="491" y="1166"/>
                  </a:lnTo>
                  <a:lnTo>
                    <a:pt x="485" y="1168"/>
                  </a:lnTo>
                  <a:lnTo>
                    <a:pt x="479" y="1168"/>
                  </a:lnTo>
                  <a:lnTo>
                    <a:pt x="473" y="1169"/>
                  </a:lnTo>
                  <a:lnTo>
                    <a:pt x="465" y="1169"/>
                  </a:lnTo>
                  <a:lnTo>
                    <a:pt x="459" y="1170"/>
                  </a:lnTo>
                  <a:lnTo>
                    <a:pt x="452" y="1172"/>
                  </a:lnTo>
                  <a:lnTo>
                    <a:pt x="446" y="1172"/>
                  </a:lnTo>
                  <a:lnTo>
                    <a:pt x="440" y="1173"/>
                  </a:lnTo>
                  <a:lnTo>
                    <a:pt x="434" y="1173"/>
                  </a:lnTo>
                  <a:lnTo>
                    <a:pt x="427" y="1174"/>
                  </a:lnTo>
                  <a:lnTo>
                    <a:pt x="421" y="1174"/>
                  </a:lnTo>
                  <a:lnTo>
                    <a:pt x="415" y="1174"/>
                  </a:lnTo>
                  <a:lnTo>
                    <a:pt x="409" y="1176"/>
                  </a:lnTo>
                  <a:lnTo>
                    <a:pt x="402" y="1176"/>
                  </a:lnTo>
                  <a:lnTo>
                    <a:pt x="396" y="1176"/>
                  </a:lnTo>
                  <a:lnTo>
                    <a:pt x="390" y="1176"/>
                  </a:lnTo>
                  <a:lnTo>
                    <a:pt x="384" y="1177"/>
                  </a:lnTo>
                  <a:lnTo>
                    <a:pt x="377" y="1178"/>
                  </a:lnTo>
                  <a:lnTo>
                    <a:pt x="371" y="1178"/>
                  </a:lnTo>
                  <a:lnTo>
                    <a:pt x="365" y="1178"/>
                  </a:lnTo>
                  <a:lnTo>
                    <a:pt x="358" y="1178"/>
                  </a:lnTo>
                  <a:lnTo>
                    <a:pt x="352" y="1178"/>
                  </a:lnTo>
                  <a:lnTo>
                    <a:pt x="346" y="1178"/>
                  </a:lnTo>
                  <a:lnTo>
                    <a:pt x="339" y="1178"/>
                  </a:lnTo>
                  <a:lnTo>
                    <a:pt x="332" y="1178"/>
                  </a:lnTo>
                  <a:lnTo>
                    <a:pt x="326" y="1178"/>
                  </a:lnTo>
                  <a:lnTo>
                    <a:pt x="320" y="1180"/>
                  </a:lnTo>
                  <a:lnTo>
                    <a:pt x="313" y="1180"/>
                  </a:lnTo>
                  <a:lnTo>
                    <a:pt x="307" y="1180"/>
                  </a:lnTo>
                  <a:lnTo>
                    <a:pt x="301" y="1180"/>
                  </a:lnTo>
                  <a:lnTo>
                    <a:pt x="295" y="1180"/>
                  </a:lnTo>
                  <a:lnTo>
                    <a:pt x="288" y="1180"/>
                  </a:lnTo>
                  <a:lnTo>
                    <a:pt x="282" y="1180"/>
                  </a:lnTo>
                  <a:lnTo>
                    <a:pt x="276" y="1180"/>
                  </a:lnTo>
                  <a:lnTo>
                    <a:pt x="270" y="1180"/>
                  </a:lnTo>
                  <a:lnTo>
                    <a:pt x="263" y="1180"/>
                  </a:lnTo>
                  <a:lnTo>
                    <a:pt x="256" y="1180"/>
                  </a:lnTo>
                  <a:lnTo>
                    <a:pt x="250" y="1180"/>
                  </a:lnTo>
                  <a:lnTo>
                    <a:pt x="243" y="1180"/>
                  </a:lnTo>
                  <a:lnTo>
                    <a:pt x="237" y="1180"/>
                  </a:lnTo>
                  <a:lnTo>
                    <a:pt x="231" y="1180"/>
                  </a:lnTo>
                  <a:lnTo>
                    <a:pt x="224" y="1180"/>
                  </a:lnTo>
                  <a:lnTo>
                    <a:pt x="218" y="1180"/>
                  </a:lnTo>
                  <a:lnTo>
                    <a:pt x="211" y="1180"/>
                  </a:lnTo>
                  <a:lnTo>
                    <a:pt x="205" y="1180"/>
                  </a:lnTo>
                  <a:lnTo>
                    <a:pt x="198" y="1180"/>
                  </a:lnTo>
                  <a:lnTo>
                    <a:pt x="192" y="1180"/>
                  </a:lnTo>
                  <a:lnTo>
                    <a:pt x="185" y="1180"/>
                  </a:lnTo>
                  <a:lnTo>
                    <a:pt x="179" y="1180"/>
                  </a:lnTo>
                  <a:lnTo>
                    <a:pt x="172" y="1180"/>
                  </a:lnTo>
                  <a:lnTo>
                    <a:pt x="166" y="1180"/>
                  </a:lnTo>
                  <a:lnTo>
                    <a:pt x="161" y="1180"/>
                  </a:lnTo>
                  <a:lnTo>
                    <a:pt x="157" y="1180"/>
                  </a:lnTo>
                  <a:lnTo>
                    <a:pt x="152" y="1180"/>
                  </a:lnTo>
                  <a:lnTo>
                    <a:pt x="147" y="1180"/>
                  </a:lnTo>
                  <a:lnTo>
                    <a:pt x="141" y="1180"/>
                  </a:lnTo>
                  <a:lnTo>
                    <a:pt x="136" y="1180"/>
                  </a:lnTo>
                  <a:lnTo>
                    <a:pt x="131" y="1180"/>
                  </a:lnTo>
                  <a:lnTo>
                    <a:pt x="126" y="1181"/>
                  </a:lnTo>
                  <a:lnTo>
                    <a:pt x="119" y="1181"/>
                  </a:lnTo>
                  <a:lnTo>
                    <a:pt x="114" y="1181"/>
                  </a:lnTo>
                  <a:lnTo>
                    <a:pt x="108" y="1181"/>
                  </a:lnTo>
                  <a:lnTo>
                    <a:pt x="103" y="1181"/>
                  </a:lnTo>
                  <a:lnTo>
                    <a:pt x="98" y="1180"/>
                  </a:lnTo>
                  <a:lnTo>
                    <a:pt x="92" y="1180"/>
                  </a:lnTo>
                  <a:lnTo>
                    <a:pt x="87" y="1180"/>
                  </a:lnTo>
                  <a:lnTo>
                    <a:pt x="82" y="1180"/>
                  </a:lnTo>
                  <a:lnTo>
                    <a:pt x="76" y="1178"/>
                  </a:lnTo>
                  <a:lnTo>
                    <a:pt x="70" y="1177"/>
                  </a:lnTo>
                  <a:lnTo>
                    <a:pt x="65" y="1176"/>
                  </a:lnTo>
                  <a:lnTo>
                    <a:pt x="60" y="1174"/>
                  </a:lnTo>
                  <a:lnTo>
                    <a:pt x="55" y="1173"/>
                  </a:lnTo>
                  <a:lnTo>
                    <a:pt x="51" y="1170"/>
                  </a:lnTo>
                  <a:lnTo>
                    <a:pt x="47" y="1168"/>
                  </a:lnTo>
                  <a:lnTo>
                    <a:pt x="43" y="1166"/>
                  </a:lnTo>
                  <a:lnTo>
                    <a:pt x="39" y="1162"/>
                  </a:lnTo>
                  <a:lnTo>
                    <a:pt x="35" y="1158"/>
                  </a:lnTo>
                  <a:lnTo>
                    <a:pt x="32" y="1154"/>
                  </a:lnTo>
                  <a:lnTo>
                    <a:pt x="29" y="1149"/>
                  </a:lnTo>
                  <a:lnTo>
                    <a:pt x="26" y="1144"/>
                  </a:lnTo>
                  <a:lnTo>
                    <a:pt x="24" y="1140"/>
                  </a:lnTo>
                  <a:lnTo>
                    <a:pt x="22" y="1133"/>
                  </a:lnTo>
                  <a:lnTo>
                    <a:pt x="21" y="1128"/>
                  </a:lnTo>
                  <a:lnTo>
                    <a:pt x="23" y="1121"/>
                  </a:lnTo>
                  <a:lnTo>
                    <a:pt x="24" y="1116"/>
                  </a:lnTo>
                  <a:lnTo>
                    <a:pt x="26" y="1109"/>
                  </a:lnTo>
                  <a:lnTo>
                    <a:pt x="28" y="1104"/>
                  </a:lnTo>
                  <a:lnTo>
                    <a:pt x="29" y="1097"/>
                  </a:lnTo>
                  <a:lnTo>
                    <a:pt x="30" y="1092"/>
                  </a:lnTo>
                  <a:lnTo>
                    <a:pt x="32" y="1086"/>
                  </a:lnTo>
                  <a:lnTo>
                    <a:pt x="34" y="1080"/>
                  </a:lnTo>
                  <a:lnTo>
                    <a:pt x="34" y="1073"/>
                  </a:lnTo>
                  <a:lnTo>
                    <a:pt x="35" y="1066"/>
                  </a:lnTo>
                  <a:lnTo>
                    <a:pt x="37" y="1060"/>
                  </a:lnTo>
                  <a:lnTo>
                    <a:pt x="38" y="1053"/>
                  </a:lnTo>
                  <a:lnTo>
                    <a:pt x="38" y="1046"/>
                  </a:lnTo>
                  <a:lnTo>
                    <a:pt x="39" y="1040"/>
                  </a:lnTo>
                  <a:lnTo>
                    <a:pt x="40" y="1033"/>
                  </a:lnTo>
                  <a:lnTo>
                    <a:pt x="42" y="1026"/>
                  </a:lnTo>
                  <a:lnTo>
                    <a:pt x="42" y="1018"/>
                  </a:lnTo>
                  <a:lnTo>
                    <a:pt x="43" y="1012"/>
                  </a:lnTo>
                  <a:lnTo>
                    <a:pt x="43" y="1005"/>
                  </a:lnTo>
                  <a:lnTo>
                    <a:pt x="44" y="998"/>
                  </a:lnTo>
                  <a:lnTo>
                    <a:pt x="44" y="992"/>
                  </a:lnTo>
                  <a:lnTo>
                    <a:pt x="44" y="985"/>
                  </a:lnTo>
                  <a:lnTo>
                    <a:pt x="45" y="978"/>
                  </a:lnTo>
                  <a:lnTo>
                    <a:pt x="45" y="972"/>
                  </a:lnTo>
                  <a:lnTo>
                    <a:pt x="45" y="965"/>
                  </a:lnTo>
                  <a:lnTo>
                    <a:pt x="46" y="958"/>
                  </a:lnTo>
                  <a:lnTo>
                    <a:pt x="46" y="952"/>
                  </a:lnTo>
                  <a:lnTo>
                    <a:pt x="47" y="946"/>
                  </a:lnTo>
                  <a:lnTo>
                    <a:pt x="47" y="940"/>
                  </a:lnTo>
                  <a:lnTo>
                    <a:pt x="47" y="933"/>
                  </a:lnTo>
                  <a:lnTo>
                    <a:pt x="48" y="928"/>
                  </a:lnTo>
                  <a:lnTo>
                    <a:pt x="48" y="922"/>
                  </a:lnTo>
                  <a:lnTo>
                    <a:pt x="50" y="914"/>
                  </a:lnTo>
                  <a:lnTo>
                    <a:pt x="54" y="910"/>
                  </a:lnTo>
                  <a:lnTo>
                    <a:pt x="58" y="905"/>
                  </a:lnTo>
                  <a:lnTo>
                    <a:pt x="63" y="902"/>
                  </a:lnTo>
                  <a:lnTo>
                    <a:pt x="67" y="898"/>
                  </a:lnTo>
                  <a:lnTo>
                    <a:pt x="72" y="896"/>
                  </a:lnTo>
                  <a:lnTo>
                    <a:pt x="77" y="893"/>
                  </a:lnTo>
                  <a:lnTo>
                    <a:pt x="83" y="892"/>
                  </a:lnTo>
                  <a:lnTo>
                    <a:pt x="87" y="888"/>
                  </a:lnTo>
                  <a:lnTo>
                    <a:pt x="92" y="885"/>
                  </a:lnTo>
                  <a:lnTo>
                    <a:pt x="95" y="881"/>
                  </a:lnTo>
                  <a:lnTo>
                    <a:pt x="100" y="877"/>
                  </a:lnTo>
                  <a:lnTo>
                    <a:pt x="103" y="872"/>
                  </a:lnTo>
                  <a:lnTo>
                    <a:pt x="106" y="866"/>
                  </a:lnTo>
                  <a:lnTo>
                    <a:pt x="107" y="862"/>
                  </a:lnTo>
                  <a:lnTo>
                    <a:pt x="108" y="860"/>
                  </a:lnTo>
                  <a:lnTo>
                    <a:pt x="108" y="856"/>
                  </a:lnTo>
                  <a:lnTo>
                    <a:pt x="109" y="852"/>
                  </a:lnTo>
                  <a:lnTo>
                    <a:pt x="75" y="838"/>
                  </a:lnTo>
                  <a:lnTo>
                    <a:pt x="73" y="833"/>
                  </a:lnTo>
                  <a:lnTo>
                    <a:pt x="70" y="829"/>
                  </a:lnTo>
                  <a:lnTo>
                    <a:pt x="69" y="825"/>
                  </a:lnTo>
                  <a:lnTo>
                    <a:pt x="67" y="820"/>
                  </a:lnTo>
                  <a:lnTo>
                    <a:pt x="65" y="816"/>
                  </a:lnTo>
                  <a:lnTo>
                    <a:pt x="64" y="812"/>
                  </a:lnTo>
                  <a:lnTo>
                    <a:pt x="62" y="806"/>
                  </a:lnTo>
                  <a:lnTo>
                    <a:pt x="60" y="802"/>
                  </a:lnTo>
                  <a:lnTo>
                    <a:pt x="59" y="797"/>
                  </a:lnTo>
                  <a:lnTo>
                    <a:pt x="57" y="792"/>
                  </a:lnTo>
                  <a:lnTo>
                    <a:pt x="55" y="786"/>
                  </a:lnTo>
                  <a:lnTo>
                    <a:pt x="54" y="782"/>
                  </a:lnTo>
                  <a:lnTo>
                    <a:pt x="53" y="776"/>
                  </a:lnTo>
                  <a:lnTo>
                    <a:pt x="52" y="772"/>
                  </a:lnTo>
                  <a:lnTo>
                    <a:pt x="50" y="766"/>
                  </a:lnTo>
                  <a:lnTo>
                    <a:pt x="50" y="761"/>
                  </a:lnTo>
                  <a:lnTo>
                    <a:pt x="48" y="756"/>
                  </a:lnTo>
                  <a:lnTo>
                    <a:pt x="47" y="749"/>
                  </a:lnTo>
                  <a:lnTo>
                    <a:pt x="46" y="744"/>
                  </a:lnTo>
                  <a:lnTo>
                    <a:pt x="45" y="738"/>
                  </a:lnTo>
                  <a:lnTo>
                    <a:pt x="43" y="732"/>
                  </a:lnTo>
                  <a:lnTo>
                    <a:pt x="43" y="728"/>
                  </a:lnTo>
                  <a:lnTo>
                    <a:pt x="42" y="721"/>
                  </a:lnTo>
                  <a:lnTo>
                    <a:pt x="41" y="716"/>
                  </a:lnTo>
                  <a:lnTo>
                    <a:pt x="39" y="710"/>
                  </a:lnTo>
                  <a:lnTo>
                    <a:pt x="39" y="704"/>
                  </a:lnTo>
                  <a:lnTo>
                    <a:pt x="38" y="698"/>
                  </a:lnTo>
                  <a:lnTo>
                    <a:pt x="37" y="693"/>
                  </a:lnTo>
                  <a:lnTo>
                    <a:pt x="36" y="688"/>
                  </a:lnTo>
                  <a:lnTo>
                    <a:pt x="35" y="681"/>
                  </a:lnTo>
                  <a:lnTo>
                    <a:pt x="34" y="676"/>
                  </a:lnTo>
                  <a:lnTo>
                    <a:pt x="34" y="670"/>
                  </a:lnTo>
                  <a:lnTo>
                    <a:pt x="32" y="664"/>
                  </a:lnTo>
                  <a:lnTo>
                    <a:pt x="32" y="657"/>
                  </a:lnTo>
                  <a:lnTo>
                    <a:pt x="30" y="652"/>
                  </a:lnTo>
                  <a:lnTo>
                    <a:pt x="30" y="645"/>
                  </a:lnTo>
                  <a:lnTo>
                    <a:pt x="29" y="640"/>
                  </a:lnTo>
                  <a:lnTo>
                    <a:pt x="28" y="633"/>
                  </a:lnTo>
                  <a:lnTo>
                    <a:pt x="27" y="628"/>
                  </a:lnTo>
                  <a:lnTo>
                    <a:pt x="26" y="622"/>
                  </a:lnTo>
                  <a:lnTo>
                    <a:pt x="25" y="616"/>
                  </a:lnTo>
                  <a:lnTo>
                    <a:pt x="24" y="610"/>
                  </a:lnTo>
                  <a:lnTo>
                    <a:pt x="23" y="604"/>
                  </a:lnTo>
                  <a:lnTo>
                    <a:pt x="23" y="598"/>
                  </a:lnTo>
                  <a:lnTo>
                    <a:pt x="21" y="593"/>
                  </a:lnTo>
                  <a:lnTo>
                    <a:pt x="21" y="588"/>
                  </a:lnTo>
                  <a:lnTo>
                    <a:pt x="20" y="581"/>
                  </a:lnTo>
                  <a:lnTo>
                    <a:pt x="19" y="577"/>
                  </a:lnTo>
                  <a:lnTo>
                    <a:pt x="18" y="572"/>
                  </a:lnTo>
                  <a:lnTo>
                    <a:pt x="17" y="566"/>
                  </a:lnTo>
                  <a:lnTo>
                    <a:pt x="15" y="560"/>
                  </a:lnTo>
                  <a:lnTo>
                    <a:pt x="15" y="554"/>
                  </a:lnTo>
                  <a:lnTo>
                    <a:pt x="13" y="549"/>
                  </a:lnTo>
                  <a:lnTo>
                    <a:pt x="13" y="544"/>
                  </a:lnTo>
                  <a:lnTo>
                    <a:pt x="11" y="538"/>
                  </a:lnTo>
                  <a:lnTo>
                    <a:pt x="10" y="534"/>
                  </a:lnTo>
                  <a:lnTo>
                    <a:pt x="9" y="529"/>
                  </a:lnTo>
                  <a:lnTo>
                    <a:pt x="8" y="524"/>
                  </a:lnTo>
                  <a:lnTo>
                    <a:pt x="6" y="520"/>
                  </a:lnTo>
                  <a:lnTo>
                    <a:pt x="5" y="514"/>
                  </a:lnTo>
                  <a:lnTo>
                    <a:pt x="4" y="510"/>
                  </a:lnTo>
                  <a:lnTo>
                    <a:pt x="3" y="506"/>
                  </a:lnTo>
                  <a:lnTo>
                    <a:pt x="1" y="501"/>
                  </a:lnTo>
                  <a:lnTo>
                    <a:pt x="0" y="498"/>
                  </a:lnTo>
                  <a:lnTo>
                    <a:pt x="1" y="496"/>
                  </a:lnTo>
                  <a:lnTo>
                    <a:pt x="3" y="494"/>
                  </a:lnTo>
                  <a:lnTo>
                    <a:pt x="5" y="492"/>
                  </a:lnTo>
                  <a:lnTo>
                    <a:pt x="9" y="490"/>
                  </a:lnTo>
                  <a:lnTo>
                    <a:pt x="12" y="488"/>
                  </a:lnTo>
                  <a:lnTo>
                    <a:pt x="16" y="486"/>
                  </a:lnTo>
                  <a:lnTo>
                    <a:pt x="20" y="484"/>
                  </a:lnTo>
                  <a:lnTo>
                    <a:pt x="24" y="481"/>
                  </a:lnTo>
                  <a:lnTo>
                    <a:pt x="28" y="478"/>
                  </a:lnTo>
                  <a:lnTo>
                    <a:pt x="32" y="476"/>
                  </a:lnTo>
                  <a:lnTo>
                    <a:pt x="35" y="474"/>
                  </a:lnTo>
                  <a:lnTo>
                    <a:pt x="39" y="473"/>
                  </a:lnTo>
                  <a:lnTo>
                    <a:pt x="42" y="470"/>
                  </a:lnTo>
                  <a:lnTo>
                    <a:pt x="45" y="468"/>
                  </a:lnTo>
                  <a:lnTo>
                    <a:pt x="47" y="466"/>
                  </a:lnTo>
                  <a:lnTo>
                    <a:pt x="48" y="466"/>
                  </a:lnTo>
                  <a:lnTo>
                    <a:pt x="50" y="466"/>
                  </a:lnTo>
                  <a:lnTo>
                    <a:pt x="50" y="469"/>
                  </a:lnTo>
                  <a:lnTo>
                    <a:pt x="50" y="473"/>
                  </a:lnTo>
                  <a:lnTo>
                    <a:pt x="49" y="478"/>
                  </a:lnTo>
                  <a:lnTo>
                    <a:pt x="48" y="481"/>
                  </a:lnTo>
                  <a:lnTo>
                    <a:pt x="48" y="486"/>
                  </a:lnTo>
                  <a:lnTo>
                    <a:pt x="49" y="489"/>
                  </a:lnTo>
                  <a:lnTo>
                    <a:pt x="51" y="492"/>
                  </a:lnTo>
                  <a:lnTo>
                    <a:pt x="50" y="498"/>
                  </a:lnTo>
                  <a:lnTo>
                    <a:pt x="50" y="505"/>
                  </a:lnTo>
                  <a:lnTo>
                    <a:pt x="50" y="512"/>
                  </a:lnTo>
                  <a:lnTo>
                    <a:pt x="50" y="520"/>
                  </a:lnTo>
                  <a:lnTo>
                    <a:pt x="50" y="526"/>
                  </a:lnTo>
                  <a:lnTo>
                    <a:pt x="50" y="533"/>
                  </a:lnTo>
                  <a:lnTo>
                    <a:pt x="50" y="541"/>
                  </a:lnTo>
                  <a:lnTo>
                    <a:pt x="51" y="548"/>
                  </a:lnTo>
                  <a:lnTo>
                    <a:pt x="51" y="554"/>
                  </a:lnTo>
                  <a:lnTo>
                    <a:pt x="52" y="562"/>
                  </a:lnTo>
                  <a:lnTo>
                    <a:pt x="52" y="570"/>
                  </a:lnTo>
                  <a:lnTo>
                    <a:pt x="53" y="577"/>
                  </a:lnTo>
                  <a:lnTo>
                    <a:pt x="53" y="584"/>
                  </a:lnTo>
                  <a:lnTo>
                    <a:pt x="54" y="592"/>
                  </a:lnTo>
                  <a:lnTo>
                    <a:pt x="55" y="598"/>
                  </a:lnTo>
                  <a:lnTo>
                    <a:pt x="56" y="606"/>
                  </a:lnTo>
                  <a:lnTo>
                    <a:pt x="56" y="613"/>
                  </a:lnTo>
                  <a:lnTo>
                    <a:pt x="57" y="620"/>
                  </a:lnTo>
                  <a:lnTo>
                    <a:pt x="57" y="628"/>
                  </a:lnTo>
                  <a:lnTo>
                    <a:pt x="58" y="636"/>
                  </a:lnTo>
                  <a:lnTo>
                    <a:pt x="59" y="642"/>
                  </a:lnTo>
                  <a:lnTo>
                    <a:pt x="59" y="649"/>
                  </a:lnTo>
                  <a:lnTo>
                    <a:pt x="60" y="657"/>
                  </a:lnTo>
                  <a:lnTo>
                    <a:pt x="61" y="664"/>
                  </a:lnTo>
                  <a:lnTo>
                    <a:pt x="61" y="670"/>
                  </a:lnTo>
                  <a:lnTo>
                    <a:pt x="62" y="678"/>
                  </a:lnTo>
                  <a:lnTo>
                    <a:pt x="62" y="685"/>
                  </a:lnTo>
                  <a:lnTo>
                    <a:pt x="63" y="693"/>
                  </a:lnTo>
                  <a:lnTo>
                    <a:pt x="63" y="701"/>
                  </a:lnTo>
                  <a:lnTo>
                    <a:pt x="64" y="709"/>
                  </a:lnTo>
                  <a:lnTo>
                    <a:pt x="64" y="716"/>
                  </a:lnTo>
                  <a:lnTo>
                    <a:pt x="65" y="724"/>
                  </a:lnTo>
                  <a:lnTo>
                    <a:pt x="68" y="729"/>
                  </a:lnTo>
                  <a:lnTo>
                    <a:pt x="71" y="733"/>
                  </a:lnTo>
                  <a:lnTo>
                    <a:pt x="74" y="737"/>
                  </a:lnTo>
                  <a:lnTo>
                    <a:pt x="77" y="742"/>
                  </a:lnTo>
                  <a:lnTo>
                    <a:pt x="78" y="748"/>
                  </a:lnTo>
                  <a:lnTo>
                    <a:pt x="80" y="752"/>
                  </a:lnTo>
                  <a:lnTo>
                    <a:pt x="82" y="757"/>
                  </a:lnTo>
                  <a:lnTo>
                    <a:pt x="84" y="762"/>
                  </a:lnTo>
                  <a:lnTo>
                    <a:pt x="84" y="768"/>
                  </a:lnTo>
                  <a:lnTo>
                    <a:pt x="85" y="773"/>
                  </a:lnTo>
                  <a:lnTo>
                    <a:pt x="85" y="777"/>
                  </a:lnTo>
                  <a:lnTo>
                    <a:pt x="85" y="784"/>
                  </a:lnTo>
                  <a:lnTo>
                    <a:pt x="84" y="788"/>
                  </a:lnTo>
                  <a:lnTo>
                    <a:pt x="84" y="794"/>
                  </a:lnTo>
                  <a:lnTo>
                    <a:pt x="82" y="800"/>
                  </a:lnTo>
                  <a:lnTo>
                    <a:pt x="81" y="806"/>
                  </a:lnTo>
                  <a:lnTo>
                    <a:pt x="85" y="805"/>
                  </a:lnTo>
                  <a:lnTo>
                    <a:pt x="89" y="805"/>
                  </a:lnTo>
                  <a:lnTo>
                    <a:pt x="93" y="805"/>
                  </a:lnTo>
                  <a:lnTo>
                    <a:pt x="97" y="805"/>
                  </a:lnTo>
                  <a:lnTo>
                    <a:pt x="101" y="805"/>
                  </a:lnTo>
                  <a:lnTo>
                    <a:pt x="105" y="806"/>
                  </a:lnTo>
                  <a:lnTo>
                    <a:pt x="108" y="809"/>
                  </a:lnTo>
                  <a:lnTo>
                    <a:pt x="112" y="812"/>
                  </a:lnTo>
                  <a:lnTo>
                    <a:pt x="115" y="813"/>
                  </a:lnTo>
                  <a:lnTo>
                    <a:pt x="118" y="816"/>
                  </a:lnTo>
                  <a:lnTo>
                    <a:pt x="121" y="820"/>
                  </a:lnTo>
                  <a:lnTo>
                    <a:pt x="124" y="822"/>
                  </a:lnTo>
                  <a:lnTo>
                    <a:pt x="127" y="826"/>
                  </a:lnTo>
                  <a:lnTo>
                    <a:pt x="129" y="829"/>
                  </a:lnTo>
                  <a:lnTo>
                    <a:pt x="132" y="834"/>
                  </a:lnTo>
                  <a:lnTo>
                    <a:pt x="134" y="838"/>
                  </a:lnTo>
                  <a:lnTo>
                    <a:pt x="135" y="842"/>
                  </a:lnTo>
                  <a:lnTo>
                    <a:pt x="136" y="846"/>
                  </a:lnTo>
                  <a:lnTo>
                    <a:pt x="137" y="852"/>
                  </a:lnTo>
                  <a:lnTo>
                    <a:pt x="138" y="856"/>
                  </a:lnTo>
                  <a:lnTo>
                    <a:pt x="138" y="861"/>
                  </a:lnTo>
                  <a:lnTo>
                    <a:pt x="138" y="865"/>
                  </a:lnTo>
                  <a:lnTo>
                    <a:pt x="138" y="869"/>
                  </a:lnTo>
                  <a:lnTo>
                    <a:pt x="138" y="874"/>
                  </a:lnTo>
                  <a:lnTo>
                    <a:pt x="136" y="880"/>
                  </a:lnTo>
                  <a:lnTo>
                    <a:pt x="135" y="884"/>
                  </a:lnTo>
                  <a:lnTo>
                    <a:pt x="133" y="888"/>
                  </a:lnTo>
                  <a:lnTo>
                    <a:pt x="131" y="893"/>
                  </a:lnTo>
                  <a:lnTo>
                    <a:pt x="128" y="897"/>
                  </a:lnTo>
                  <a:lnTo>
                    <a:pt x="125" y="901"/>
                  </a:lnTo>
                  <a:lnTo>
                    <a:pt x="121" y="905"/>
                  </a:lnTo>
                  <a:lnTo>
                    <a:pt x="118" y="909"/>
                  </a:lnTo>
                  <a:lnTo>
                    <a:pt x="114" y="909"/>
                  </a:lnTo>
                  <a:lnTo>
                    <a:pt x="111" y="910"/>
                  </a:lnTo>
                  <a:lnTo>
                    <a:pt x="108" y="912"/>
                  </a:lnTo>
                  <a:lnTo>
                    <a:pt x="106" y="913"/>
                  </a:lnTo>
                  <a:lnTo>
                    <a:pt x="100" y="914"/>
                  </a:lnTo>
                  <a:lnTo>
                    <a:pt x="96" y="918"/>
                  </a:lnTo>
                  <a:lnTo>
                    <a:pt x="92" y="921"/>
                  </a:lnTo>
                  <a:lnTo>
                    <a:pt x="88" y="926"/>
                  </a:lnTo>
                  <a:lnTo>
                    <a:pt x="85" y="930"/>
                  </a:lnTo>
                  <a:lnTo>
                    <a:pt x="83" y="937"/>
                  </a:lnTo>
                  <a:lnTo>
                    <a:pt x="80" y="941"/>
                  </a:lnTo>
                  <a:lnTo>
                    <a:pt x="79" y="948"/>
                  </a:lnTo>
                  <a:lnTo>
                    <a:pt x="78" y="953"/>
                  </a:lnTo>
                  <a:lnTo>
                    <a:pt x="78" y="961"/>
                  </a:lnTo>
                  <a:lnTo>
                    <a:pt x="78" y="968"/>
                  </a:lnTo>
                  <a:lnTo>
                    <a:pt x="78" y="976"/>
                  </a:lnTo>
                  <a:lnTo>
                    <a:pt x="78" y="978"/>
                  </a:lnTo>
                  <a:lnTo>
                    <a:pt x="79" y="984"/>
                  </a:lnTo>
                  <a:lnTo>
                    <a:pt x="80" y="988"/>
                  </a:lnTo>
                  <a:lnTo>
                    <a:pt x="81" y="992"/>
                  </a:lnTo>
                  <a:lnTo>
                    <a:pt x="81" y="998"/>
                  </a:lnTo>
                  <a:lnTo>
                    <a:pt x="81" y="1006"/>
                  </a:lnTo>
                  <a:lnTo>
                    <a:pt x="81" y="1014"/>
                  </a:lnTo>
                  <a:lnTo>
                    <a:pt x="81" y="1021"/>
                  </a:lnTo>
                  <a:lnTo>
                    <a:pt x="80" y="1029"/>
                  </a:lnTo>
                  <a:lnTo>
                    <a:pt x="80" y="1036"/>
                  </a:lnTo>
                  <a:lnTo>
                    <a:pt x="79" y="1044"/>
                  </a:lnTo>
                  <a:lnTo>
                    <a:pt x="79" y="1050"/>
                  </a:lnTo>
                  <a:lnTo>
                    <a:pt x="78" y="1057"/>
                  </a:lnTo>
                  <a:lnTo>
                    <a:pt x="77" y="1065"/>
                  </a:lnTo>
                  <a:lnTo>
                    <a:pt x="76" y="1072"/>
                  </a:lnTo>
                  <a:lnTo>
                    <a:pt x="75" y="1080"/>
                  </a:lnTo>
                  <a:lnTo>
                    <a:pt x="74" y="1086"/>
                  </a:lnTo>
                  <a:lnTo>
                    <a:pt x="73" y="1094"/>
                  </a:lnTo>
                  <a:lnTo>
                    <a:pt x="72" y="1101"/>
                  </a:lnTo>
                  <a:lnTo>
                    <a:pt x="70" y="1108"/>
                  </a:lnTo>
                  <a:lnTo>
                    <a:pt x="75" y="1113"/>
                  </a:lnTo>
                  <a:lnTo>
                    <a:pt x="82" y="1120"/>
                  </a:lnTo>
                  <a:lnTo>
                    <a:pt x="87" y="1124"/>
                  </a:lnTo>
                  <a:lnTo>
                    <a:pt x="93" y="1128"/>
                  </a:lnTo>
                  <a:lnTo>
                    <a:pt x="96" y="1129"/>
                  </a:lnTo>
                  <a:lnTo>
                    <a:pt x="99" y="1130"/>
                  </a:lnTo>
                  <a:lnTo>
                    <a:pt x="102" y="1133"/>
                  </a:lnTo>
                  <a:lnTo>
                    <a:pt x="106" y="1134"/>
                  </a:lnTo>
                  <a:lnTo>
                    <a:pt x="109" y="1136"/>
                  </a:lnTo>
                  <a:lnTo>
                    <a:pt x="112" y="1137"/>
                  </a:lnTo>
                  <a:lnTo>
                    <a:pt x="116" y="1140"/>
                  </a:lnTo>
                  <a:lnTo>
                    <a:pt x="119" y="1141"/>
                  </a:lnTo>
                  <a:lnTo>
                    <a:pt x="122" y="1141"/>
                  </a:lnTo>
                  <a:lnTo>
                    <a:pt x="125" y="1142"/>
                  </a:lnTo>
                  <a:lnTo>
                    <a:pt x="128" y="1142"/>
                  </a:lnTo>
                  <a:lnTo>
                    <a:pt x="132" y="1144"/>
                  </a:lnTo>
                  <a:lnTo>
                    <a:pt x="135" y="1144"/>
                  </a:lnTo>
                  <a:lnTo>
                    <a:pt x="138" y="1145"/>
                  </a:lnTo>
                  <a:lnTo>
                    <a:pt x="142" y="1146"/>
                  </a:lnTo>
                  <a:lnTo>
                    <a:pt x="146" y="1146"/>
                  </a:lnTo>
                  <a:lnTo>
                    <a:pt x="149" y="1146"/>
                  </a:lnTo>
                  <a:lnTo>
                    <a:pt x="152" y="1148"/>
                  </a:lnTo>
                  <a:lnTo>
                    <a:pt x="156" y="1148"/>
                  </a:lnTo>
                  <a:lnTo>
                    <a:pt x="159" y="1148"/>
                  </a:lnTo>
                  <a:lnTo>
                    <a:pt x="163" y="1148"/>
                  </a:lnTo>
                  <a:lnTo>
                    <a:pt x="167" y="1148"/>
                  </a:lnTo>
                  <a:lnTo>
                    <a:pt x="170" y="1148"/>
                  </a:lnTo>
                  <a:lnTo>
                    <a:pt x="174" y="1149"/>
                  </a:lnTo>
                  <a:lnTo>
                    <a:pt x="177" y="1148"/>
                  </a:lnTo>
                  <a:lnTo>
                    <a:pt x="181" y="1148"/>
                  </a:lnTo>
                  <a:lnTo>
                    <a:pt x="184" y="1148"/>
                  </a:lnTo>
                  <a:lnTo>
                    <a:pt x="188" y="1148"/>
                  </a:lnTo>
                  <a:lnTo>
                    <a:pt x="191" y="1148"/>
                  </a:lnTo>
                  <a:lnTo>
                    <a:pt x="195" y="1148"/>
                  </a:lnTo>
                  <a:lnTo>
                    <a:pt x="198" y="1148"/>
                  </a:lnTo>
                  <a:lnTo>
                    <a:pt x="202" y="1148"/>
                  </a:lnTo>
                  <a:lnTo>
                    <a:pt x="206" y="1146"/>
                  </a:lnTo>
                  <a:lnTo>
                    <a:pt x="210" y="1146"/>
                  </a:lnTo>
                  <a:lnTo>
                    <a:pt x="213" y="1146"/>
                  </a:lnTo>
                  <a:lnTo>
                    <a:pt x="217" y="1146"/>
                  </a:lnTo>
                  <a:lnTo>
                    <a:pt x="220" y="1146"/>
                  </a:lnTo>
                  <a:lnTo>
                    <a:pt x="224" y="1146"/>
                  </a:lnTo>
                  <a:lnTo>
                    <a:pt x="228" y="1146"/>
                  </a:lnTo>
                  <a:lnTo>
                    <a:pt x="232" y="1146"/>
                  </a:lnTo>
                  <a:lnTo>
                    <a:pt x="235" y="1145"/>
                  </a:lnTo>
                  <a:lnTo>
                    <a:pt x="238" y="1145"/>
                  </a:lnTo>
                  <a:lnTo>
                    <a:pt x="242" y="1145"/>
                  </a:lnTo>
                  <a:lnTo>
                    <a:pt x="246" y="1145"/>
                  </a:lnTo>
                  <a:lnTo>
                    <a:pt x="250" y="1145"/>
                  </a:lnTo>
                  <a:lnTo>
                    <a:pt x="253" y="1145"/>
                  </a:lnTo>
                  <a:lnTo>
                    <a:pt x="257" y="1145"/>
                  </a:lnTo>
                  <a:lnTo>
                    <a:pt x="261" y="1145"/>
                  </a:lnTo>
                  <a:lnTo>
                    <a:pt x="264" y="1145"/>
                  </a:lnTo>
                  <a:lnTo>
                    <a:pt x="267" y="1145"/>
                  </a:lnTo>
                  <a:lnTo>
                    <a:pt x="271" y="1145"/>
                  </a:lnTo>
                  <a:lnTo>
                    <a:pt x="275" y="1146"/>
                  </a:lnTo>
                  <a:lnTo>
                    <a:pt x="278" y="1146"/>
                  </a:lnTo>
                  <a:lnTo>
                    <a:pt x="282" y="1146"/>
                  </a:lnTo>
                  <a:lnTo>
                    <a:pt x="286" y="1148"/>
                  </a:lnTo>
                  <a:lnTo>
                    <a:pt x="290" y="1148"/>
                  </a:lnTo>
                  <a:lnTo>
                    <a:pt x="293" y="1148"/>
                  </a:lnTo>
                  <a:lnTo>
                    <a:pt x="298" y="1148"/>
                  </a:lnTo>
                  <a:lnTo>
                    <a:pt x="302" y="1148"/>
                  </a:lnTo>
                  <a:lnTo>
                    <a:pt x="307" y="1148"/>
                  </a:lnTo>
                  <a:lnTo>
                    <a:pt x="311" y="1148"/>
                  </a:lnTo>
                  <a:lnTo>
                    <a:pt x="316" y="1148"/>
                  </a:lnTo>
                  <a:lnTo>
                    <a:pt x="320" y="1148"/>
                  </a:lnTo>
                  <a:lnTo>
                    <a:pt x="325" y="1148"/>
                  </a:lnTo>
                  <a:lnTo>
                    <a:pt x="329" y="1148"/>
                  </a:lnTo>
                  <a:lnTo>
                    <a:pt x="334" y="1148"/>
                  </a:lnTo>
                  <a:lnTo>
                    <a:pt x="338" y="1148"/>
                  </a:lnTo>
                  <a:lnTo>
                    <a:pt x="342" y="1148"/>
                  </a:lnTo>
                  <a:lnTo>
                    <a:pt x="347" y="1148"/>
                  </a:lnTo>
                  <a:lnTo>
                    <a:pt x="351" y="1148"/>
                  </a:lnTo>
                  <a:lnTo>
                    <a:pt x="356" y="1148"/>
                  </a:lnTo>
                  <a:lnTo>
                    <a:pt x="361" y="1148"/>
                  </a:lnTo>
                  <a:lnTo>
                    <a:pt x="365" y="1146"/>
                  </a:lnTo>
                  <a:lnTo>
                    <a:pt x="369" y="1146"/>
                  </a:lnTo>
                  <a:lnTo>
                    <a:pt x="374" y="1146"/>
                  </a:lnTo>
                  <a:lnTo>
                    <a:pt x="378" y="1146"/>
                  </a:lnTo>
                  <a:lnTo>
                    <a:pt x="382" y="1145"/>
                  </a:lnTo>
                  <a:lnTo>
                    <a:pt x="387" y="1145"/>
                  </a:lnTo>
                  <a:lnTo>
                    <a:pt x="391" y="1144"/>
                  </a:lnTo>
                  <a:lnTo>
                    <a:pt x="396" y="1144"/>
                  </a:lnTo>
                  <a:lnTo>
                    <a:pt x="400" y="1144"/>
                  </a:lnTo>
                  <a:lnTo>
                    <a:pt x="404" y="1144"/>
                  </a:lnTo>
                  <a:lnTo>
                    <a:pt x="409" y="1142"/>
                  </a:lnTo>
                  <a:lnTo>
                    <a:pt x="414" y="1142"/>
                  </a:lnTo>
                  <a:lnTo>
                    <a:pt x="417" y="1142"/>
                  </a:lnTo>
                  <a:lnTo>
                    <a:pt x="422" y="1142"/>
                  </a:lnTo>
                  <a:lnTo>
                    <a:pt x="426" y="1142"/>
                  </a:lnTo>
                  <a:lnTo>
                    <a:pt x="431" y="1142"/>
                  </a:lnTo>
                  <a:lnTo>
                    <a:pt x="435" y="1141"/>
                  </a:lnTo>
                  <a:lnTo>
                    <a:pt x="440" y="1141"/>
                  </a:lnTo>
                  <a:lnTo>
                    <a:pt x="444" y="1140"/>
                  </a:lnTo>
                  <a:lnTo>
                    <a:pt x="449" y="1140"/>
                  </a:lnTo>
                  <a:lnTo>
                    <a:pt x="452" y="1140"/>
                  </a:lnTo>
                  <a:lnTo>
                    <a:pt x="457" y="1138"/>
                  </a:lnTo>
                  <a:lnTo>
                    <a:pt x="461" y="1137"/>
                  </a:lnTo>
                  <a:lnTo>
                    <a:pt x="467" y="1137"/>
                  </a:lnTo>
                  <a:lnTo>
                    <a:pt x="471" y="1136"/>
                  </a:lnTo>
                  <a:lnTo>
                    <a:pt x="475" y="1136"/>
                  </a:lnTo>
                  <a:lnTo>
                    <a:pt x="480" y="1134"/>
                  </a:lnTo>
                  <a:lnTo>
                    <a:pt x="484" y="1134"/>
                  </a:lnTo>
                  <a:lnTo>
                    <a:pt x="488" y="1134"/>
                  </a:lnTo>
                  <a:lnTo>
                    <a:pt x="493" y="1133"/>
                  </a:lnTo>
                  <a:lnTo>
                    <a:pt x="497" y="1133"/>
                  </a:lnTo>
                  <a:lnTo>
                    <a:pt x="502" y="1133"/>
                  </a:lnTo>
                  <a:lnTo>
                    <a:pt x="506" y="1130"/>
                  </a:lnTo>
                  <a:lnTo>
                    <a:pt x="510" y="1130"/>
                  </a:lnTo>
                  <a:lnTo>
                    <a:pt x="514" y="1129"/>
                  </a:lnTo>
                  <a:lnTo>
                    <a:pt x="519" y="1129"/>
                  </a:lnTo>
                  <a:lnTo>
                    <a:pt x="522" y="1128"/>
                  </a:lnTo>
                  <a:lnTo>
                    <a:pt x="527" y="1128"/>
                  </a:lnTo>
                  <a:lnTo>
                    <a:pt x="531" y="1126"/>
                  </a:lnTo>
                  <a:lnTo>
                    <a:pt x="536" y="1126"/>
                  </a:lnTo>
                  <a:lnTo>
                    <a:pt x="540" y="1124"/>
                  </a:lnTo>
                  <a:lnTo>
                    <a:pt x="544" y="1124"/>
                  </a:lnTo>
                  <a:lnTo>
                    <a:pt x="548" y="1122"/>
                  </a:lnTo>
                  <a:lnTo>
                    <a:pt x="553" y="1122"/>
                  </a:lnTo>
                  <a:lnTo>
                    <a:pt x="557" y="1121"/>
                  </a:lnTo>
                  <a:lnTo>
                    <a:pt x="561" y="1120"/>
                  </a:lnTo>
                  <a:lnTo>
                    <a:pt x="565" y="1118"/>
                  </a:lnTo>
                  <a:lnTo>
                    <a:pt x="570" y="1118"/>
                  </a:lnTo>
                  <a:lnTo>
                    <a:pt x="574" y="1113"/>
                  </a:lnTo>
                  <a:lnTo>
                    <a:pt x="577" y="1106"/>
                  </a:lnTo>
                  <a:lnTo>
                    <a:pt x="579" y="1101"/>
                  </a:lnTo>
                  <a:lnTo>
                    <a:pt x="582" y="1096"/>
                  </a:lnTo>
                  <a:lnTo>
                    <a:pt x="583" y="1089"/>
                  </a:lnTo>
                  <a:lnTo>
                    <a:pt x="585" y="1082"/>
                  </a:lnTo>
                  <a:lnTo>
                    <a:pt x="586" y="1076"/>
                  </a:lnTo>
                  <a:lnTo>
                    <a:pt x="587" y="1070"/>
                  </a:lnTo>
                  <a:lnTo>
                    <a:pt x="587" y="1064"/>
                  </a:lnTo>
                  <a:lnTo>
                    <a:pt x="587" y="1057"/>
                  </a:lnTo>
                  <a:lnTo>
                    <a:pt x="586" y="1050"/>
                  </a:lnTo>
                  <a:lnTo>
                    <a:pt x="586" y="1044"/>
                  </a:lnTo>
                  <a:lnTo>
                    <a:pt x="586" y="1037"/>
                  </a:lnTo>
                  <a:lnTo>
                    <a:pt x="585" y="1030"/>
                  </a:lnTo>
                  <a:lnTo>
                    <a:pt x="585" y="1024"/>
                  </a:lnTo>
                  <a:lnTo>
                    <a:pt x="584" y="1017"/>
                  </a:lnTo>
                  <a:lnTo>
                    <a:pt x="583" y="1009"/>
                  </a:lnTo>
                  <a:lnTo>
                    <a:pt x="582" y="1002"/>
                  </a:lnTo>
                  <a:lnTo>
                    <a:pt x="581" y="996"/>
                  </a:lnTo>
                  <a:lnTo>
                    <a:pt x="581" y="989"/>
                  </a:lnTo>
                  <a:lnTo>
                    <a:pt x="580" y="982"/>
                  </a:lnTo>
                  <a:lnTo>
                    <a:pt x="579" y="976"/>
                  </a:lnTo>
                  <a:lnTo>
                    <a:pt x="579" y="969"/>
                  </a:lnTo>
                  <a:lnTo>
                    <a:pt x="580" y="961"/>
                  </a:lnTo>
                  <a:lnTo>
                    <a:pt x="580" y="954"/>
                  </a:lnTo>
                  <a:lnTo>
                    <a:pt x="580" y="948"/>
                  </a:lnTo>
                  <a:lnTo>
                    <a:pt x="581" y="941"/>
                  </a:lnTo>
                  <a:lnTo>
                    <a:pt x="583" y="936"/>
                  </a:lnTo>
                  <a:lnTo>
                    <a:pt x="584" y="929"/>
                  </a:lnTo>
                  <a:lnTo>
                    <a:pt x="586" y="924"/>
                  </a:lnTo>
                  <a:lnTo>
                    <a:pt x="589" y="918"/>
                  </a:lnTo>
                  <a:lnTo>
                    <a:pt x="593" y="913"/>
                  </a:lnTo>
                  <a:lnTo>
                    <a:pt x="596" y="913"/>
                  </a:lnTo>
                  <a:lnTo>
                    <a:pt x="600" y="913"/>
                  </a:lnTo>
                  <a:lnTo>
                    <a:pt x="604" y="912"/>
                  </a:lnTo>
                  <a:lnTo>
                    <a:pt x="608" y="910"/>
                  </a:lnTo>
                  <a:lnTo>
                    <a:pt x="613" y="905"/>
                  </a:lnTo>
                  <a:lnTo>
                    <a:pt x="618" y="898"/>
                  </a:lnTo>
                  <a:lnTo>
                    <a:pt x="620" y="893"/>
                  </a:lnTo>
                  <a:lnTo>
                    <a:pt x="621" y="888"/>
                  </a:lnTo>
                  <a:lnTo>
                    <a:pt x="623" y="884"/>
                  </a:lnTo>
                  <a:lnTo>
                    <a:pt x="624" y="878"/>
                  </a:lnTo>
                  <a:lnTo>
                    <a:pt x="625" y="872"/>
                  </a:lnTo>
                  <a:lnTo>
                    <a:pt x="625" y="866"/>
                  </a:lnTo>
                  <a:lnTo>
                    <a:pt x="626" y="860"/>
                  </a:lnTo>
                  <a:lnTo>
                    <a:pt x="626" y="854"/>
                  </a:lnTo>
                  <a:lnTo>
                    <a:pt x="626" y="848"/>
                  </a:lnTo>
                  <a:lnTo>
                    <a:pt x="625" y="842"/>
                  </a:lnTo>
                  <a:lnTo>
                    <a:pt x="624" y="836"/>
                  </a:lnTo>
                  <a:lnTo>
                    <a:pt x="624" y="830"/>
                  </a:lnTo>
                  <a:lnTo>
                    <a:pt x="622" y="825"/>
                  </a:lnTo>
                  <a:lnTo>
                    <a:pt x="621" y="820"/>
                  </a:lnTo>
                  <a:lnTo>
                    <a:pt x="619" y="814"/>
                  </a:lnTo>
                  <a:lnTo>
                    <a:pt x="618" y="810"/>
                  </a:lnTo>
                  <a:lnTo>
                    <a:pt x="615" y="806"/>
                  </a:lnTo>
                  <a:lnTo>
                    <a:pt x="613" y="802"/>
                  </a:lnTo>
                  <a:lnTo>
                    <a:pt x="610" y="798"/>
                  </a:lnTo>
                  <a:lnTo>
                    <a:pt x="607" y="796"/>
                  </a:lnTo>
                  <a:lnTo>
                    <a:pt x="604" y="794"/>
                  </a:lnTo>
                  <a:lnTo>
                    <a:pt x="600" y="793"/>
                  </a:lnTo>
                  <a:lnTo>
                    <a:pt x="596" y="793"/>
                  </a:lnTo>
                  <a:lnTo>
                    <a:pt x="593" y="793"/>
                  </a:lnTo>
                  <a:lnTo>
                    <a:pt x="590" y="788"/>
                  </a:lnTo>
                  <a:lnTo>
                    <a:pt x="588" y="782"/>
                  </a:lnTo>
                  <a:lnTo>
                    <a:pt x="587" y="777"/>
                  </a:lnTo>
                  <a:lnTo>
                    <a:pt x="587" y="772"/>
                  </a:lnTo>
                  <a:lnTo>
                    <a:pt x="587" y="766"/>
                  </a:lnTo>
                  <a:lnTo>
                    <a:pt x="587" y="760"/>
                  </a:lnTo>
                  <a:lnTo>
                    <a:pt x="588" y="754"/>
                  </a:lnTo>
                  <a:lnTo>
                    <a:pt x="589" y="749"/>
                  </a:lnTo>
                  <a:lnTo>
                    <a:pt x="589" y="742"/>
                  </a:lnTo>
                  <a:lnTo>
                    <a:pt x="590" y="737"/>
                  </a:lnTo>
                  <a:lnTo>
                    <a:pt x="589" y="730"/>
                  </a:lnTo>
                  <a:lnTo>
                    <a:pt x="589" y="726"/>
                  </a:lnTo>
                  <a:lnTo>
                    <a:pt x="586" y="721"/>
                  </a:lnTo>
                  <a:lnTo>
                    <a:pt x="584" y="717"/>
                  </a:lnTo>
                  <a:lnTo>
                    <a:pt x="581" y="712"/>
                  </a:lnTo>
                  <a:lnTo>
                    <a:pt x="576" y="709"/>
                  </a:lnTo>
                  <a:lnTo>
                    <a:pt x="576" y="704"/>
                  </a:lnTo>
                  <a:lnTo>
                    <a:pt x="576" y="698"/>
                  </a:lnTo>
                  <a:lnTo>
                    <a:pt x="576" y="693"/>
                  </a:lnTo>
                  <a:lnTo>
                    <a:pt x="576" y="688"/>
                  </a:lnTo>
                  <a:lnTo>
                    <a:pt x="576" y="682"/>
                  </a:lnTo>
                  <a:lnTo>
                    <a:pt x="576" y="677"/>
                  </a:lnTo>
                  <a:lnTo>
                    <a:pt x="576" y="672"/>
                  </a:lnTo>
                  <a:lnTo>
                    <a:pt x="576" y="668"/>
                  </a:lnTo>
                  <a:lnTo>
                    <a:pt x="576" y="662"/>
                  </a:lnTo>
                  <a:lnTo>
                    <a:pt x="575" y="657"/>
                  </a:lnTo>
                  <a:lnTo>
                    <a:pt x="575" y="653"/>
                  </a:lnTo>
                  <a:lnTo>
                    <a:pt x="575" y="649"/>
                  </a:lnTo>
                  <a:lnTo>
                    <a:pt x="574" y="644"/>
                  </a:lnTo>
                  <a:lnTo>
                    <a:pt x="574" y="638"/>
                  </a:lnTo>
                  <a:lnTo>
                    <a:pt x="574" y="633"/>
                  </a:lnTo>
                  <a:lnTo>
                    <a:pt x="574" y="629"/>
                  </a:lnTo>
                  <a:lnTo>
                    <a:pt x="572" y="624"/>
                  </a:lnTo>
                  <a:lnTo>
                    <a:pt x="572" y="618"/>
                  </a:lnTo>
                  <a:lnTo>
                    <a:pt x="571" y="614"/>
                  </a:lnTo>
                  <a:lnTo>
                    <a:pt x="571" y="610"/>
                  </a:lnTo>
                  <a:lnTo>
                    <a:pt x="570" y="605"/>
                  </a:lnTo>
                  <a:lnTo>
                    <a:pt x="570" y="600"/>
                  </a:lnTo>
                  <a:lnTo>
                    <a:pt x="569" y="596"/>
                  </a:lnTo>
                  <a:lnTo>
                    <a:pt x="569" y="590"/>
                  </a:lnTo>
                  <a:lnTo>
                    <a:pt x="568" y="585"/>
                  </a:lnTo>
                  <a:lnTo>
                    <a:pt x="567" y="580"/>
                  </a:lnTo>
                  <a:lnTo>
                    <a:pt x="567" y="574"/>
                  </a:lnTo>
                  <a:lnTo>
                    <a:pt x="567" y="570"/>
                  </a:lnTo>
                  <a:lnTo>
                    <a:pt x="566" y="565"/>
                  </a:lnTo>
                  <a:lnTo>
                    <a:pt x="566" y="561"/>
                  </a:lnTo>
                  <a:lnTo>
                    <a:pt x="565" y="556"/>
                  </a:lnTo>
                  <a:lnTo>
                    <a:pt x="565" y="552"/>
                  </a:lnTo>
                  <a:lnTo>
                    <a:pt x="565" y="545"/>
                  </a:lnTo>
                  <a:lnTo>
                    <a:pt x="566" y="540"/>
                  </a:lnTo>
                  <a:lnTo>
                    <a:pt x="567" y="536"/>
                  </a:lnTo>
                  <a:lnTo>
                    <a:pt x="570" y="532"/>
                  </a:lnTo>
                  <a:lnTo>
                    <a:pt x="571" y="526"/>
                  </a:lnTo>
                  <a:lnTo>
                    <a:pt x="574" y="521"/>
                  </a:lnTo>
                  <a:lnTo>
                    <a:pt x="576" y="517"/>
                  </a:lnTo>
                  <a:lnTo>
                    <a:pt x="579" y="513"/>
                  </a:lnTo>
                  <a:lnTo>
                    <a:pt x="581" y="508"/>
                  </a:lnTo>
                  <a:lnTo>
                    <a:pt x="582" y="502"/>
                  </a:lnTo>
                  <a:lnTo>
                    <a:pt x="584" y="498"/>
                  </a:lnTo>
                  <a:lnTo>
                    <a:pt x="585" y="493"/>
                  </a:lnTo>
                  <a:lnTo>
                    <a:pt x="585" y="488"/>
                  </a:lnTo>
                  <a:lnTo>
                    <a:pt x="585" y="482"/>
                  </a:lnTo>
                  <a:lnTo>
                    <a:pt x="583" y="478"/>
                  </a:lnTo>
                  <a:lnTo>
                    <a:pt x="581" y="473"/>
                  </a:lnTo>
                  <a:lnTo>
                    <a:pt x="580" y="465"/>
                  </a:lnTo>
                  <a:lnTo>
                    <a:pt x="580" y="460"/>
                  </a:lnTo>
                  <a:lnTo>
                    <a:pt x="580" y="453"/>
                  </a:lnTo>
                  <a:lnTo>
                    <a:pt x="581" y="449"/>
                  </a:lnTo>
                  <a:lnTo>
                    <a:pt x="582" y="444"/>
                  </a:lnTo>
                  <a:lnTo>
                    <a:pt x="584" y="441"/>
                  </a:lnTo>
                  <a:lnTo>
                    <a:pt x="586" y="437"/>
                  </a:lnTo>
                  <a:lnTo>
                    <a:pt x="589" y="436"/>
                  </a:lnTo>
                  <a:lnTo>
                    <a:pt x="591" y="433"/>
                  </a:lnTo>
                  <a:lnTo>
                    <a:pt x="594" y="430"/>
                  </a:lnTo>
                  <a:lnTo>
                    <a:pt x="597" y="429"/>
                  </a:lnTo>
                  <a:lnTo>
                    <a:pt x="600" y="428"/>
                  </a:lnTo>
                  <a:lnTo>
                    <a:pt x="604" y="428"/>
                  </a:lnTo>
                  <a:lnTo>
                    <a:pt x="607" y="426"/>
                  </a:lnTo>
                  <a:lnTo>
                    <a:pt x="611" y="426"/>
                  </a:lnTo>
                  <a:lnTo>
                    <a:pt x="615" y="426"/>
                  </a:lnTo>
                  <a:lnTo>
                    <a:pt x="618" y="425"/>
                  </a:lnTo>
                  <a:lnTo>
                    <a:pt x="622" y="424"/>
                  </a:lnTo>
                  <a:lnTo>
                    <a:pt x="625" y="424"/>
                  </a:lnTo>
                  <a:lnTo>
                    <a:pt x="629" y="422"/>
                  </a:lnTo>
                  <a:lnTo>
                    <a:pt x="633" y="421"/>
                  </a:lnTo>
                  <a:lnTo>
                    <a:pt x="636" y="421"/>
                  </a:lnTo>
                  <a:lnTo>
                    <a:pt x="639" y="420"/>
                  </a:lnTo>
                  <a:lnTo>
                    <a:pt x="643" y="420"/>
                  </a:lnTo>
                  <a:lnTo>
                    <a:pt x="649" y="414"/>
                  </a:lnTo>
                  <a:lnTo>
                    <a:pt x="654" y="409"/>
                  </a:lnTo>
                  <a:lnTo>
                    <a:pt x="655" y="406"/>
                  </a:lnTo>
                  <a:lnTo>
                    <a:pt x="657" y="402"/>
                  </a:lnTo>
                  <a:lnTo>
                    <a:pt x="658" y="397"/>
                  </a:lnTo>
                  <a:lnTo>
                    <a:pt x="659" y="393"/>
                  </a:lnTo>
                  <a:lnTo>
                    <a:pt x="658" y="388"/>
                  </a:lnTo>
                  <a:lnTo>
                    <a:pt x="658" y="382"/>
                  </a:lnTo>
                  <a:lnTo>
                    <a:pt x="658" y="378"/>
                  </a:lnTo>
                  <a:lnTo>
                    <a:pt x="658" y="374"/>
                  </a:lnTo>
                  <a:lnTo>
                    <a:pt x="658" y="369"/>
                  </a:lnTo>
                  <a:lnTo>
                    <a:pt x="659" y="365"/>
                  </a:lnTo>
                  <a:lnTo>
                    <a:pt x="660" y="361"/>
                  </a:lnTo>
                  <a:lnTo>
                    <a:pt x="662" y="357"/>
                  </a:lnTo>
                  <a:lnTo>
                    <a:pt x="662" y="352"/>
                  </a:lnTo>
                  <a:lnTo>
                    <a:pt x="663" y="348"/>
                  </a:lnTo>
                  <a:lnTo>
                    <a:pt x="664" y="344"/>
                  </a:lnTo>
                  <a:lnTo>
                    <a:pt x="665" y="340"/>
                  </a:lnTo>
                  <a:lnTo>
                    <a:pt x="666" y="336"/>
                  </a:lnTo>
                  <a:lnTo>
                    <a:pt x="667" y="330"/>
                  </a:lnTo>
                  <a:lnTo>
                    <a:pt x="668" y="326"/>
                  </a:lnTo>
                  <a:lnTo>
                    <a:pt x="668" y="322"/>
                  </a:lnTo>
                  <a:lnTo>
                    <a:pt x="663" y="322"/>
                  </a:lnTo>
                  <a:lnTo>
                    <a:pt x="659" y="322"/>
                  </a:lnTo>
                  <a:lnTo>
                    <a:pt x="656" y="322"/>
                  </a:lnTo>
                  <a:lnTo>
                    <a:pt x="653" y="322"/>
                  </a:lnTo>
                  <a:lnTo>
                    <a:pt x="649" y="320"/>
                  </a:lnTo>
                  <a:lnTo>
                    <a:pt x="646" y="318"/>
                  </a:lnTo>
                  <a:lnTo>
                    <a:pt x="643" y="317"/>
                  </a:lnTo>
                  <a:lnTo>
                    <a:pt x="641" y="316"/>
                  </a:lnTo>
                  <a:lnTo>
                    <a:pt x="637" y="309"/>
                  </a:lnTo>
                  <a:lnTo>
                    <a:pt x="634" y="302"/>
                  </a:lnTo>
                  <a:lnTo>
                    <a:pt x="632" y="296"/>
                  </a:lnTo>
                  <a:lnTo>
                    <a:pt x="631" y="288"/>
                  </a:lnTo>
                  <a:lnTo>
                    <a:pt x="631" y="284"/>
                  </a:lnTo>
                  <a:lnTo>
                    <a:pt x="631" y="280"/>
                  </a:lnTo>
                  <a:lnTo>
                    <a:pt x="631" y="276"/>
                  </a:lnTo>
                  <a:lnTo>
                    <a:pt x="632" y="272"/>
                  </a:lnTo>
                  <a:lnTo>
                    <a:pt x="634" y="264"/>
                  </a:lnTo>
                  <a:lnTo>
                    <a:pt x="638" y="257"/>
                  </a:lnTo>
                  <a:lnTo>
                    <a:pt x="641" y="250"/>
                  </a:lnTo>
                  <a:lnTo>
                    <a:pt x="647" y="245"/>
                  </a:lnTo>
                  <a:lnTo>
                    <a:pt x="650" y="242"/>
                  </a:lnTo>
                  <a:lnTo>
                    <a:pt x="653" y="240"/>
                  </a:lnTo>
                  <a:lnTo>
                    <a:pt x="657" y="238"/>
                  </a:lnTo>
                  <a:lnTo>
                    <a:pt x="661" y="238"/>
                  </a:lnTo>
                  <a:lnTo>
                    <a:pt x="664" y="237"/>
                  </a:lnTo>
                  <a:lnTo>
                    <a:pt x="667" y="234"/>
                  </a:lnTo>
                  <a:lnTo>
                    <a:pt x="671" y="233"/>
                  </a:lnTo>
                  <a:lnTo>
                    <a:pt x="675" y="233"/>
                  </a:lnTo>
                  <a:lnTo>
                    <a:pt x="679" y="232"/>
                  </a:lnTo>
                  <a:lnTo>
                    <a:pt x="684" y="230"/>
                  </a:lnTo>
                  <a:lnTo>
                    <a:pt x="688" y="229"/>
                  </a:lnTo>
                  <a:lnTo>
                    <a:pt x="693" y="229"/>
                  </a:lnTo>
                  <a:lnTo>
                    <a:pt x="698" y="228"/>
                  </a:lnTo>
                  <a:lnTo>
                    <a:pt x="703" y="226"/>
                  </a:lnTo>
                  <a:lnTo>
                    <a:pt x="707" y="226"/>
                  </a:lnTo>
                  <a:lnTo>
                    <a:pt x="712" y="225"/>
                  </a:lnTo>
                  <a:lnTo>
                    <a:pt x="717" y="224"/>
                  </a:lnTo>
                  <a:lnTo>
                    <a:pt x="721" y="224"/>
                  </a:lnTo>
                  <a:lnTo>
                    <a:pt x="725" y="221"/>
                  </a:lnTo>
                  <a:lnTo>
                    <a:pt x="730" y="221"/>
                  </a:lnTo>
                  <a:lnTo>
                    <a:pt x="734" y="218"/>
                  </a:lnTo>
                  <a:lnTo>
                    <a:pt x="738" y="217"/>
                  </a:lnTo>
                  <a:lnTo>
                    <a:pt x="742" y="214"/>
                  </a:lnTo>
                  <a:lnTo>
                    <a:pt x="746" y="213"/>
                  </a:lnTo>
                  <a:lnTo>
                    <a:pt x="748" y="209"/>
                  </a:lnTo>
                  <a:lnTo>
                    <a:pt x="752" y="206"/>
                  </a:lnTo>
                  <a:lnTo>
                    <a:pt x="754" y="202"/>
                  </a:lnTo>
                  <a:lnTo>
                    <a:pt x="757" y="200"/>
                  </a:lnTo>
                  <a:lnTo>
                    <a:pt x="758" y="196"/>
                  </a:lnTo>
                  <a:lnTo>
                    <a:pt x="759" y="192"/>
                  </a:lnTo>
                  <a:lnTo>
                    <a:pt x="761" y="186"/>
                  </a:lnTo>
                  <a:lnTo>
                    <a:pt x="761" y="181"/>
                  </a:lnTo>
                  <a:lnTo>
                    <a:pt x="761" y="174"/>
                  </a:lnTo>
                  <a:lnTo>
                    <a:pt x="761" y="169"/>
                  </a:lnTo>
                  <a:lnTo>
                    <a:pt x="759" y="161"/>
                  </a:lnTo>
                  <a:lnTo>
                    <a:pt x="758" y="154"/>
                  </a:lnTo>
                  <a:lnTo>
                    <a:pt x="757" y="149"/>
                  </a:lnTo>
                  <a:lnTo>
                    <a:pt x="756" y="145"/>
                  </a:lnTo>
                  <a:lnTo>
                    <a:pt x="755" y="141"/>
                  </a:lnTo>
                  <a:lnTo>
                    <a:pt x="754" y="136"/>
                  </a:lnTo>
                  <a:lnTo>
                    <a:pt x="751" y="129"/>
                  </a:lnTo>
                  <a:lnTo>
                    <a:pt x="748" y="122"/>
                  </a:lnTo>
                  <a:lnTo>
                    <a:pt x="743" y="116"/>
                  </a:lnTo>
                  <a:lnTo>
                    <a:pt x="739" y="109"/>
                  </a:lnTo>
                  <a:lnTo>
                    <a:pt x="735" y="104"/>
                  </a:lnTo>
                  <a:lnTo>
                    <a:pt x="730" y="101"/>
                  </a:lnTo>
                  <a:lnTo>
                    <a:pt x="725" y="96"/>
                  </a:lnTo>
                  <a:lnTo>
                    <a:pt x="719" y="93"/>
                  </a:lnTo>
                  <a:lnTo>
                    <a:pt x="714" y="89"/>
                  </a:lnTo>
                  <a:lnTo>
                    <a:pt x="708" y="88"/>
                  </a:lnTo>
                  <a:lnTo>
                    <a:pt x="705" y="86"/>
                  </a:lnTo>
                  <a:lnTo>
                    <a:pt x="702" y="85"/>
                  </a:lnTo>
                  <a:lnTo>
                    <a:pt x="699" y="84"/>
                  </a:lnTo>
                  <a:lnTo>
                    <a:pt x="696" y="84"/>
                  </a:lnTo>
                  <a:lnTo>
                    <a:pt x="693" y="82"/>
                  </a:lnTo>
                  <a:lnTo>
                    <a:pt x="689" y="82"/>
                  </a:lnTo>
                  <a:lnTo>
                    <a:pt x="686" y="81"/>
                  </a:lnTo>
                  <a:lnTo>
                    <a:pt x="683" y="81"/>
                  </a:lnTo>
                  <a:lnTo>
                    <a:pt x="679" y="81"/>
                  </a:lnTo>
                  <a:lnTo>
                    <a:pt x="676" y="80"/>
                  </a:lnTo>
                  <a:lnTo>
                    <a:pt x="673" y="80"/>
                  </a:lnTo>
                  <a:lnTo>
                    <a:pt x="669" y="80"/>
                  </a:lnTo>
                  <a:lnTo>
                    <a:pt x="665" y="78"/>
                  </a:lnTo>
                  <a:lnTo>
                    <a:pt x="662" y="77"/>
                  </a:lnTo>
                  <a:lnTo>
                    <a:pt x="659" y="77"/>
                  </a:lnTo>
                  <a:lnTo>
                    <a:pt x="655" y="77"/>
                  </a:lnTo>
                  <a:lnTo>
                    <a:pt x="651" y="77"/>
                  </a:lnTo>
                  <a:lnTo>
                    <a:pt x="648" y="77"/>
                  </a:lnTo>
                  <a:lnTo>
                    <a:pt x="645" y="77"/>
                  </a:lnTo>
                  <a:lnTo>
                    <a:pt x="641" y="77"/>
                  </a:lnTo>
                  <a:lnTo>
                    <a:pt x="638" y="76"/>
                  </a:lnTo>
                  <a:lnTo>
                    <a:pt x="635" y="76"/>
                  </a:lnTo>
                  <a:lnTo>
                    <a:pt x="631" y="76"/>
                  </a:lnTo>
                  <a:lnTo>
                    <a:pt x="628" y="76"/>
                  </a:lnTo>
                  <a:lnTo>
                    <a:pt x="625" y="76"/>
                  </a:lnTo>
                  <a:lnTo>
                    <a:pt x="621" y="76"/>
                  </a:lnTo>
                  <a:lnTo>
                    <a:pt x="618" y="74"/>
                  </a:lnTo>
                  <a:lnTo>
                    <a:pt x="615" y="74"/>
                  </a:lnTo>
                  <a:lnTo>
                    <a:pt x="611" y="74"/>
                  </a:lnTo>
                  <a:lnTo>
                    <a:pt x="608" y="74"/>
                  </a:lnTo>
                  <a:lnTo>
                    <a:pt x="605" y="73"/>
                  </a:lnTo>
                  <a:lnTo>
                    <a:pt x="602" y="73"/>
                  </a:lnTo>
                  <a:lnTo>
                    <a:pt x="599" y="73"/>
                  </a:lnTo>
                  <a:lnTo>
                    <a:pt x="595" y="72"/>
                  </a:lnTo>
                  <a:lnTo>
                    <a:pt x="592" y="70"/>
                  </a:lnTo>
                  <a:lnTo>
                    <a:pt x="590" y="70"/>
                  </a:lnTo>
                  <a:lnTo>
                    <a:pt x="585" y="69"/>
                  </a:lnTo>
                  <a:lnTo>
                    <a:pt x="580" y="68"/>
                  </a:lnTo>
                  <a:lnTo>
                    <a:pt x="580" y="62"/>
                  </a:lnTo>
                  <a:lnTo>
                    <a:pt x="580" y="58"/>
                  </a:lnTo>
                  <a:lnTo>
                    <a:pt x="579" y="54"/>
                  </a:lnTo>
                  <a:lnTo>
                    <a:pt x="578" y="49"/>
                  </a:lnTo>
                  <a:lnTo>
                    <a:pt x="576" y="44"/>
                  </a:lnTo>
                  <a:lnTo>
                    <a:pt x="575" y="38"/>
                  </a:lnTo>
                  <a:lnTo>
                    <a:pt x="573" y="34"/>
                  </a:lnTo>
                  <a:lnTo>
                    <a:pt x="572" y="29"/>
                  </a:lnTo>
                  <a:lnTo>
                    <a:pt x="570" y="24"/>
                  </a:lnTo>
                  <a:lnTo>
                    <a:pt x="570" y="20"/>
                  </a:lnTo>
                  <a:lnTo>
                    <a:pt x="570" y="16"/>
                  </a:lnTo>
                  <a:lnTo>
                    <a:pt x="570" y="12"/>
                  </a:lnTo>
                  <a:lnTo>
                    <a:pt x="571" y="6"/>
                  </a:lnTo>
                  <a:lnTo>
                    <a:pt x="574" y="4"/>
                  </a:lnTo>
                  <a:lnTo>
                    <a:pt x="576" y="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D1D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" name="Freeform 24"/>
            <p:cNvSpPr>
              <a:spLocks/>
            </p:cNvSpPr>
            <p:nvPr/>
          </p:nvSpPr>
          <p:spPr bwMode="auto">
            <a:xfrm>
              <a:off x="4208" y="3236"/>
              <a:ext cx="32" cy="70"/>
            </a:xfrm>
            <a:custGeom>
              <a:avLst/>
              <a:gdLst>
                <a:gd name="T0" fmla="*/ 87 w 98"/>
                <a:gd name="T1" fmla="*/ 2 h 279"/>
                <a:gd name="T2" fmla="*/ 92 w 98"/>
                <a:gd name="T3" fmla="*/ 7 h 279"/>
                <a:gd name="T4" fmla="*/ 97 w 98"/>
                <a:gd name="T5" fmla="*/ 18 h 279"/>
                <a:gd name="T6" fmla="*/ 98 w 98"/>
                <a:gd name="T7" fmla="*/ 30 h 279"/>
                <a:gd name="T8" fmla="*/ 97 w 98"/>
                <a:gd name="T9" fmla="*/ 38 h 279"/>
                <a:gd name="T10" fmla="*/ 95 w 98"/>
                <a:gd name="T11" fmla="*/ 47 h 279"/>
                <a:gd name="T12" fmla="*/ 93 w 98"/>
                <a:gd name="T13" fmla="*/ 56 h 279"/>
                <a:gd name="T14" fmla="*/ 90 w 98"/>
                <a:gd name="T15" fmla="*/ 66 h 279"/>
                <a:gd name="T16" fmla="*/ 87 w 98"/>
                <a:gd name="T17" fmla="*/ 75 h 279"/>
                <a:gd name="T18" fmla="*/ 84 w 98"/>
                <a:gd name="T19" fmla="*/ 84 h 279"/>
                <a:gd name="T20" fmla="*/ 81 w 98"/>
                <a:gd name="T21" fmla="*/ 95 h 279"/>
                <a:gd name="T22" fmla="*/ 78 w 98"/>
                <a:gd name="T23" fmla="*/ 104 h 279"/>
                <a:gd name="T24" fmla="*/ 76 w 98"/>
                <a:gd name="T25" fmla="*/ 112 h 279"/>
                <a:gd name="T26" fmla="*/ 76 w 98"/>
                <a:gd name="T27" fmla="*/ 123 h 279"/>
                <a:gd name="T28" fmla="*/ 76 w 98"/>
                <a:gd name="T29" fmla="*/ 132 h 279"/>
                <a:gd name="T30" fmla="*/ 76 w 98"/>
                <a:gd name="T31" fmla="*/ 142 h 279"/>
                <a:gd name="T32" fmla="*/ 73 w 98"/>
                <a:gd name="T33" fmla="*/ 150 h 279"/>
                <a:gd name="T34" fmla="*/ 70 w 98"/>
                <a:gd name="T35" fmla="*/ 159 h 279"/>
                <a:gd name="T36" fmla="*/ 67 w 98"/>
                <a:gd name="T37" fmla="*/ 168 h 279"/>
                <a:gd name="T38" fmla="*/ 64 w 98"/>
                <a:gd name="T39" fmla="*/ 178 h 279"/>
                <a:gd name="T40" fmla="*/ 61 w 98"/>
                <a:gd name="T41" fmla="*/ 188 h 279"/>
                <a:gd name="T42" fmla="*/ 58 w 98"/>
                <a:gd name="T43" fmla="*/ 198 h 279"/>
                <a:gd name="T44" fmla="*/ 55 w 98"/>
                <a:gd name="T45" fmla="*/ 207 h 279"/>
                <a:gd name="T46" fmla="*/ 52 w 98"/>
                <a:gd name="T47" fmla="*/ 216 h 279"/>
                <a:gd name="T48" fmla="*/ 49 w 98"/>
                <a:gd name="T49" fmla="*/ 226 h 279"/>
                <a:gd name="T50" fmla="*/ 45 w 98"/>
                <a:gd name="T51" fmla="*/ 235 h 279"/>
                <a:gd name="T52" fmla="*/ 41 w 98"/>
                <a:gd name="T53" fmla="*/ 244 h 279"/>
                <a:gd name="T54" fmla="*/ 34 w 98"/>
                <a:gd name="T55" fmla="*/ 256 h 279"/>
                <a:gd name="T56" fmla="*/ 24 w 98"/>
                <a:gd name="T57" fmla="*/ 272 h 279"/>
                <a:gd name="T58" fmla="*/ 13 w 98"/>
                <a:gd name="T59" fmla="*/ 275 h 279"/>
                <a:gd name="T60" fmla="*/ 4 w 98"/>
                <a:gd name="T61" fmla="*/ 267 h 279"/>
                <a:gd name="T62" fmla="*/ 3 w 98"/>
                <a:gd name="T63" fmla="*/ 258 h 279"/>
                <a:gd name="T64" fmla="*/ 8 w 98"/>
                <a:gd name="T65" fmla="*/ 242 h 279"/>
                <a:gd name="T66" fmla="*/ 13 w 98"/>
                <a:gd name="T67" fmla="*/ 228 h 279"/>
                <a:gd name="T68" fmla="*/ 18 w 98"/>
                <a:gd name="T69" fmla="*/ 214 h 279"/>
                <a:gd name="T70" fmla="*/ 23 w 98"/>
                <a:gd name="T71" fmla="*/ 198 h 279"/>
                <a:gd name="T72" fmla="*/ 28 w 98"/>
                <a:gd name="T73" fmla="*/ 183 h 279"/>
                <a:gd name="T74" fmla="*/ 32 w 98"/>
                <a:gd name="T75" fmla="*/ 168 h 279"/>
                <a:gd name="T76" fmla="*/ 37 w 98"/>
                <a:gd name="T77" fmla="*/ 154 h 279"/>
                <a:gd name="T78" fmla="*/ 40 w 98"/>
                <a:gd name="T79" fmla="*/ 139 h 279"/>
                <a:gd name="T80" fmla="*/ 44 w 98"/>
                <a:gd name="T81" fmla="*/ 124 h 279"/>
                <a:gd name="T82" fmla="*/ 48 w 98"/>
                <a:gd name="T83" fmla="*/ 108 h 279"/>
                <a:gd name="T84" fmla="*/ 52 w 98"/>
                <a:gd name="T85" fmla="*/ 94 h 279"/>
                <a:gd name="T86" fmla="*/ 55 w 98"/>
                <a:gd name="T87" fmla="*/ 78 h 279"/>
                <a:gd name="T88" fmla="*/ 59 w 98"/>
                <a:gd name="T89" fmla="*/ 63 h 279"/>
                <a:gd name="T90" fmla="*/ 63 w 98"/>
                <a:gd name="T91" fmla="*/ 47 h 279"/>
                <a:gd name="T92" fmla="*/ 66 w 98"/>
                <a:gd name="T93" fmla="*/ 32 h 279"/>
                <a:gd name="T94" fmla="*/ 69 w 98"/>
                <a:gd name="T95" fmla="*/ 22 h 279"/>
                <a:gd name="T96" fmla="*/ 73 w 98"/>
                <a:gd name="T97" fmla="*/ 15 h 279"/>
                <a:gd name="T98" fmla="*/ 80 w 98"/>
                <a:gd name="T99" fmla="*/ 4 h 279"/>
                <a:gd name="T100" fmla="*/ 84 w 98"/>
                <a:gd name="T101" fmla="*/ 0 h 2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8"/>
                <a:gd name="T154" fmla="*/ 0 h 279"/>
                <a:gd name="T155" fmla="*/ 98 w 98"/>
                <a:gd name="T156" fmla="*/ 279 h 2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8" h="279">
                  <a:moveTo>
                    <a:pt x="84" y="0"/>
                  </a:moveTo>
                  <a:lnTo>
                    <a:pt x="87" y="2"/>
                  </a:lnTo>
                  <a:lnTo>
                    <a:pt x="90" y="4"/>
                  </a:lnTo>
                  <a:lnTo>
                    <a:pt x="92" y="7"/>
                  </a:lnTo>
                  <a:lnTo>
                    <a:pt x="94" y="11"/>
                  </a:lnTo>
                  <a:lnTo>
                    <a:pt x="97" y="18"/>
                  </a:lnTo>
                  <a:lnTo>
                    <a:pt x="98" y="26"/>
                  </a:lnTo>
                  <a:lnTo>
                    <a:pt x="98" y="30"/>
                  </a:lnTo>
                  <a:lnTo>
                    <a:pt x="98" y="34"/>
                  </a:lnTo>
                  <a:lnTo>
                    <a:pt x="97" y="38"/>
                  </a:lnTo>
                  <a:lnTo>
                    <a:pt x="97" y="43"/>
                  </a:lnTo>
                  <a:lnTo>
                    <a:pt x="95" y="47"/>
                  </a:lnTo>
                  <a:lnTo>
                    <a:pt x="94" y="51"/>
                  </a:lnTo>
                  <a:lnTo>
                    <a:pt x="93" y="56"/>
                  </a:lnTo>
                  <a:lnTo>
                    <a:pt x="92" y="62"/>
                  </a:lnTo>
                  <a:lnTo>
                    <a:pt x="90" y="66"/>
                  </a:lnTo>
                  <a:lnTo>
                    <a:pt x="89" y="70"/>
                  </a:lnTo>
                  <a:lnTo>
                    <a:pt x="87" y="75"/>
                  </a:lnTo>
                  <a:lnTo>
                    <a:pt x="85" y="79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1" y="95"/>
                  </a:lnTo>
                  <a:lnTo>
                    <a:pt x="80" y="99"/>
                  </a:lnTo>
                  <a:lnTo>
                    <a:pt x="78" y="104"/>
                  </a:lnTo>
                  <a:lnTo>
                    <a:pt x="77" y="108"/>
                  </a:lnTo>
                  <a:lnTo>
                    <a:pt x="76" y="112"/>
                  </a:lnTo>
                  <a:lnTo>
                    <a:pt x="76" y="118"/>
                  </a:lnTo>
                  <a:lnTo>
                    <a:pt x="76" y="123"/>
                  </a:lnTo>
                  <a:lnTo>
                    <a:pt x="76" y="128"/>
                  </a:lnTo>
                  <a:lnTo>
                    <a:pt x="76" y="132"/>
                  </a:lnTo>
                  <a:lnTo>
                    <a:pt x="78" y="138"/>
                  </a:lnTo>
                  <a:lnTo>
                    <a:pt x="76" y="142"/>
                  </a:lnTo>
                  <a:lnTo>
                    <a:pt x="74" y="146"/>
                  </a:lnTo>
                  <a:lnTo>
                    <a:pt x="73" y="150"/>
                  </a:lnTo>
                  <a:lnTo>
                    <a:pt x="72" y="155"/>
                  </a:lnTo>
                  <a:lnTo>
                    <a:pt x="70" y="159"/>
                  </a:lnTo>
                  <a:lnTo>
                    <a:pt x="68" y="163"/>
                  </a:lnTo>
                  <a:lnTo>
                    <a:pt x="67" y="168"/>
                  </a:lnTo>
                  <a:lnTo>
                    <a:pt x="66" y="174"/>
                  </a:lnTo>
                  <a:lnTo>
                    <a:pt x="64" y="178"/>
                  </a:lnTo>
                  <a:lnTo>
                    <a:pt x="63" y="183"/>
                  </a:lnTo>
                  <a:lnTo>
                    <a:pt x="61" y="188"/>
                  </a:lnTo>
                  <a:lnTo>
                    <a:pt x="60" y="194"/>
                  </a:lnTo>
                  <a:lnTo>
                    <a:pt x="58" y="198"/>
                  </a:lnTo>
                  <a:lnTo>
                    <a:pt x="57" y="202"/>
                  </a:lnTo>
                  <a:lnTo>
                    <a:pt x="55" y="207"/>
                  </a:lnTo>
                  <a:lnTo>
                    <a:pt x="54" y="212"/>
                  </a:lnTo>
                  <a:lnTo>
                    <a:pt x="52" y="216"/>
                  </a:lnTo>
                  <a:lnTo>
                    <a:pt x="50" y="222"/>
                  </a:lnTo>
                  <a:lnTo>
                    <a:pt x="49" y="226"/>
                  </a:lnTo>
                  <a:lnTo>
                    <a:pt x="47" y="231"/>
                  </a:lnTo>
                  <a:lnTo>
                    <a:pt x="45" y="235"/>
                  </a:lnTo>
                  <a:lnTo>
                    <a:pt x="43" y="240"/>
                  </a:lnTo>
                  <a:lnTo>
                    <a:pt x="41" y="244"/>
                  </a:lnTo>
                  <a:lnTo>
                    <a:pt x="39" y="248"/>
                  </a:lnTo>
                  <a:lnTo>
                    <a:pt x="34" y="256"/>
                  </a:lnTo>
                  <a:lnTo>
                    <a:pt x="29" y="264"/>
                  </a:lnTo>
                  <a:lnTo>
                    <a:pt x="24" y="272"/>
                  </a:lnTo>
                  <a:lnTo>
                    <a:pt x="18" y="279"/>
                  </a:lnTo>
                  <a:lnTo>
                    <a:pt x="13" y="275"/>
                  </a:lnTo>
                  <a:lnTo>
                    <a:pt x="8" y="272"/>
                  </a:lnTo>
                  <a:lnTo>
                    <a:pt x="4" y="267"/>
                  </a:lnTo>
                  <a:lnTo>
                    <a:pt x="0" y="264"/>
                  </a:lnTo>
                  <a:lnTo>
                    <a:pt x="3" y="258"/>
                  </a:lnTo>
                  <a:lnTo>
                    <a:pt x="5" y="250"/>
                  </a:lnTo>
                  <a:lnTo>
                    <a:pt x="8" y="242"/>
                  </a:lnTo>
                  <a:lnTo>
                    <a:pt x="11" y="235"/>
                  </a:lnTo>
                  <a:lnTo>
                    <a:pt x="13" y="228"/>
                  </a:lnTo>
                  <a:lnTo>
                    <a:pt x="16" y="220"/>
                  </a:lnTo>
                  <a:lnTo>
                    <a:pt x="18" y="214"/>
                  </a:lnTo>
                  <a:lnTo>
                    <a:pt x="21" y="207"/>
                  </a:lnTo>
                  <a:lnTo>
                    <a:pt x="23" y="198"/>
                  </a:lnTo>
                  <a:lnTo>
                    <a:pt x="25" y="191"/>
                  </a:lnTo>
                  <a:lnTo>
                    <a:pt x="28" y="183"/>
                  </a:lnTo>
                  <a:lnTo>
                    <a:pt x="30" y="176"/>
                  </a:lnTo>
                  <a:lnTo>
                    <a:pt x="32" y="168"/>
                  </a:lnTo>
                  <a:lnTo>
                    <a:pt x="34" y="162"/>
                  </a:lnTo>
                  <a:lnTo>
                    <a:pt x="37" y="154"/>
                  </a:lnTo>
                  <a:lnTo>
                    <a:pt x="39" y="147"/>
                  </a:lnTo>
                  <a:lnTo>
                    <a:pt x="40" y="139"/>
                  </a:lnTo>
                  <a:lnTo>
                    <a:pt x="42" y="131"/>
                  </a:lnTo>
                  <a:lnTo>
                    <a:pt x="44" y="124"/>
                  </a:lnTo>
                  <a:lnTo>
                    <a:pt x="46" y="116"/>
                  </a:lnTo>
                  <a:lnTo>
                    <a:pt x="48" y="108"/>
                  </a:lnTo>
                  <a:lnTo>
                    <a:pt x="50" y="102"/>
                  </a:lnTo>
                  <a:lnTo>
                    <a:pt x="52" y="94"/>
                  </a:lnTo>
                  <a:lnTo>
                    <a:pt x="54" y="86"/>
                  </a:lnTo>
                  <a:lnTo>
                    <a:pt x="55" y="78"/>
                  </a:lnTo>
                  <a:lnTo>
                    <a:pt x="57" y="71"/>
                  </a:lnTo>
                  <a:lnTo>
                    <a:pt x="59" y="63"/>
                  </a:lnTo>
                  <a:lnTo>
                    <a:pt x="61" y="56"/>
                  </a:lnTo>
                  <a:lnTo>
                    <a:pt x="63" y="47"/>
                  </a:lnTo>
                  <a:lnTo>
                    <a:pt x="64" y="40"/>
                  </a:lnTo>
                  <a:lnTo>
                    <a:pt x="66" y="32"/>
                  </a:lnTo>
                  <a:lnTo>
                    <a:pt x="68" y="26"/>
                  </a:lnTo>
                  <a:lnTo>
                    <a:pt x="69" y="22"/>
                  </a:lnTo>
                  <a:lnTo>
                    <a:pt x="70" y="19"/>
                  </a:lnTo>
                  <a:lnTo>
                    <a:pt x="73" y="15"/>
                  </a:lnTo>
                  <a:lnTo>
                    <a:pt x="75" y="11"/>
                  </a:lnTo>
                  <a:lnTo>
                    <a:pt x="80" y="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1D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" name="Freeform 25"/>
            <p:cNvSpPr>
              <a:spLocks/>
            </p:cNvSpPr>
            <p:nvPr/>
          </p:nvSpPr>
          <p:spPr bwMode="auto">
            <a:xfrm>
              <a:off x="4205" y="3228"/>
              <a:ext cx="41" cy="85"/>
            </a:xfrm>
            <a:custGeom>
              <a:avLst/>
              <a:gdLst>
                <a:gd name="T0" fmla="*/ 100 w 123"/>
                <a:gd name="T1" fmla="*/ 8 h 339"/>
                <a:gd name="T2" fmla="*/ 109 w 123"/>
                <a:gd name="T3" fmla="*/ 23 h 339"/>
                <a:gd name="T4" fmla="*/ 116 w 123"/>
                <a:gd name="T5" fmla="*/ 40 h 339"/>
                <a:gd name="T6" fmla="*/ 118 w 123"/>
                <a:gd name="T7" fmla="*/ 59 h 339"/>
                <a:gd name="T8" fmla="*/ 119 w 123"/>
                <a:gd name="T9" fmla="*/ 79 h 339"/>
                <a:gd name="T10" fmla="*/ 119 w 123"/>
                <a:gd name="T11" fmla="*/ 101 h 339"/>
                <a:gd name="T12" fmla="*/ 117 w 123"/>
                <a:gd name="T13" fmla="*/ 123 h 339"/>
                <a:gd name="T14" fmla="*/ 116 w 123"/>
                <a:gd name="T15" fmla="*/ 144 h 339"/>
                <a:gd name="T16" fmla="*/ 116 w 123"/>
                <a:gd name="T17" fmla="*/ 164 h 339"/>
                <a:gd name="T18" fmla="*/ 117 w 123"/>
                <a:gd name="T19" fmla="*/ 184 h 339"/>
                <a:gd name="T20" fmla="*/ 122 w 123"/>
                <a:gd name="T21" fmla="*/ 204 h 339"/>
                <a:gd name="T22" fmla="*/ 121 w 123"/>
                <a:gd name="T23" fmla="*/ 217 h 339"/>
                <a:gd name="T24" fmla="*/ 121 w 123"/>
                <a:gd name="T25" fmla="*/ 233 h 339"/>
                <a:gd name="T26" fmla="*/ 121 w 123"/>
                <a:gd name="T27" fmla="*/ 251 h 339"/>
                <a:gd name="T28" fmla="*/ 122 w 123"/>
                <a:gd name="T29" fmla="*/ 269 h 339"/>
                <a:gd name="T30" fmla="*/ 122 w 123"/>
                <a:gd name="T31" fmla="*/ 287 h 339"/>
                <a:gd name="T32" fmla="*/ 121 w 123"/>
                <a:gd name="T33" fmla="*/ 303 h 339"/>
                <a:gd name="T34" fmla="*/ 119 w 123"/>
                <a:gd name="T35" fmla="*/ 316 h 339"/>
                <a:gd name="T36" fmla="*/ 114 w 123"/>
                <a:gd name="T37" fmla="*/ 328 h 339"/>
                <a:gd name="T38" fmla="*/ 105 w 123"/>
                <a:gd name="T39" fmla="*/ 335 h 339"/>
                <a:gd name="T40" fmla="*/ 94 w 123"/>
                <a:gd name="T41" fmla="*/ 339 h 339"/>
                <a:gd name="T42" fmla="*/ 80 w 123"/>
                <a:gd name="T43" fmla="*/ 336 h 339"/>
                <a:gd name="T44" fmla="*/ 66 w 123"/>
                <a:gd name="T45" fmla="*/ 332 h 339"/>
                <a:gd name="T46" fmla="*/ 52 w 123"/>
                <a:gd name="T47" fmla="*/ 328 h 339"/>
                <a:gd name="T48" fmla="*/ 39 w 123"/>
                <a:gd name="T49" fmla="*/ 325 h 339"/>
                <a:gd name="T50" fmla="*/ 25 w 123"/>
                <a:gd name="T51" fmla="*/ 323 h 339"/>
                <a:gd name="T52" fmla="*/ 11 w 123"/>
                <a:gd name="T53" fmla="*/ 324 h 339"/>
                <a:gd name="T54" fmla="*/ 2 w 123"/>
                <a:gd name="T55" fmla="*/ 315 h 339"/>
                <a:gd name="T56" fmla="*/ 1 w 123"/>
                <a:gd name="T57" fmla="*/ 304 h 339"/>
                <a:gd name="T58" fmla="*/ 11 w 123"/>
                <a:gd name="T59" fmla="*/ 293 h 339"/>
                <a:gd name="T60" fmla="*/ 22 w 123"/>
                <a:gd name="T61" fmla="*/ 291 h 339"/>
                <a:gd name="T62" fmla="*/ 32 w 123"/>
                <a:gd name="T63" fmla="*/ 289 h 339"/>
                <a:gd name="T64" fmla="*/ 42 w 123"/>
                <a:gd name="T65" fmla="*/ 289 h 339"/>
                <a:gd name="T66" fmla="*/ 57 w 123"/>
                <a:gd name="T67" fmla="*/ 293 h 339"/>
                <a:gd name="T68" fmla="*/ 67 w 123"/>
                <a:gd name="T69" fmla="*/ 296 h 339"/>
                <a:gd name="T70" fmla="*/ 79 w 123"/>
                <a:gd name="T71" fmla="*/ 300 h 339"/>
                <a:gd name="T72" fmla="*/ 88 w 123"/>
                <a:gd name="T73" fmla="*/ 304 h 339"/>
                <a:gd name="T74" fmla="*/ 88 w 123"/>
                <a:gd name="T75" fmla="*/ 291 h 339"/>
                <a:gd name="T76" fmla="*/ 89 w 123"/>
                <a:gd name="T77" fmla="*/ 276 h 339"/>
                <a:gd name="T78" fmla="*/ 90 w 123"/>
                <a:gd name="T79" fmla="*/ 261 h 339"/>
                <a:gd name="T80" fmla="*/ 90 w 123"/>
                <a:gd name="T81" fmla="*/ 248 h 339"/>
                <a:gd name="T82" fmla="*/ 90 w 123"/>
                <a:gd name="T83" fmla="*/ 235 h 339"/>
                <a:gd name="T84" fmla="*/ 89 w 123"/>
                <a:gd name="T85" fmla="*/ 221 h 339"/>
                <a:gd name="T86" fmla="*/ 89 w 123"/>
                <a:gd name="T87" fmla="*/ 208 h 339"/>
                <a:gd name="T88" fmla="*/ 89 w 123"/>
                <a:gd name="T89" fmla="*/ 195 h 339"/>
                <a:gd name="T90" fmla="*/ 89 w 123"/>
                <a:gd name="T91" fmla="*/ 180 h 339"/>
                <a:gd name="T92" fmla="*/ 89 w 123"/>
                <a:gd name="T93" fmla="*/ 167 h 339"/>
                <a:gd name="T94" fmla="*/ 88 w 123"/>
                <a:gd name="T95" fmla="*/ 152 h 339"/>
                <a:gd name="T96" fmla="*/ 87 w 123"/>
                <a:gd name="T97" fmla="*/ 139 h 339"/>
                <a:gd name="T98" fmla="*/ 87 w 123"/>
                <a:gd name="T99" fmla="*/ 125 h 339"/>
                <a:gd name="T100" fmla="*/ 86 w 123"/>
                <a:gd name="T101" fmla="*/ 112 h 339"/>
                <a:gd name="T102" fmla="*/ 86 w 123"/>
                <a:gd name="T103" fmla="*/ 99 h 339"/>
                <a:gd name="T104" fmla="*/ 86 w 123"/>
                <a:gd name="T105" fmla="*/ 85 h 339"/>
                <a:gd name="T106" fmla="*/ 85 w 123"/>
                <a:gd name="T107" fmla="*/ 71 h 339"/>
                <a:gd name="T108" fmla="*/ 85 w 123"/>
                <a:gd name="T109" fmla="*/ 57 h 339"/>
                <a:gd name="T110" fmla="*/ 85 w 123"/>
                <a:gd name="T111" fmla="*/ 44 h 339"/>
                <a:gd name="T112" fmla="*/ 85 w 123"/>
                <a:gd name="T113" fmla="*/ 31 h 339"/>
                <a:gd name="T114" fmla="*/ 85 w 123"/>
                <a:gd name="T115" fmla="*/ 17 h 339"/>
                <a:gd name="T116" fmla="*/ 93 w 123"/>
                <a:gd name="T117" fmla="*/ 0 h 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3"/>
                <a:gd name="T178" fmla="*/ 0 h 339"/>
                <a:gd name="T179" fmla="*/ 123 w 123"/>
                <a:gd name="T180" fmla="*/ 339 h 3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3" h="339">
                  <a:moveTo>
                    <a:pt x="93" y="0"/>
                  </a:moveTo>
                  <a:lnTo>
                    <a:pt x="96" y="4"/>
                  </a:lnTo>
                  <a:lnTo>
                    <a:pt x="100" y="8"/>
                  </a:lnTo>
                  <a:lnTo>
                    <a:pt x="104" y="13"/>
                  </a:lnTo>
                  <a:lnTo>
                    <a:pt x="107" y="19"/>
                  </a:lnTo>
                  <a:lnTo>
                    <a:pt x="109" y="23"/>
                  </a:lnTo>
                  <a:lnTo>
                    <a:pt x="112" y="28"/>
                  </a:lnTo>
                  <a:lnTo>
                    <a:pt x="114" y="33"/>
                  </a:lnTo>
                  <a:lnTo>
                    <a:pt x="116" y="40"/>
                  </a:lnTo>
                  <a:lnTo>
                    <a:pt x="116" y="47"/>
                  </a:lnTo>
                  <a:lnTo>
                    <a:pt x="117" y="52"/>
                  </a:lnTo>
                  <a:lnTo>
                    <a:pt x="118" y="59"/>
                  </a:lnTo>
                  <a:lnTo>
                    <a:pt x="119" y="65"/>
                  </a:lnTo>
                  <a:lnTo>
                    <a:pt x="119" y="72"/>
                  </a:lnTo>
                  <a:lnTo>
                    <a:pt x="119" y="79"/>
                  </a:lnTo>
                  <a:lnTo>
                    <a:pt x="119" y="87"/>
                  </a:lnTo>
                  <a:lnTo>
                    <a:pt x="120" y="95"/>
                  </a:lnTo>
                  <a:lnTo>
                    <a:pt x="119" y="101"/>
                  </a:lnTo>
                  <a:lnTo>
                    <a:pt x="119" y="108"/>
                  </a:lnTo>
                  <a:lnTo>
                    <a:pt x="117" y="115"/>
                  </a:lnTo>
                  <a:lnTo>
                    <a:pt x="117" y="123"/>
                  </a:lnTo>
                  <a:lnTo>
                    <a:pt x="117" y="129"/>
                  </a:lnTo>
                  <a:lnTo>
                    <a:pt x="116" y="136"/>
                  </a:lnTo>
                  <a:lnTo>
                    <a:pt x="116" y="144"/>
                  </a:lnTo>
                  <a:lnTo>
                    <a:pt x="116" y="151"/>
                  </a:lnTo>
                  <a:lnTo>
                    <a:pt x="116" y="157"/>
                  </a:lnTo>
                  <a:lnTo>
                    <a:pt x="116" y="164"/>
                  </a:lnTo>
                  <a:lnTo>
                    <a:pt x="116" y="171"/>
                  </a:lnTo>
                  <a:lnTo>
                    <a:pt x="117" y="179"/>
                  </a:lnTo>
                  <a:lnTo>
                    <a:pt x="117" y="184"/>
                  </a:lnTo>
                  <a:lnTo>
                    <a:pt x="119" y="191"/>
                  </a:lnTo>
                  <a:lnTo>
                    <a:pt x="120" y="197"/>
                  </a:lnTo>
                  <a:lnTo>
                    <a:pt x="122" y="204"/>
                  </a:lnTo>
                  <a:lnTo>
                    <a:pt x="121" y="208"/>
                  </a:lnTo>
                  <a:lnTo>
                    <a:pt x="121" y="213"/>
                  </a:lnTo>
                  <a:lnTo>
                    <a:pt x="121" y="217"/>
                  </a:lnTo>
                  <a:lnTo>
                    <a:pt x="121" y="223"/>
                  </a:lnTo>
                  <a:lnTo>
                    <a:pt x="121" y="228"/>
                  </a:lnTo>
                  <a:lnTo>
                    <a:pt x="121" y="233"/>
                  </a:lnTo>
                  <a:lnTo>
                    <a:pt x="121" y="239"/>
                  </a:lnTo>
                  <a:lnTo>
                    <a:pt x="121" y="245"/>
                  </a:lnTo>
                  <a:lnTo>
                    <a:pt x="121" y="251"/>
                  </a:lnTo>
                  <a:lnTo>
                    <a:pt x="122" y="256"/>
                  </a:lnTo>
                  <a:lnTo>
                    <a:pt x="122" y="263"/>
                  </a:lnTo>
                  <a:lnTo>
                    <a:pt x="122" y="269"/>
                  </a:lnTo>
                  <a:lnTo>
                    <a:pt x="122" y="275"/>
                  </a:lnTo>
                  <a:lnTo>
                    <a:pt x="122" y="281"/>
                  </a:lnTo>
                  <a:lnTo>
                    <a:pt x="122" y="287"/>
                  </a:lnTo>
                  <a:lnTo>
                    <a:pt x="123" y="293"/>
                  </a:lnTo>
                  <a:lnTo>
                    <a:pt x="122" y="297"/>
                  </a:lnTo>
                  <a:lnTo>
                    <a:pt x="121" y="303"/>
                  </a:lnTo>
                  <a:lnTo>
                    <a:pt x="121" y="307"/>
                  </a:lnTo>
                  <a:lnTo>
                    <a:pt x="120" y="312"/>
                  </a:lnTo>
                  <a:lnTo>
                    <a:pt x="119" y="316"/>
                  </a:lnTo>
                  <a:lnTo>
                    <a:pt x="117" y="320"/>
                  </a:lnTo>
                  <a:lnTo>
                    <a:pt x="116" y="324"/>
                  </a:lnTo>
                  <a:lnTo>
                    <a:pt x="114" y="328"/>
                  </a:lnTo>
                  <a:lnTo>
                    <a:pt x="110" y="331"/>
                  </a:lnTo>
                  <a:lnTo>
                    <a:pt x="108" y="333"/>
                  </a:lnTo>
                  <a:lnTo>
                    <a:pt x="105" y="335"/>
                  </a:lnTo>
                  <a:lnTo>
                    <a:pt x="102" y="337"/>
                  </a:lnTo>
                  <a:lnTo>
                    <a:pt x="97" y="337"/>
                  </a:lnTo>
                  <a:lnTo>
                    <a:pt x="94" y="339"/>
                  </a:lnTo>
                  <a:lnTo>
                    <a:pt x="89" y="337"/>
                  </a:lnTo>
                  <a:lnTo>
                    <a:pt x="85" y="337"/>
                  </a:lnTo>
                  <a:lnTo>
                    <a:pt x="80" y="336"/>
                  </a:lnTo>
                  <a:lnTo>
                    <a:pt x="75" y="335"/>
                  </a:lnTo>
                  <a:lnTo>
                    <a:pt x="70" y="333"/>
                  </a:lnTo>
                  <a:lnTo>
                    <a:pt x="66" y="332"/>
                  </a:lnTo>
                  <a:lnTo>
                    <a:pt x="61" y="331"/>
                  </a:lnTo>
                  <a:lnTo>
                    <a:pt x="57" y="331"/>
                  </a:lnTo>
                  <a:lnTo>
                    <a:pt x="52" y="328"/>
                  </a:lnTo>
                  <a:lnTo>
                    <a:pt x="48" y="328"/>
                  </a:lnTo>
                  <a:lnTo>
                    <a:pt x="43" y="325"/>
                  </a:lnTo>
                  <a:lnTo>
                    <a:pt x="39" y="325"/>
                  </a:lnTo>
                  <a:lnTo>
                    <a:pt x="34" y="324"/>
                  </a:lnTo>
                  <a:lnTo>
                    <a:pt x="30" y="324"/>
                  </a:lnTo>
                  <a:lnTo>
                    <a:pt x="25" y="323"/>
                  </a:lnTo>
                  <a:lnTo>
                    <a:pt x="20" y="323"/>
                  </a:lnTo>
                  <a:lnTo>
                    <a:pt x="15" y="323"/>
                  </a:lnTo>
                  <a:lnTo>
                    <a:pt x="11" y="324"/>
                  </a:lnTo>
                  <a:lnTo>
                    <a:pt x="7" y="320"/>
                  </a:lnTo>
                  <a:lnTo>
                    <a:pt x="5" y="317"/>
                  </a:lnTo>
                  <a:lnTo>
                    <a:pt x="2" y="315"/>
                  </a:lnTo>
                  <a:lnTo>
                    <a:pt x="1" y="312"/>
                  </a:lnTo>
                  <a:lnTo>
                    <a:pt x="0" y="307"/>
                  </a:lnTo>
                  <a:lnTo>
                    <a:pt x="1" y="304"/>
                  </a:lnTo>
                  <a:lnTo>
                    <a:pt x="3" y="299"/>
                  </a:lnTo>
                  <a:lnTo>
                    <a:pt x="6" y="297"/>
                  </a:lnTo>
                  <a:lnTo>
                    <a:pt x="11" y="293"/>
                  </a:lnTo>
                  <a:lnTo>
                    <a:pt x="17" y="292"/>
                  </a:lnTo>
                  <a:lnTo>
                    <a:pt x="20" y="291"/>
                  </a:lnTo>
                  <a:lnTo>
                    <a:pt x="22" y="291"/>
                  </a:lnTo>
                  <a:lnTo>
                    <a:pt x="26" y="289"/>
                  </a:lnTo>
                  <a:lnTo>
                    <a:pt x="29" y="289"/>
                  </a:lnTo>
                  <a:lnTo>
                    <a:pt x="32" y="289"/>
                  </a:lnTo>
                  <a:lnTo>
                    <a:pt x="35" y="289"/>
                  </a:lnTo>
                  <a:lnTo>
                    <a:pt x="39" y="289"/>
                  </a:lnTo>
                  <a:lnTo>
                    <a:pt x="42" y="289"/>
                  </a:lnTo>
                  <a:lnTo>
                    <a:pt x="47" y="289"/>
                  </a:lnTo>
                  <a:lnTo>
                    <a:pt x="53" y="291"/>
                  </a:lnTo>
                  <a:lnTo>
                    <a:pt x="57" y="293"/>
                  </a:lnTo>
                  <a:lnTo>
                    <a:pt x="61" y="295"/>
                  </a:lnTo>
                  <a:lnTo>
                    <a:pt x="63" y="295"/>
                  </a:lnTo>
                  <a:lnTo>
                    <a:pt x="67" y="296"/>
                  </a:lnTo>
                  <a:lnTo>
                    <a:pt x="71" y="297"/>
                  </a:lnTo>
                  <a:lnTo>
                    <a:pt x="75" y="299"/>
                  </a:lnTo>
                  <a:lnTo>
                    <a:pt x="79" y="300"/>
                  </a:lnTo>
                  <a:lnTo>
                    <a:pt x="83" y="301"/>
                  </a:lnTo>
                  <a:lnTo>
                    <a:pt x="86" y="303"/>
                  </a:lnTo>
                  <a:lnTo>
                    <a:pt x="88" y="304"/>
                  </a:lnTo>
                  <a:lnTo>
                    <a:pt x="88" y="299"/>
                  </a:lnTo>
                  <a:lnTo>
                    <a:pt x="88" y="295"/>
                  </a:lnTo>
                  <a:lnTo>
                    <a:pt x="88" y="291"/>
                  </a:lnTo>
                  <a:lnTo>
                    <a:pt x="89" y="285"/>
                  </a:lnTo>
                  <a:lnTo>
                    <a:pt x="89" y="280"/>
                  </a:lnTo>
                  <a:lnTo>
                    <a:pt x="89" y="276"/>
                  </a:lnTo>
                  <a:lnTo>
                    <a:pt x="89" y="272"/>
                  </a:lnTo>
                  <a:lnTo>
                    <a:pt x="90" y="267"/>
                  </a:lnTo>
                  <a:lnTo>
                    <a:pt x="90" y="261"/>
                  </a:lnTo>
                  <a:lnTo>
                    <a:pt x="90" y="257"/>
                  </a:lnTo>
                  <a:lnTo>
                    <a:pt x="90" y="253"/>
                  </a:lnTo>
                  <a:lnTo>
                    <a:pt x="90" y="248"/>
                  </a:lnTo>
                  <a:lnTo>
                    <a:pt x="90" y="244"/>
                  </a:lnTo>
                  <a:lnTo>
                    <a:pt x="90" y="240"/>
                  </a:lnTo>
                  <a:lnTo>
                    <a:pt x="90" y="235"/>
                  </a:lnTo>
                  <a:lnTo>
                    <a:pt x="90" y="231"/>
                  </a:lnTo>
                  <a:lnTo>
                    <a:pt x="89" y="225"/>
                  </a:lnTo>
                  <a:lnTo>
                    <a:pt x="89" y="221"/>
                  </a:lnTo>
                  <a:lnTo>
                    <a:pt x="89" y="216"/>
                  </a:lnTo>
                  <a:lnTo>
                    <a:pt x="89" y="212"/>
                  </a:lnTo>
                  <a:lnTo>
                    <a:pt x="89" y="208"/>
                  </a:lnTo>
                  <a:lnTo>
                    <a:pt x="89" y="203"/>
                  </a:lnTo>
                  <a:lnTo>
                    <a:pt x="89" y="199"/>
                  </a:lnTo>
                  <a:lnTo>
                    <a:pt x="89" y="195"/>
                  </a:lnTo>
                  <a:lnTo>
                    <a:pt x="89" y="189"/>
                  </a:lnTo>
                  <a:lnTo>
                    <a:pt x="89" y="184"/>
                  </a:lnTo>
                  <a:lnTo>
                    <a:pt x="89" y="180"/>
                  </a:lnTo>
                  <a:lnTo>
                    <a:pt x="89" y="176"/>
                  </a:lnTo>
                  <a:lnTo>
                    <a:pt x="89" y="171"/>
                  </a:lnTo>
                  <a:lnTo>
                    <a:pt x="89" y="167"/>
                  </a:lnTo>
                  <a:lnTo>
                    <a:pt x="89" y="163"/>
                  </a:lnTo>
                  <a:lnTo>
                    <a:pt x="89" y="157"/>
                  </a:lnTo>
                  <a:lnTo>
                    <a:pt x="88" y="152"/>
                  </a:lnTo>
                  <a:lnTo>
                    <a:pt x="88" y="148"/>
                  </a:lnTo>
                  <a:lnTo>
                    <a:pt x="87" y="144"/>
                  </a:lnTo>
                  <a:lnTo>
                    <a:pt x="87" y="139"/>
                  </a:lnTo>
                  <a:lnTo>
                    <a:pt x="87" y="135"/>
                  </a:lnTo>
                  <a:lnTo>
                    <a:pt x="87" y="129"/>
                  </a:lnTo>
                  <a:lnTo>
                    <a:pt x="87" y="125"/>
                  </a:lnTo>
                  <a:lnTo>
                    <a:pt x="87" y="121"/>
                  </a:lnTo>
                  <a:lnTo>
                    <a:pt x="86" y="116"/>
                  </a:lnTo>
                  <a:lnTo>
                    <a:pt x="86" y="112"/>
                  </a:lnTo>
                  <a:lnTo>
                    <a:pt x="86" y="108"/>
                  </a:lnTo>
                  <a:lnTo>
                    <a:pt x="86" y="103"/>
                  </a:lnTo>
                  <a:lnTo>
                    <a:pt x="86" y="99"/>
                  </a:lnTo>
                  <a:lnTo>
                    <a:pt x="86" y="95"/>
                  </a:lnTo>
                  <a:lnTo>
                    <a:pt x="86" y="89"/>
                  </a:lnTo>
                  <a:lnTo>
                    <a:pt x="86" y="85"/>
                  </a:lnTo>
                  <a:lnTo>
                    <a:pt x="85" y="80"/>
                  </a:lnTo>
                  <a:lnTo>
                    <a:pt x="85" y="76"/>
                  </a:lnTo>
                  <a:lnTo>
                    <a:pt x="85" y="71"/>
                  </a:lnTo>
                  <a:lnTo>
                    <a:pt x="85" y="67"/>
                  </a:lnTo>
                  <a:lnTo>
                    <a:pt x="85" y="61"/>
                  </a:lnTo>
                  <a:lnTo>
                    <a:pt x="85" y="57"/>
                  </a:lnTo>
                  <a:lnTo>
                    <a:pt x="85" y="52"/>
                  </a:lnTo>
                  <a:lnTo>
                    <a:pt x="85" y="48"/>
                  </a:lnTo>
                  <a:lnTo>
                    <a:pt x="85" y="44"/>
                  </a:lnTo>
                  <a:lnTo>
                    <a:pt x="85" y="39"/>
                  </a:lnTo>
                  <a:lnTo>
                    <a:pt x="85" y="35"/>
                  </a:lnTo>
                  <a:lnTo>
                    <a:pt x="85" y="31"/>
                  </a:lnTo>
                  <a:lnTo>
                    <a:pt x="85" y="25"/>
                  </a:lnTo>
                  <a:lnTo>
                    <a:pt x="85" y="21"/>
                  </a:lnTo>
                  <a:lnTo>
                    <a:pt x="85" y="17"/>
                  </a:lnTo>
                  <a:lnTo>
                    <a:pt x="85" y="12"/>
                  </a:lnTo>
                  <a:lnTo>
                    <a:pt x="88" y="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D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" name="Freeform 26"/>
            <p:cNvSpPr>
              <a:spLocks/>
            </p:cNvSpPr>
            <p:nvPr/>
          </p:nvSpPr>
          <p:spPr bwMode="auto">
            <a:xfrm>
              <a:off x="4195" y="3120"/>
              <a:ext cx="94" cy="228"/>
            </a:xfrm>
            <a:custGeom>
              <a:avLst/>
              <a:gdLst>
                <a:gd name="T0" fmla="*/ 37 w 282"/>
                <a:gd name="T1" fmla="*/ 10 h 910"/>
                <a:gd name="T2" fmla="*/ 60 w 282"/>
                <a:gd name="T3" fmla="*/ 39 h 910"/>
                <a:gd name="T4" fmla="*/ 68 w 282"/>
                <a:gd name="T5" fmla="*/ 83 h 910"/>
                <a:gd name="T6" fmla="*/ 62 w 282"/>
                <a:gd name="T7" fmla="*/ 130 h 910"/>
                <a:gd name="T8" fmla="*/ 62 w 282"/>
                <a:gd name="T9" fmla="*/ 158 h 910"/>
                <a:gd name="T10" fmla="*/ 94 w 282"/>
                <a:gd name="T11" fmla="*/ 159 h 910"/>
                <a:gd name="T12" fmla="*/ 121 w 282"/>
                <a:gd name="T13" fmla="*/ 159 h 910"/>
                <a:gd name="T14" fmla="*/ 151 w 282"/>
                <a:gd name="T15" fmla="*/ 163 h 910"/>
                <a:gd name="T16" fmla="*/ 186 w 282"/>
                <a:gd name="T17" fmla="*/ 184 h 910"/>
                <a:gd name="T18" fmla="*/ 201 w 282"/>
                <a:gd name="T19" fmla="*/ 219 h 910"/>
                <a:gd name="T20" fmla="*/ 209 w 282"/>
                <a:gd name="T21" fmla="*/ 255 h 910"/>
                <a:gd name="T22" fmla="*/ 220 w 282"/>
                <a:gd name="T23" fmla="*/ 304 h 910"/>
                <a:gd name="T24" fmla="*/ 228 w 282"/>
                <a:gd name="T25" fmla="*/ 358 h 910"/>
                <a:gd name="T26" fmla="*/ 231 w 282"/>
                <a:gd name="T27" fmla="*/ 411 h 910"/>
                <a:gd name="T28" fmla="*/ 231 w 282"/>
                <a:gd name="T29" fmla="*/ 466 h 910"/>
                <a:gd name="T30" fmla="*/ 230 w 282"/>
                <a:gd name="T31" fmla="*/ 520 h 910"/>
                <a:gd name="T32" fmla="*/ 228 w 282"/>
                <a:gd name="T33" fmla="*/ 576 h 910"/>
                <a:gd name="T34" fmla="*/ 226 w 282"/>
                <a:gd name="T35" fmla="*/ 631 h 910"/>
                <a:gd name="T36" fmla="*/ 224 w 282"/>
                <a:gd name="T37" fmla="*/ 684 h 910"/>
                <a:gd name="T38" fmla="*/ 228 w 282"/>
                <a:gd name="T39" fmla="*/ 732 h 910"/>
                <a:gd name="T40" fmla="*/ 241 w 282"/>
                <a:gd name="T41" fmla="*/ 759 h 910"/>
                <a:gd name="T42" fmla="*/ 239 w 282"/>
                <a:gd name="T43" fmla="*/ 791 h 910"/>
                <a:gd name="T44" fmla="*/ 234 w 282"/>
                <a:gd name="T45" fmla="*/ 822 h 910"/>
                <a:gd name="T46" fmla="*/ 247 w 282"/>
                <a:gd name="T47" fmla="*/ 848 h 910"/>
                <a:gd name="T48" fmla="*/ 276 w 282"/>
                <a:gd name="T49" fmla="*/ 876 h 910"/>
                <a:gd name="T50" fmla="*/ 271 w 282"/>
                <a:gd name="T51" fmla="*/ 910 h 910"/>
                <a:gd name="T52" fmla="*/ 232 w 282"/>
                <a:gd name="T53" fmla="*/ 883 h 910"/>
                <a:gd name="T54" fmla="*/ 192 w 282"/>
                <a:gd name="T55" fmla="*/ 858 h 910"/>
                <a:gd name="T56" fmla="*/ 178 w 282"/>
                <a:gd name="T57" fmla="*/ 834 h 910"/>
                <a:gd name="T58" fmla="*/ 206 w 282"/>
                <a:gd name="T59" fmla="*/ 782 h 910"/>
                <a:gd name="T60" fmla="*/ 196 w 282"/>
                <a:gd name="T61" fmla="*/ 748 h 910"/>
                <a:gd name="T62" fmla="*/ 188 w 282"/>
                <a:gd name="T63" fmla="*/ 711 h 910"/>
                <a:gd name="T64" fmla="*/ 191 w 282"/>
                <a:gd name="T65" fmla="*/ 672 h 910"/>
                <a:gd name="T66" fmla="*/ 197 w 282"/>
                <a:gd name="T67" fmla="*/ 634 h 910"/>
                <a:gd name="T68" fmla="*/ 201 w 282"/>
                <a:gd name="T69" fmla="*/ 594 h 910"/>
                <a:gd name="T70" fmla="*/ 200 w 282"/>
                <a:gd name="T71" fmla="*/ 554 h 910"/>
                <a:gd name="T72" fmla="*/ 200 w 282"/>
                <a:gd name="T73" fmla="*/ 511 h 910"/>
                <a:gd name="T74" fmla="*/ 199 w 282"/>
                <a:gd name="T75" fmla="*/ 470 h 910"/>
                <a:gd name="T76" fmla="*/ 198 w 282"/>
                <a:gd name="T77" fmla="*/ 428 h 910"/>
                <a:gd name="T78" fmla="*/ 197 w 282"/>
                <a:gd name="T79" fmla="*/ 387 h 910"/>
                <a:gd name="T80" fmla="*/ 194 w 282"/>
                <a:gd name="T81" fmla="*/ 347 h 910"/>
                <a:gd name="T82" fmla="*/ 189 w 282"/>
                <a:gd name="T83" fmla="*/ 307 h 910"/>
                <a:gd name="T84" fmla="*/ 182 w 282"/>
                <a:gd name="T85" fmla="*/ 270 h 910"/>
                <a:gd name="T86" fmla="*/ 172 w 282"/>
                <a:gd name="T87" fmla="*/ 234 h 910"/>
                <a:gd name="T88" fmla="*/ 154 w 282"/>
                <a:gd name="T89" fmla="*/ 202 h 910"/>
                <a:gd name="T90" fmla="*/ 122 w 282"/>
                <a:gd name="T91" fmla="*/ 190 h 910"/>
                <a:gd name="T92" fmla="*/ 90 w 282"/>
                <a:gd name="T93" fmla="*/ 194 h 910"/>
                <a:gd name="T94" fmla="*/ 56 w 282"/>
                <a:gd name="T95" fmla="*/ 196 h 910"/>
                <a:gd name="T96" fmla="*/ 26 w 282"/>
                <a:gd name="T97" fmla="*/ 190 h 910"/>
                <a:gd name="T98" fmla="*/ 18 w 282"/>
                <a:gd name="T99" fmla="*/ 160 h 910"/>
                <a:gd name="T100" fmla="*/ 28 w 282"/>
                <a:gd name="T101" fmla="*/ 123 h 910"/>
                <a:gd name="T102" fmla="*/ 36 w 282"/>
                <a:gd name="T103" fmla="*/ 87 h 910"/>
                <a:gd name="T104" fmla="*/ 33 w 282"/>
                <a:gd name="T105" fmla="*/ 56 h 910"/>
                <a:gd name="T106" fmla="*/ 8 w 282"/>
                <a:gd name="T107" fmla="*/ 32 h 910"/>
                <a:gd name="T108" fmla="*/ 8 w 282"/>
                <a:gd name="T109" fmla="*/ 3 h 9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2"/>
                <a:gd name="T166" fmla="*/ 0 h 910"/>
                <a:gd name="T167" fmla="*/ 282 w 282"/>
                <a:gd name="T168" fmla="*/ 910 h 9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2" h="910">
                  <a:moveTo>
                    <a:pt x="8" y="3"/>
                  </a:moveTo>
                  <a:lnTo>
                    <a:pt x="13" y="0"/>
                  </a:lnTo>
                  <a:lnTo>
                    <a:pt x="19" y="2"/>
                  </a:lnTo>
                  <a:lnTo>
                    <a:pt x="24" y="3"/>
                  </a:lnTo>
                  <a:lnTo>
                    <a:pt x="29" y="4"/>
                  </a:lnTo>
                  <a:lnTo>
                    <a:pt x="33" y="6"/>
                  </a:lnTo>
                  <a:lnTo>
                    <a:pt x="37" y="10"/>
                  </a:lnTo>
                  <a:lnTo>
                    <a:pt x="41" y="11"/>
                  </a:lnTo>
                  <a:lnTo>
                    <a:pt x="46" y="16"/>
                  </a:lnTo>
                  <a:lnTo>
                    <a:pt x="48" y="19"/>
                  </a:lnTo>
                  <a:lnTo>
                    <a:pt x="52" y="24"/>
                  </a:lnTo>
                  <a:lnTo>
                    <a:pt x="55" y="28"/>
                  </a:lnTo>
                  <a:lnTo>
                    <a:pt x="57" y="34"/>
                  </a:lnTo>
                  <a:lnTo>
                    <a:pt x="60" y="39"/>
                  </a:lnTo>
                  <a:lnTo>
                    <a:pt x="62" y="44"/>
                  </a:lnTo>
                  <a:lnTo>
                    <a:pt x="63" y="51"/>
                  </a:lnTo>
                  <a:lnTo>
                    <a:pt x="65" y="58"/>
                  </a:lnTo>
                  <a:lnTo>
                    <a:pt x="66" y="64"/>
                  </a:lnTo>
                  <a:lnTo>
                    <a:pt x="67" y="70"/>
                  </a:lnTo>
                  <a:lnTo>
                    <a:pt x="67" y="76"/>
                  </a:lnTo>
                  <a:lnTo>
                    <a:pt x="68" y="83"/>
                  </a:lnTo>
                  <a:lnTo>
                    <a:pt x="67" y="90"/>
                  </a:lnTo>
                  <a:lnTo>
                    <a:pt x="67" y="96"/>
                  </a:lnTo>
                  <a:lnTo>
                    <a:pt x="67" y="103"/>
                  </a:lnTo>
                  <a:lnTo>
                    <a:pt x="67" y="111"/>
                  </a:lnTo>
                  <a:lnTo>
                    <a:pt x="65" y="116"/>
                  </a:lnTo>
                  <a:lnTo>
                    <a:pt x="64" y="123"/>
                  </a:lnTo>
                  <a:lnTo>
                    <a:pt x="62" y="130"/>
                  </a:lnTo>
                  <a:lnTo>
                    <a:pt x="61" y="136"/>
                  </a:lnTo>
                  <a:lnTo>
                    <a:pt x="59" y="142"/>
                  </a:lnTo>
                  <a:lnTo>
                    <a:pt x="57" y="147"/>
                  </a:lnTo>
                  <a:lnTo>
                    <a:pt x="55" y="152"/>
                  </a:lnTo>
                  <a:lnTo>
                    <a:pt x="52" y="158"/>
                  </a:lnTo>
                  <a:lnTo>
                    <a:pt x="57" y="158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73" y="159"/>
                  </a:lnTo>
                  <a:lnTo>
                    <a:pt x="79" y="159"/>
                  </a:lnTo>
                  <a:lnTo>
                    <a:pt x="85" y="159"/>
                  </a:lnTo>
                  <a:lnTo>
                    <a:pt x="88" y="159"/>
                  </a:lnTo>
                  <a:lnTo>
                    <a:pt x="91" y="159"/>
                  </a:lnTo>
                  <a:lnTo>
                    <a:pt x="94" y="159"/>
                  </a:lnTo>
                  <a:lnTo>
                    <a:pt x="97" y="159"/>
                  </a:lnTo>
                  <a:lnTo>
                    <a:pt x="103" y="159"/>
                  </a:lnTo>
                  <a:lnTo>
                    <a:pt x="109" y="159"/>
                  </a:lnTo>
                  <a:lnTo>
                    <a:pt x="112" y="159"/>
                  </a:lnTo>
                  <a:lnTo>
                    <a:pt x="115" y="159"/>
                  </a:lnTo>
                  <a:lnTo>
                    <a:pt x="118" y="159"/>
                  </a:lnTo>
                  <a:lnTo>
                    <a:pt x="121" y="159"/>
                  </a:lnTo>
                  <a:lnTo>
                    <a:pt x="127" y="159"/>
                  </a:lnTo>
                  <a:lnTo>
                    <a:pt x="133" y="160"/>
                  </a:lnTo>
                  <a:lnTo>
                    <a:pt x="136" y="160"/>
                  </a:lnTo>
                  <a:lnTo>
                    <a:pt x="139" y="160"/>
                  </a:lnTo>
                  <a:lnTo>
                    <a:pt x="143" y="162"/>
                  </a:lnTo>
                  <a:lnTo>
                    <a:pt x="146" y="163"/>
                  </a:lnTo>
                  <a:lnTo>
                    <a:pt x="151" y="163"/>
                  </a:lnTo>
                  <a:lnTo>
                    <a:pt x="157" y="166"/>
                  </a:lnTo>
                  <a:lnTo>
                    <a:pt x="162" y="168"/>
                  </a:lnTo>
                  <a:lnTo>
                    <a:pt x="167" y="170"/>
                  </a:lnTo>
                  <a:lnTo>
                    <a:pt x="172" y="172"/>
                  </a:lnTo>
                  <a:lnTo>
                    <a:pt x="177" y="176"/>
                  </a:lnTo>
                  <a:lnTo>
                    <a:pt x="181" y="180"/>
                  </a:lnTo>
                  <a:lnTo>
                    <a:pt x="186" y="184"/>
                  </a:lnTo>
                  <a:lnTo>
                    <a:pt x="189" y="190"/>
                  </a:lnTo>
                  <a:lnTo>
                    <a:pt x="192" y="195"/>
                  </a:lnTo>
                  <a:lnTo>
                    <a:pt x="195" y="200"/>
                  </a:lnTo>
                  <a:lnTo>
                    <a:pt x="198" y="208"/>
                  </a:lnTo>
                  <a:lnTo>
                    <a:pt x="199" y="211"/>
                  </a:lnTo>
                  <a:lnTo>
                    <a:pt x="201" y="215"/>
                  </a:lnTo>
                  <a:lnTo>
                    <a:pt x="201" y="219"/>
                  </a:lnTo>
                  <a:lnTo>
                    <a:pt x="203" y="223"/>
                  </a:lnTo>
                  <a:lnTo>
                    <a:pt x="203" y="227"/>
                  </a:lnTo>
                  <a:lnTo>
                    <a:pt x="204" y="231"/>
                  </a:lnTo>
                  <a:lnTo>
                    <a:pt x="205" y="236"/>
                  </a:lnTo>
                  <a:lnTo>
                    <a:pt x="206" y="242"/>
                  </a:lnTo>
                  <a:lnTo>
                    <a:pt x="207" y="248"/>
                  </a:lnTo>
                  <a:lnTo>
                    <a:pt x="209" y="255"/>
                  </a:lnTo>
                  <a:lnTo>
                    <a:pt x="211" y="262"/>
                  </a:lnTo>
                  <a:lnTo>
                    <a:pt x="213" y="268"/>
                  </a:lnTo>
                  <a:lnTo>
                    <a:pt x="215" y="275"/>
                  </a:lnTo>
                  <a:lnTo>
                    <a:pt x="216" y="283"/>
                  </a:lnTo>
                  <a:lnTo>
                    <a:pt x="218" y="291"/>
                  </a:lnTo>
                  <a:lnTo>
                    <a:pt x="220" y="298"/>
                  </a:lnTo>
                  <a:lnTo>
                    <a:pt x="220" y="304"/>
                  </a:lnTo>
                  <a:lnTo>
                    <a:pt x="222" y="312"/>
                  </a:lnTo>
                  <a:lnTo>
                    <a:pt x="222" y="319"/>
                  </a:lnTo>
                  <a:lnTo>
                    <a:pt x="224" y="327"/>
                  </a:lnTo>
                  <a:lnTo>
                    <a:pt x="225" y="334"/>
                  </a:lnTo>
                  <a:lnTo>
                    <a:pt x="226" y="342"/>
                  </a:lnTo>
                  <a:lnTo>
                    <a:pt x="227" y="350"/>
                  </a:lnTo>
                  <a:lnTo>
                    <a:pt x="228" y="358"/>
                  </a:lnTo>
                  <a:lnTo>
                    <a:pt x="228" y="364"/>
                  </a:lnTo>
                  <a:lnTo>
                    <a:pt x="228" y="372"/>
                  </a:lnTo>
                  <a:lnTo>
                    <a:pt x="229" y="379"/>
                  </a:lnTo>
                  <a:lnTo>
                    <a:pt x="230" y="387"/>
                  </a:lnTo>
                  <a:lnTo>
                    <a:pt x="230" y="395"/>
                  </a:lnTo>
                  <a:lnTo>
                    <a:pt x="230" y="403"/>
                  </a:lnTo>
                  <a:lnTo>
                    <a:pt x="231" y="411"/>
                  </a:lnTo>
                  <a:lnTo>
                    <a:pt x="231" y="419"/>
                  </a:lnTo>
                  <a:lnTo>
                    <a:pt x="231" y="426"/>
                  </a:lnTo>
                  <a:lnTo>
                    <a:pt x="231" y="435"/>
                  </a:lnTo>
                  <a:lnTo>
                    <a:pt x="231" y="442"/>
                  </a:lnTo>
                  <a:lnTo>
                    <a:pt x="231" y="450"/>
                  </a:lnTo>
                  <a:lnTo>
                    <a:pt x="231" y="458"/>
                  </a:lnTo>
                  <a:lnTo>
                    <a:pt x="231" y="466"/>
                  </a:lnTo>
                  <a:lnTo>
                    <a:pt x="231" y="472"/>
                  </a:lnTo>
                  <a:lnTo>
                    <a:pt x="232" y="482"/>
                  </a:lnTo>
                  <a:lnTo>
                    <a:pt x="231" y="490"/>
                  </a:lnTo>
                  <a:lnTo>
                    <a:pt x="231" y="498"/>
                  </a:lnTo>
                  <a:lnTo>
                    <a:pt x="231" y="504"/>
                  </a:lnTo>
                  <a:lnTo>
                    <a:pt x="231" y="514"/>
                  </a:lnTo>
                  <a:lnTo>
                    <a:pt x="230" y="520"/>
                  </a:lnTo>
                  <a:lnTo>
                    <a:pt x="230" y="528"/>
                  </a:lnTo>
                  <a:lnTo>
                    <a:pt x="230" y="536"/>
                  </a:lnTo>
                  <a:lnTo>
                    <a:pt x="230" y="546"/>
                  </a:lnTo>
                  <a:lnTo>
                    <a:pt x="229" y="552"/>
                  </a:lnTo>
                  <a:lnTo>
                    <a:pt x="228" y="560"/>
                  </a:lnTo>
                  <a:lnTo>
                    <a:pt x="228" y="568"/>
                  </a:lnTo>
                  <a:lnTo>
                    <a:pt x="228" y="576"/>
                  </a:lnTo>
                  <a:lnTo>
                    <a:pt x="228" y="583"/>
                  </a:lnTo>
                  <a:lnTo>
                    <a:pt x="227" y="592"/>
                  </a:lnTo>
                  <a:lnTo>
                    <a:pt x="227" y="600"/>
                  </a:lnTo>
                  <a:lnTo>
                    <a:pt x="227" y="608"/>
                  </a:lnTo>
                  <a:lnTo>
                    <a:pt x="227" y="615"/>
                  </a:lnTo>
                  <a:lnTo>
                    <a:pt x="226" y="623"/>
                  </a:lnTo>
                  <a:lnTo>
                    <a:pt x="226" y="631"/>
                  </a:lnTo>
                  <a:lnTo>
                    <a:pt x="226" y="639"/>
                  </a:lnTo>
                  <a:lnTo>
                    <a:pt x="225" y="646"/>
                  </a:lnTo>
                  <a:lnTo>
                    <a:pt x="225" y="654"/>
                  </a:lnTo>
                  <a:lnTo>
                    <a:pt x="225" y="662"/>
                  </a:lnTo>
                  <a:lnTo>
                    <a:pt x="225" y="670"/>
                  </a:lnTo>
                  <a:lnTo>
                    <a:pt x="224" y="678"/>
                  </a:lnTo>
                  <a:lnTo>
                    <a:pt x="224" y="684"/>
                  </a:lnTo>
                  <a:lnTo>
                    <a:pt x="224" y="692"/>
                  </a:lnTo>
                  <a:lnTo>
                    <a:pt x="224" y="700"/>
                  </a:lnTo>
                  <a:lnTo>
                    <a:pt x="224" y="707"/>
                  </a:lnTo>
                  <a:lnTo>
                    <a:pt x="224" y="715"/>
                  </a:lnTo>
                  <a:lnTo>
                    <a:pt x="224" y="723"/>
                  </a:lnTo>
                  <a:lnTo>
                    <a:pt x="225" y="731"/>
                  </a:lnTo>
                  <a:lnTo>
                    <a:pt x="228" y="732"/>
                  </a:lnTo>
                  <a:lnTo>
                    <a:pt x="231" y="736"/>
                  </a:lnTo>
                  <a:lnTo>
                    <a:pt x="234" y="739"/>
                  </a:lnTo>
                  <a:lnTo>
                    <a:pt x="236" y="743"/>
                  </a:lnTo>
                  <a:lnTo>
                    <a:pt x="238" y="746"/>
                  </a:lnTo>
                  <a:lnTo>
                    <a:pt x="240" y="750"/>
                  </a:lnTo>
                  <a:lnTo>
                    <a:pt x="240" y="755"/>
                  </a:lnTo>
                  <a:lnTo>
                    <a:pt x="241" y="759"/>
                  </a:lnTo>
                  <a:lnTo>
                    <a:pt x="241" y="763"/>
                  </a:lnTo>
                  <a:lnTo>
                    <a:pt x="241" y="767"/>
                  </a:lnTo>
                  <a:lnTo>
                    <a:pt x="241" y="771"/>
                  </a:lnTo>
                  <a:lnTo>
                    <a:pt x="241" y="776"/>
                  </a:lnTo>
                  <a:lnTo>
                    <a:pt x="240" y="782"/>
                  </a:lnTo>
                  <a:lnTo>
                    <a:pt x="240" y="786"/>
                  </a:lnTo>
                  <a:lnTo>
                    <a:pt x="239" y="791"/>
                  </a:lnTo>
                  <a:lnTo>
                    <a:pt x="238" y="796"/>
                  </a:lnTo>
                  <a:lnTo>
                    <a:pt x="237" y="799"/>
                  </a:lnTo>
                  <a:lnTo>
                    <a:pt x="236" y="804"/>
                  </a:lnTo>
                  <a:lnTo>
                    <a:pt x="235" y="808"/>
                  </a:lnTo>
                  <a:lnTo>
                    <a:pt x="235" y="814"/>
                  </a:lnTo>
                  <a:lnTo>
                    <a:pt x="234" y="816"/>
                  </a:lnTo>
                  <a:lnTo>
                    <a:pt x="234" y="822"/>
                  </a:lnTo>
                  <a:lnTo>
                    <a:pt x="234" y="824"/>
                  </a:lnTo>
                  <a:lnTo>
                    <a:pt x="235" y="830"/>
                  </a:lnTo>
                  <a:lnTo>
                    <a:pt x="236" y="836"/>
                  </a:lnTo>
                  <a:lnTo>
                    <a:pt x="239" y="842"/>
                  </a:lnTo>
                  <a:lnTo>
                    <a:pt x="241" y="844"/>
                  </a:lnTo>
                  <a:lnTo>
                    <a:pt x="244" y="847"/>
                  </a:lnTo>
                  <a:lnTo>
                    <a:pt x="247" y="848"/>
                  </a:lnTo>
                  <a:lnTo>
                    <a:pt x="251" y="850"/>
                  </a:lnTo>
                  <a:lnTo>
                    <a:pt x="254" y="851"/>
                  </a:lnTo>
                  <a:lnTo>
                    <a:pt x="258" y="856"/>
                  </a:lnTo>
                  <a:lnTo>
                    <a:pt x="262" y="860"/>
                  </a:lnTo>
                  <a:lnTo>
                    <a:pt x="267" y="866"/>
                  </a:lnTo>
                  <a:lnTo>
                    <a:pt x="271" y="871"/>
                  </a:lnTo>
                  <a:lnTo>
                    <a:pt x="276" y="876"/>
                  </a:lnTo>
                  <a:lnTo>
                    <a:pt x="279" y="880"/>
                  </a:lnTo>
                  <a:lnTo>
                    <a:pt x="282" y="884"/>
                  </a:lnTo>
                  <a:lnTo>
                    <a:pt x="281" y="888"/>
                  </a:lnTo>
                  <a:lnTo>
                    <a:pt x="280" y="895"/>
                  </a:lnTo>
                  <a:lnTo>
                    <a:pt x="278" y="902"/>
                  </a:lnTo>
                  <a:lnTo>
                    <a:pt x="277" y="910"/>
                  </a:lnTo>
                  <a:lnTo>
                    <a:pt x="271" y="910"/>
                  </a:lnTo>
                  <a:lnTo>
                    <a:pt x="265" y="908"/>
                  </a:lnTo>
                  <a:lnTo>
                    <a:pt x="259" y="906"/>
                  </a:lnTo>
                  <a:lnTo>
                    <a:pt x="254" y="903"/>
                  </a:lnTo>
                  <a:lnTo>
                    <a:pt x="248" y="898"/>
                  </a:lnTo>
                  <a:lnTo>
                    <a:pt x="242" y="894"/>
                  </a:lnTo>
                  <a:lnTo>
                    <a:pt x="237" y="888"/>
                  </a:lnTo>
                  <a:lnTo>
                    <a:pt x="232" y="883"/>
                  </a:lnTo>
                  <a:lnTo>
                    <a:pt x="226" y="878"/>
                  </a:lnTo>
                  <a:lnTo>
                    <a:pt x="221" y="872"/>
                  </a:lnTo>
                  <a:lnTo>
                    <a:pt x="215" y="867"/>
                  </a:lnTo>
                  <a:lnTo>
                    <a:pt x="210" y="863"/>
                  </a:lnTo>
                  <a:lnTo>
                    <a:pt x="203" y="860"/>
                  </a:lnTo>
                  <a:lnTo>
                    <a:pt x="198" y="858"/>
                  </a:lnTo>
                  <a:lnTo>
                    <a:pt x="192" y="858"/>
                  </a:lnTo>
                  <a:lnTo>
                    <a:pt x="186" y="859"/>
                  </a:lnTo>
                  <a:lnTo>
                    <a:pt x="182" y="855"/>
                  </a:lnTo>
                  <a:lnTo>
                    <a:pt x="180" y="852"/>
                  </a:lnTo>
                  <a:lnTo>
                    <a:pt x="178" y="850"/>
                  </a:lnTo>
                  <a:lnTo>
                    <a:pt x="177" y="847"/>
                  </a:lnTo>
                  <a:lnTo>
                    <a:pt x="176" y="840"/>
                  </a:lnTo>
                  <a:lnTo>
                    <a:pt x="178" y="834"/>
                  </a:lnTo>
                  <a:lnTo>
                    <a:pt x="180" y="827"/>
                  </a:lnTo>
                  <a:lnTo>
                    <a:pt x="184" y="819"/>
                  </a:lnTo>
                  <a:lnTo>
                    <a:pt x="189" y="811"/>
                  </a:lnTo>
                  <a:lnTo>
                    <a:pt x="194" y="804"/>
                  </a:lnTo>
                  <a:lnTo>
                    <a:pt x="198" y="796"/>
                  </a:lnTo>
                  <a:lnTo>
                    <a:pt x="202" y="790"/>
                  </a:lnTo>
                  <a:lnTo>
                    <a:pt x="206" y="782"/>
                  </a:lnTo>
                  <a:lnTo>
                    <a:pt x="208" y="775"/>
                  </a:lnTo>
                  <a:lnTo>
                    <a:pt x="208" y="768"/>
                  </a:lnTo>
                  <a:lnTo>
                    <a:pt x="206" y="760"/>
                  </a:lnTo>
                  <a:lnTo>
                    <a:pt x="204" y="756"/>
                  </a:lnTo>
                  <a:lnTo>
                    <a:pt x="202" y="754"/>
                  </a:lnTo>
                  <a:lnTo>
                    <a:pt x="199" y="750"/>
                  </a:lnTo>
                  <a:lnTo>
                    <a:pt x="196" y="748"/>
                  </a:lnTo>
                  <a:lnTo>
                    <a:pt x="193" y="742"/>
                  </a:lnTo>
                  <a:lnTo>
                    <a:pt x="192" y="738"/>
                  </a:lnTo>
                  <a:lnTo>
                    <a:pt x="190" y="731"/>
                  </a:lnTo>
                  <a:lnTo>
                    <a:pt x="190" y="727"/>
                  </a:lnTo>
                  <a:lnTo>
                    <a:pt x="188" y="722"/>
                  </a:lnTo>
                  <a:lnTo>
                    <a:pt x="188" y="716"/>
                  </a:lnTo>
                  <a:lnTo>
                    <a:pt x="188" y="711"/>
                  </a:lnTo>
                  <a:lnTo>
                    <a:pt x="188" y="706"/>
                  </a:lnTo>
                  <a:lnTo>
                    <a:pt x="188" y="700"/>
                  </a:lnTo>
                  <a:lnTo>
                    <a:pt x="188" y="695"/>
                  </a:lnTo>
                  <a:lnTo>
                    <a:pt x="188" y="688"/>
                  </a:lnTo>
                  <a:lnTo>
                    <a:pt x="189" y="684"/>
                  </a:lnTo>
                  <a:lnTo>
                    <a:pt x="190" y="678"/>
                  </a:lnTo>
                  <a:lnTo>
                    <a:pt x="191" y="672"/>
                  </a:lnTo>
                  <a:lnTo>
                    <a:pt x="191" y="667"/>
                  </a:lnTo>
                  <a:lnTo>
                    <a:pt x="193" y="662"/>
                  </a:lnTo>
                  <a:lnTo>
                    <a:pt x="193" y="656"/>
                  </a:lnTo>
                  <a:lnTo>
                    <a:pt x="195" y="651"/>
                  </a:lnTo>
                  <a:lnTo>
                    <a:pt x="195" y="644"/>
                  </a:lnTo>
                  <a:lnTo>
                    <a:pt x="196" y="639"/>
                  </a:lnTo>
                  <a:lnTo>
                    <a:pt x="197" y="634"/>
                  </a:lnTo>
                  <a:lnTo>
                    <a:pt x="198" y="628"/>
                  </a:lnTo>
                  <a:lnTo>
                    <a:pt x="199" y="622"/>
                  </a:lnTo>
                  <a:lnTo>
                    <a:pt x="200" y="618"/>
                  </a:lnTo>
                  <a:lnTo>
                    <a:pt x="200" y="611"/>
                  </a:lnTo>
                  <a:lnTo>
                    <a:pt x="201" y="606"/>
                  </a:lnTo>
                  <a:lnTo>
                    <a:pt x="201" y="599"/>
                  </a:lnTo>
                  <a:lnTo>
                    <a:pt x="201" y="594"/>
                  </a:lnTo>
                  <a:lnTo>
                    <a:pt x="201" y="588"/>
                  </a:lnTo>
                  <a:lnTo>
                    <a:pt x="201" y="583"/>
                  </a:lnTo>
                  <a:lnTo>
                    <a:pt x="201" y="576"/>
                  </a:lnTo>
                  <a:lnTo>
                    <a:pt x="201" y="572"/>
                  </a:lnTo>
                  <a:lnTo>
                    <a:pt x="200" y="566"/>
                  </a:lnTo>
                  <a:lnTo>
                    <a:pt x="200" y="559"/>
                  </a:lnTo>
                  <a:lnTo>
                    <a:pt x="200" y="554"/>
                  </a:lnTo>
                  <a:lnTo>
                    <a:pt x="200" y="547"/>
                  </a:lnTo>
                  <a:lnTo>
                    <a:pt x="200" y="540"/>
                  </a:lnTo>
                  <a:lnTo>
                    <a:pt x="200" y="535"/>
                  </a:lnTo>
                  <a:lnTo>
                    <a:pt x="200" y="528"/>
                  </a:lnTo>
                  <a:lnTo>
                    <a:pt x="200" y="523"/>
                  </a:lnTo>
                  <a:lnTo>
                    <a:pt x="200" y="516"/>
                  </a:lnTo>
                  <a:lnTo>
                    <a:pt x="200" y="511"/>
                  </a:lnTo>
                  <a:lnTo>
                    <a:pt x="200" y="504"/>
                  </a:lnTo>
                  <a:lnTo>
                    <a:pt x="200" y="500"/>
                  </a:lnTo>
                  <a:lnTo>
                    <a:pt x="200" y="494"/>
                  </a:lnTo>
                  <a:lnTo>
                    <a:pt x="200" y="487"/>
                  </a:lnTo>
                  <a:lnTo>
                    <a:pt x="200" y="482"/>
                  </a:lnTo>
                  <a:lnTo>
                    <a:pt x="200" y="476"/>
                  </a:lnTo>
                  <a:lnTo>
                    <a:pt x="199" y="470"/>
                  </a:lnTo>
                  <a:lnTo>
                    <a:pt x="199" y="463"/>
                  </a:lnTo>
                  <a:lnTo>
                    <a:pt x="199" y="458"/>
                  </a:lnTo>
                  <a:lnTo>
                    <a:pt x="199" y="451"/>
                  </a:lnTo>
                  <a:lnTo>
                    <a:pt x="198" y="446"/>
                  </a:lnTo>
                  <a:lnTo>
                    <a:pt x="198" y="439"/>
                  </a:lnTo>
                  <a:lnTo>
                    <a:pt x="198" y="434"/>
                  </a:lnTo>
                  <a:lnTo>
                    <a:pt x="198" y="428"/>
                  </a:lnTo>
                  <a:lnTo>
                    <a:pt x="198" y="422"/>
                  </a:lnTo>
                  <a:lnTo>
                    <a:pt x="198" y="416"/>
                  </a:lnTo>
                  <a:lnTo>
                    <a:pt x="198" y="410"/>
                  </a:lnTo>
                  <a:lnTo>
                    <a:pt x="198" y="404"/>
                  </a:lnTo>
                  <a:lnTo>
                    <a:pt x="197" y="399"/>
                  </a:lnTo>
                  <a:lnTo>
                    <a:pt x="197" y="392"/>
                  </a:lnTo>
                  <a:lnTo>
                    <a:pt x="197" y="387"/>
                  </a:lnTo>
                  <a:lnTo>
                    <a:pt x="197" y="382"/>
                  </a:lnTo>
                  <a:lnTo>
                    <a:pt x="197" y="375"/>
                  </a:lnTo>
                  <a:lnTo>
                    <a:pt x="196" y="370"/>
                  </a:lnTo>
                  <a:lnTo>
                    <a:pt x="196" y="363"/>
                  </a:lnTo>
                  <a:lnTo>
                    <a:pt x="195" y="358"/>
                  </a:lnTo>
                  <a:lnTo>
                    <a:pt x="195" y="352"/>
                  </a:lnTo>
                  <a:lnTo>
                    <a:pt x="194" y="347"/>
                  </a:lnTo>
                  <a:lnTo>
                    <a:pt x="193" y="340"/>
                  </a:lnTo>
                  <a:lnTo>
                    <a:pt x="193" y="336"/>
                  </a:lnTo>
                  <a:lnTo>
                    <a:pt x="192" y="330"/>
                  </a:lnTo>
                  <a:lnTo>
                    <a:pt x="192" y="324"/>
                  </a:lnTo>
                  <a:lnTo>
                    <a:pt x="191" y="319"/>
                  </a:lnTo>
                  <a:lnTo>
                    <a:pt x="190" y="314"/>
                  </a:lnTo>
                  <a:lnTo>
                    <a:pt x="189" y="307"/>
                  </a:lnTo>
                  <a:lnTo>
                    <a:pt x="188" y="302"/>
                  </a:lnTo>
                  <a:lnTo>
                    <a:pt x="188" y="296"/>
                  </a:lnTo>
                  <a:lnTo>
                    <a:pt x="187" y="292"/>
                  </a:lnTo>
                  <a:lnTo>
                    <a:pt x="186" y="286"/>
                  </a:lnTo>
                  <a:lnTo>
                    <a:pt x="185" y="280"/>
                  </a:lnTo>
                  <a:lnTo>
                    <a:pt x="183" y="275"/>
                  </a:lnTo>
                  <a:lnTo>
                    <a:pt x="182" y="270"/>
                  </a:lnTo>
                  <a:lnTo>
                    <a:pt x="181" y="264"/>
                  </a:lnTo>
                  <a:lnTo>
                    <a:pt x="180" y="259"/>
                  </a:lnTo>
                  <a:lnTo>
                    <a:pt x="178" y="254"/>
                  </a:lnTo>
                  <a:lnTo>
                    <a:pt x="177" y="250"/>
                  </a:lnTo>
                  <a:lnTo>
                    <a:pt x="175" y="243"/>
                  </a:lnTo>
                  <a:lnTo>
                    <a:pt x="173" y="239"/>
                  </a:lnTo>
                  <a:lnTo>
                    <a:pt x="172" y="234"/>
                  </a:lnTo>
                  <a:lnTo>
                    <a:pt x="170" y="228"/>
                  </a:lnTo>
                  <a:lnTo>
                    <a:pt x="168" y="223"/>
                  </a:lnTo>
                  <a:lnTo>
                    <a:pt x="166" y="219"/>
                  </a:lnTo>
                  <a:lnTo>
                    <a:pt x="164" y="214"/>
                  </a:lnTo>
                  <a:lnTo>
                    <a:pt x="162" y="210"/>
                  </a:lnTo>
                  <a:lnTo>
                    <a:pt x="158" y="206"/>
                  </a:lnTo>
                  <a:lnTo>
                    <a:pt x="154" y="202"/>
                  </a:lnTo>
                  <a:lnTo>
                    <a:pt x="150" y="199"/>
                  </a:lnTo>
                  <a:lnTo>
                    <a:pt x="146" y="196"/>
                  </a:lnTo>
                  <a:lnTo>
                    <a:pt x="140" y="195"/>
                  </a:lnTo>
                  <a:lnTo>
                    <a:pt x="136" y="192"/>
                  </a:lnTo>
                  <a:lnTo>
                    <a:pt x="131" y="191"/>
                  </a:lnTo>
                  <a:lnTo>
                    <a:pt x="127" y="191"/>
                  </a:lnTo>
                  <a:lnTo>
                    <a:pt x="122" y="190"/>
                  </a:lnTo>
                  <a:lnTo>
                    <a:pt x="117" y="190"/>
                  </a:lnTo>
                  <a:lnTo>
                    <a:pt x="113" y="190"/>
                  </a:lnTo>
                  <a:lnTo>
                    <a:pt x="108" y="190"/>
                  </a:lnTo>
                  <a:lnTo>
                    <a:pt x="103" y="190"/>
                  </a:lnTo>
                  <a:lnTo>
                    <a:pt x="99" y="191"/>
                  </a:lnTo>
                  <a:lnTo>
                    <a:pt x="94" y="192"/>
                  </a:lnTo>
                  <a:lnTo>
                    <a:pt x="90" y="194"/>
                  </a:lnTo>
                  <a:lnTo>
                    <a:pt x="85" y="194"/>
                  </a:lnTo>
                  <a:lnTo>
                    <a:pt x="80" y="194"/>
                  </a:lnTo>
                  <a:lnTo>
                    <a:pt x="75" y="195"/>
                  </a:lnTo>
                  <a:lnTo>
                    <a:pt x="70" y="195"/>
                  </a:lnTo>
                  <a:lnTo>
                    <a:pt x="65" y="195"/>
                  </a:lnTo>
                  <a:lnTo>
                    <a:pt x="61" y="196"/>
                  </a:lnTo>
                  <a:lnTo>
                    <a:pt x="56" y="196"/>
                  </a:lnTo>
                  <a:lnTo>
                    <a:pt x="52" y="196"/>
                  </a:lnTo>
                  <a:lnTo>
                    <a:pt x="47" y="196"/>
                  </a:lnTo>
                  <a:lnTo>
                    <a:pt x="42" y="195"/>
                  </a:lnTo>
                  <a:lnTo>
                    <a:pt x="38" y="195"/>
                  </a:lnTo>
                  <a:lnTo>
                    <a:pt x="34" y="194"/>
                  </a:lnTo>
                  <a:lnTo>
                    <a:pt x="30" y="192"/>
                  </a:lnTo>
                  <a:lnTo>
                    <a:pt x="26" y="190"/>
                  </a:lnTo>
                  <a:lnTo>
                    <a:pt x="22" y="188"/>
                  </a:lnTo>
                  <a:lnTo>
                    <a:pt x="18" y="186"/>
                  </a:lnTo>
                  <a:lnTo>
                    <a:pt x="17" y="180"/>
                  </a:lnTo>
                  <a:lnTo>
                    <a:pt x="17" y="175"/>
                  </a:lnTo>
                  <a:lnTo>
                    <a:pt x="17" y="170"/>
                  </a:lnTo>
                  <a:lnTo>
                    <a:pt x="18" y="166"/>
                  </a:lnTo>
                  <a:lnTo>
                    <a:pt x="18" y="160"/>
                  </a:lnTo>
                  <a:lnTo>
                    <a:pt x="20" y="155"/>
                  </a:lnTo>
                  <a:lnTo>
                    <a:pt x="21" y="150"/>
                  </a:lnTo>
                  <a:lnTo>
                    <a:pt x="22" y="144"/>
                  </a:lnTo>
                  <a:lnTo>
                    <a:pt x="23" y="139"/>
                  </a:lnTo>
                  <a:lnTo>
                    <a:pt x="25" y="134"/>
                  </a:lnTo>
                  <a:lnTo>
                    <a:pt x="26" y="128"/>
                  </a:lnTo>
                  <a:lnTo>
                    <a:pt x="28" y="123"/>
                  </a:lnTo>
                  <a:lnTo>
                    <a:pt x="29" y="118"/>
                  </a:lnTo>
                  <a:lnTo>
                    <a:pt x="31" y="112"/>
                  </a:lnTo>
                  <a:lnTo>
                    <a:pt x="32" y="107"/>
                  </a:lnTo>
                  <a:lnTo>
                    <a:pt x="34" y="103"/>
                  </a:lnTo>
                  <a:lnTo>
                    <a:pt x="35" y="96"/>
                  </a:lnTo>
                  <a:lnTo>
                    <a:pt x="36" y="91"/>
                  </a:lnTo>
                  <a:lnTo>
                    <a:pt x="36" y="87"/>
                  </a:lnTo>
                  <a:lnTo>
                    <a:pt x="37" y="83"/>
                  </a:lnTo>
                  <a:lnTo>
                    <a:pt x="37" y="78"/>
                  </a:lnTo>
                  <a:lnTo>
                    <a:pt x="37" y="72"/>
                  </a:lnTo>
                  <a:lnTo>
                    <a:pt x="37" y="68"/>
                  </a:lnTo>
                  <a:lnTo>
                    <a:pt x="36" y="64"/>
                  </a:lnTo>
                  <a:lnTo>
                    <a:pt x="35" y="60"/>
                  </a:lnTo>
                  <a:lnTo>
                    <a:pt x="33" y="56"/>
                  </a:lnTo>
                  <a:lnTo>
                    <a:pt x="31" y="52"/>
                  </a:lnTo>
                  <a:lnTo>
                    <a:pt x="28" y="50"/>
                  </a:lnTo>
                  <a:lnTo>
                    <a:pt x="24" y="46"/>
                  </a:lnTo>
                  <a:lnTo>
                    <a:pt x="21" y="43"/>
                  </a:lnTo>
                  <a:lnTo>
                    <a:pt x="16" y="40"/>
                  </a:lnTo>
                  <a:lnTo>
                    <a:pt x="12" y="38"/>
                  </a:lnTo>
                  <a:lnTo>
                    <a:pt x="8" y="32"/>
                  </a:lnTo>
                  <a:lnTo>
                    <a:pt x="5" y="27"/>
                  </a:lnTo>
                  <a:lnTo>
                    <a:pt x="2" y="23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5" y="8"/>
                  </a:lnTo>
                  <a:lnTo>
                    <a:pt x="7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D1D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" name="Freeform 27"/>
            <p:cNvSpPr>
              <a:spLocks/>
            </p:cNvSpPr>
            <p:nvPr/>
          </p:nvSpPr>
          <p:spPr bwMode="auto">
            <a:xfrm>
              <a:off x="4012" y="3123"/>
              <a:ext cx="195" cy="364"/>
            </a:xfrm>
            <a:custGeom>
              <a:avLst/>
              <a:gdLst>
                <a:gd name="T0" fmla="*/ 581 w 584"/>
                <a:gd name="T1" fmla="*/ 23 h 1455"/>
                <a:gd name="T2" fmla="*/ 573 w 584"/>
                <a:gd name="T3" fmla="*/ 83 h 1455"/>
                <a:gd name="T4" fmla="*/ 570 w 584"/>
                <a:gd name="T5" fmla="*/ 156 h 1455"/>
                <a:gd name="T6" fmla="*/ 511 w 584"/>
                <a:gd name="T7" fmla="*/ 180 h 1455"/>
                <a:gd name="T8" fmla="*/ 458 w 584"/>
                <a:gd name="T9" fmla="*/ 194 h 1455"/>
                <a:gd name="T10" fmla="*/ 465 w 584"/>
                <a:gd name="T11" fmla="*/ 278 h 1455"/>
                <a:gd name="T12" fmla="*/ 466 w 584"/>
                <a:gd name="T13" fmla="*/ 367 h 1455"/>
                <a:gd name="T14" fmla="*/ 460 w 584"/>
                <a:gd name="T15" fmla="*/ 456 h 1455"/>
                <a:gd name="T16" fmla="*/ 450 w 584"/>
                <a:gd name="T17" fmla="*/ 542 h 1455"/>
                <a:gd name="T18" fmla="*/ 425 w 584"/>
                <a:gd name="T19" fmla="*/ 619 h 1455"/>
                <a:gd name="T20" fmla="*/ 355 w 584"/>
                <a:gd name="T21" fmla="*/ 640 h 1455"/>
                <a:gd name="T22" fmla="*/ 282 w 584"/>
                <a:gd name="T23" fmla="*/ 662 h 1455"/>
                <a:gd name="T24" fmla="*/ 226 w 584"/>
                <a:gd name="T25" fmla="*/ 718 h 1455"/>
                <a:gd name="T26" fmla="*/ 170 w 584"/>
                <a:gd name="T27" fmla="*/ 796 h 1455"/>
                <a:gd name="T28" fmla="*/ 145 w 584"/>
                <a:gd name="T29" fmla="*/ 868 h 1455"/>
                <a:gd name="T30" fmla="*/ 191 w 584"/>
                <a:gd name="T31" fmla="*/ 827 h 1455"/>
                <a:gd name="T32" fmla="*/ 231 w 584"/>
                <a:gd name="T33" fmla="*/ 858 h 1455"/>
                <a:gd name="T34" fmla="*/ 238 w 584"/>
                <a:gd name="T35" fmla="*/ 952 h 1455"/>
                <a:gd name="T36" fmla="*/ 284 w 584"/>
                <a:gd name="T37" fmla="*/ 998 h 1455"/>
                <a:gd name="T38" fmla="*/ 340 w 584"/>
                <a:gd name="T39" fmla="*/ 1008 h 1455"/>
                <a:gd name="T40" fmla="*/ 399 w 584"/>
                <a:gd name="T41" fmla="*/ 1006 h 1455"/>
                <a:gd name="T42" fmla="*/ 437 w 584"/>
                <a:gd name="T43" fmla="*/ 1059 h 1455"/>
                <a:gd name="T44" fmla="*/ 380 w 584"/>
                <a:gd name="T45" fmla="*/ 1102 h 1455"/>
                <a:gd name="T46" fmla="*/ 321 w 584"/>
                <a:gd name="T47" fmla="*/ 1135 h 1455"/>
                <a:gd name="T48" fmla="*/ 323 w 584"/>
                <a:gd name="T49" fmla="*/ 1215 h 1455"/>
                <a:gd name="T50" fmla="*/ 341 w 584"/>
                <a:gd name="T51" fmla="*/ 1282 h 1455"/>
                <a:gd name="T52" fmla="*/ 293 w 584"/>
                <a:gd name="T53" fmla="*/ 1296 h 1455"/>
                <a:gd name="T54" fmla="*/ 264 w 584"/>
                <a:gd name="T55" fmla="*/ 1364 h 1455"/>
                <a:gd name="T56" fmla="*/ 212 w 584"/>
                <a:gd name="T57" fmla="*/ 1388 h 1455"/>
                <a:gd name="T58" fmla="*/ 158 w 584"/>
                <a:gd name="T59" fmla="*/ 1399 h 1455"/>
                <a:gd name="T60" fmla="*/ 104 w 584"/>
                <a:gd name="T61" fmla="*/ 1411 h 1455"/>
                <a:gd name="T62" fmla="*/ 59 w 584"/>
                <a:gd name="T63" fmla="*/ 1448 h 1455"/>
                <a:gd name="T64" fmla="*/ 38 w 584"/>
                <a:gd name="T65" fmla="*/ 1408 h 1455"/>
                <a:gd name="T66" fmla="*/ 94 w 584"/>
                <a:gd name="T67" fmla="*/ 1372 h 1455"/>
                <a:gd name="T68" fmla="*/ 156 w 584"/>
                <a:gd name="T69" fmla="*/ 1342 h 1455"/>
                <a:gd name="T70" fmla="*/ 216 w 584"/>
                <a:gd name="T71" fmla="*/ 1310 h 1455"/>
                <a:gd name="T72" fmla="*/ 269 w 584"/>
                <a:gd name="T73" fmla="*/ 1274 h 1455"/>
                <a:gd name="T74" fmla="*/ 273 w 584"/>
                <a:gd name="T75" fmla="*/ 1212 h 1455"/>
                <a:gd name="T76" fmla="*/ 228 w 584"/>
                <a:gd name="T77" fmla="*/ 1240 h 1455"/>
                <a:gd name="T78" fmla="*/ 177 w 584"/>
                <a:gd name="T79" fmla="*/ 1246 h 1455"/>
                <a:gd name="T80" fmla="*/ 186 w 584"/>
                <a:gd name="T81" fmla="*/ 1204 h 1455"/>
                <a:gd name="T82" fmla="*/ 208 w 584"/>
                <a:gd name="T83" fmla="*/ 1147 h 1455"/>
                <a:gd name="T84" fmla="*/ 215 w 584"/>
                <a:gd name="T85" fmla="*/ 1091 h 1455"/>
                <a:gd name="T86" fmla="*/ 210 w 584"/>
                <a:gd name="T87" fmla="*/ 1014 h 1455"/>
                <a:gd name="T88" fmla="*/ 190 w 584"/>
                <a:gd name="T89" fmla="*/ 962 h 1455"/>
                <a:gd name="T90" fmla="*/ 155 w 584"/>
                <a:gd name="T91" fmla="*/ 1022 h 1455"/>
                <a:gd name="T92" fmla="*/ 105 w 584"/>
                <a:gd name="T93" fmla="*/ 1103 h 1455"/>
                <a:gd name="T94" fmla="*/ 58 w 584"/>
                <a:gd name="T95" fmla="*/ 1107 h 1455"/>
                <a:gd name="T96" fmla="*/ 14 w 584"/>
                <a:gd name="T97" fmla="*/ 1079 h 1455"/>
                <a:gd name="T98" fmla="*/ 59 w 584"/>
                <a:gd name="T99" fmla="*/ 1031 h 1455"/>
                <a:gd name="T100" fmla="*/ 96 w 584"/>
                <a:gd name="T101" fmla="*/ 878 h 1455"/>
                <a:gd name="T102" fmla="*/ 139 w 584"/>
                <a:gd name="T103" fmla="*/ 742 h 1455"/>
                <a:gd name="T104" fmla="*/ 197 w 584"/>
                <a:gd name="T105" fmla="*/ 652 h 1455"/>
                <a:gd name="T106" fmla="*/ 277 w 584"/>
                <a:gd name="T107" fmla="*/ 598 h 1455"/>
                <a:gd name="T108" fmla="*/ 388 w 584"/>
                <a:gd name="T109" fmla="*/ 567 h 1455"/>
                <a:gd name="T110" fmla="*/ 429 w 584"/>
                <a:gd name="T111" fmla="*/ 502 h 1455"/>
                <a:gd name="T112" fmla="*/ 442 w 584"/>
                <a:gd name="T113" fmla="*/ 424 h 1455"/>
                <a:gd name="T114" fmla="*/ 446 w 584"/>
                <a:gd name="T115" fmla="*/ 340 h 1455"/>
                <a:gd name="T116" fmla="*/ 445 w 584"/>
                <a:gd name="T117" fmla="*/ 258 h 1455"/>
                <a:gd name="T118" fmla="*/ 441 w 584"/>
                <a:gd name="T119" fmla="*/ 179 h 1455"/>
                <a:gd name="T120" fmla="*/ 469 w 584"/>
                <a:gd name="T121" fmla="*/ 132 h 1455"/>
                <a:gd name="T122" fmla="*/ 519 w 584"/>
                <a:gd name="T123" fmla="*/ 128 h 1455"/>
                <a:gd name="T124" fmla="*/ 519 w 584"/>
                <a:gd name="T125" fmla="*/ 46 h 14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84"/>
                <a:gd name="T190" fmla="*/ 0 h 1455"/>
                <a:gd name="T191" fmla="*/ 584 w 584"/>
                <a:gd name="T192" fmla="*/ 1455 h 145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84" h="1455">
                  <a:moveTo>
                    <a:pt x="531" y="4"/>
                  </a:moveTo>
                  <a:lnTo>
                    <a:pt x="537" y="2"/>
                  </a:lnTo>
                  <a:lnTo>
                    <a:pt x="543" y="2"/>
                  </a:lnTo>
                  <a:lnTo>
                    <a:pt x="548" y="0"/>
                  </a:lnTo>
                  <a:lnTo>
                    <a:pt x="554" y="2"/>
                  </a:lnTo>
                  <a:lnTo>
                    <a:pt x="558" y="2"/>
                  </a:lnTo>
                  <a:lnTo>
                    <a:pt x="562" y="3"/>
                  </a:lnTo>
                  <a:lnTo>
                    <a:pt x="565" y="4"/>
                  </a:lnTo>
                  <a:lnTo>
                    <a:pt x="569" y="7"/>
                  </a:lnTo>
                  <a:lnTo>
                    <a:pt x="574" y="11"/>
                  </a:lnTo>
                  <a:lnTo>
                    <a:pt x="579" y="16"/>
                  </a:lnTo>
                  <a:lnTo>
                    <a:pt x="580" y="19"/>
                  </a:lnTo>
                  <a:lnTo>
                    <a:pt x="581" y="23"/>
                  </a:lnTo>
                  <a:lnTo>
                    <a:pt x="583" y="27"/>
                  </a:lnTo>
                  <a:lnTo>
                    <a:pt x="584" y="31"/>
                  </a:lnTo>
                  <a:lnTo>
                    <a:pt x="584" y="35"/>
                  </a:lnTo>
                  <a:lnTo>
                    <a:pt x="584" y="39"/>
                  </a:lnTo>
                  <a:lnTo>
                    <a:pt x="583" y="44"/>
                  </a:lnTo>
                  <a:lnTo>
                    <a:pt x="583" y="48"/>
                  </a:lnTo>
                  <a:lnTo>
                    <a:pt x="581" y="52"/>
                  </a:lnTo>
                  <a:lnTo>
                    <a:pt x="581" y="58"/>
                  </a:lnTo>
                  <a:lnTo>
                    <a:pt x="580" y="63"/>
                  </a:lnTo>
                  <a:lnTo>
                    <a:pt x="579" y="68"/>
                  </a:lnTo>
                  <a:lnTo>
                    <a:pt x="577" y="72"/>
                  </a:lnTo>
                  <a:lnTo>
                    <a:pt x="575" y="79"/>
                  </a:lnTo>
                  <a:lnTo>
                    <a:pt x="573" y="83"/>
                  </a:lnTo>
                  <a:lnTo>
                    <a:pt x="571" y="90"/>
                  </a:lnTo>
                  <a:lnTo>
                    <a:pt x="569" y="94"/>
                  </a:lnTo>
                  <a:lnTo>
                    <a:pt x="567" y="99"/>
                  </a:lnTo>
                  <a:lnTo>
                    <a:pt x="565" y="104"/>
                  </a:lnTo>
                  <a:lnTo>
                    <a:pt x="563" y="111"/>
                  </a:lnTo>
                  <a:lnTo>
                    <a:pt x="566" y="118"/>
                  </a:lnTo>
                  <a:lnTo>
                    <a:pt x="569" y="124"/>
                  </a:lnTo>
                  <a:lnTo>
                    <a:pt x="570" y="131"/>
                  </a:lnTo>
                  <a:lnTo>
                    <a:pt x="572" y="136"/>
                  </a:lnTo>
                  <a:lnTo>
                    <a:pt x="572" y="142"/>
                  </a:lnTo>
                  <a:lnTo>
                    <a:pt x="572" y="147"/>
                  </a:lnTo>
                  <a:lnTo>
                    <a:pt x="571" y="151"/>
                  </a:lnTo>
                  <a:lnTo>
                    <a:pt x="570" y="156"/>
                  </a:lnTo>
                  <a:lnTo>
                    <a:pt x="567" y="159"/>
                  </a:lnTo>
                  <a:lnTo>
                    <a:pt x="565" y="163"/>
                  </a:lnTo>
                  <a:lnTo>
                    <a:pt x="561" y="166"/>
                  </a:lnTo>
                  <a:lnTo>
                    <a:pt x="558" y="168"/>
                  </a:lnTo>
                  <a:lnTo>
                    <a:pt x="554" y="171"/>
                  </a:lnTo>
                  <a:lnTo>
                    <a:pt x="549" y="172"/>
                  </a:lnTo>
                  <a:lnTo>
                    <a:pt x="544" y="175"/>
                  </a:lnTo>
                  <a:lnTo>
                    <a:pt x="540" y="176"/>
                  </a:lnTo>
                  <a:lnTo>
                    <a:pt x="534" y="178"/>
                  </a:lnTo>
                  <a:lnTo>
                    <a:pt x="528" y="178"/>
                  </a:lnTo>
                  <a:lnTo>
                    <a:pt x="522" y="179"/>
                  </a:lnTo>
                  <a:lnTo>
                    <a:pt x="517" y="180"/>
                  </a:lnTo>
                  <a:lnTo>
                    <a:pt x="511" y="180"/>
                  </a:lnTo>
                  <a:lnTo>
                    <a:pt x="505" y="180"/>
                  </a:lnTo>
                  <a:lnTo>
                    <a:pt x="499" y="180"/>
                  </a:lnTo>
                  <a:lnTo>
                    <a:pt x="494" y="182"/>
                  </a:lnTo>
                  <a:lnTo>
                    <a:pt x="488" y="182"/>
                  </a:lnTo>
                  <a:lnTo>
                    <a:pt x="482" y="182"/>
                  </a:lnTo>
                  <a:lnTo>
                    <a:pt x="477" y="182"/>
                  </a:lnTo>
                  <a:lnTo>
                    <a:pt x="473" y="182"/>
                  </a:lnTo>
                  <a:lnTo>
                    <a:pt x="468" y="182"/>
                  </a:lnTo>
                  <a:lnTo>
                    <a:pt x="464" y="182"/>
                  </a:lnTo>
                  <a:lnTo>
                    <a:pt x="460" y="182"/>
                  </a:lnTo>
                  <a:lnTo>
                    <a:pt x="457" y="182"/>
                  </a:lnTo>
                  <a:lnTo>
                    <a:pt x="457" y="187"/>
                  </a:lnTo>
                  <a:lnTo>
                    <a:pt x="458" y="194"/>
                  </a:lnTo>
                  <a:lnTo>
                    <a:pt x="459" y="199"/>
                  </a:lnTo>
                  <a:lnTo>
                    <a:pt x="460" y="206"/>
                  </a:lnTo>
                  <a:lnTo>
                    <a:pt x="460" y="211"/>
                  </a:lnTo>
                  <a:lnTo>
                    <a:pt x="461" y="218"/>
                  </a:lnTo>
                  <a:lnTo>
                    <a:pt x="461" y="224"/>
                  </a:lnTo>
                  <a:lnTo>
                    <a:pt x="462" y="231"/>
                  </a:lnTo>
                  <a:lnTo>
                    <a:pt x="462" y="238"/>
                  </a:lnTo>
                  <a:lnTo>
                    <a:pt x="463" y="244"/>
                  </a:lnTo>
                  <a:lnTo>
                    <a:pt x="464" y="251"/>
                  </a:lnTo>
                  <a:lnTo>
                    <a:pt x="464" y="258"/>
                  </a:lnTo>
                  <a:lnTo>
                    <a:pt x="464" y="264"/>
                  </a:lnTo>
                  <a:lnTo>
                    <a:pt x="465" y="271"/>
                  </a:lnTo>
                  <a:lnTo>
                    <a:pt x="465" y="278"/>
                  </a:lnTo>
                  <a:lnTo>
                    <a:pt x="466" y="284"/>
                  </a:lnTo>
                  <a:lnTo>
                    <a:pt x="466" y="291"/>
                  </a:lnTo>
                  <a:lnTo>
                    <a:pt x="466" y="298"/>
                  </a:lnTo>
                  <a:lnTo>
                    <a:pt x="466" y="304"/>
                  </a:lnTo>
                  <a:lnTo>
                    <a:pt x="466" y="311"/>
                  </a:lnTo>
                  <a:lnTo>
                    <a:pt x="466" y="318"/>
                  </a:lnTo>
                  <a:lnTo>
                    <a:pt x="466" y="326"/>
                  </a:lnTo>
                  <a:lnTo>
                    <a:pt x="466" y="332"/>
                  </a:lnTo>
                  <a:lnTo>
                    <a:pt x="466" y="339"/>
                  </a:lnTo>
                  <a:lnTo>
                    <a:pt x="466" y="346"/>
                  </a:lnTo>
                  <a:lnTo>
                    <a:pt x="466" y="352"/>
                  </a:lnTo>
                  <a:lnTo>
                    <a:pt x="466" y="359"/>
                  </a:lnTo>
                  <a:lnTo>
                    <a:pt x="466" y="367"/>
                  </a:lnTo>
                  <a:lnTo>
                    <a:pt x="465" y="374"/>
                  </a:lnTo>
                  <a:lnTo>
                    <a:pt x="465" y="380"/>
                  </a:lnTo>
                  <a:lnTo>
                    <a:pt x="465" y="387"/>
                  </a:lnTo>
                  <a:lnTo>
                    <a:pt x="465" y="395"/>
                  </a:lnTo>
                  <a:lnTo>
                    <a:pt x="464" y="402"/>
                  </a:lnTo>
                  <a:lnTo>
                    <a:pt x="464" y="408"/>
                  </a:lnTo>
                  <a:lnTo>
                    <a:pt x="463" y="415"/>
                  </a:lnTo>
                  <a:lnTo>
                    <a:pt x="463" y="422"/>
                  </a:lnTo>
                  <a:lnTo>
                    <a:pt x="462" y="428"/>
                  </a:lnTo>
                  <a:lnTo>
                    <a:pt x="462" y="435"/>
                  </a:lnTo>
                  <a:lnTo>
                    <a:pt x="461" y="442"/>
                  </a:lnTo>
                  <a:lnTo>
                    <a:pt x="461" y="450"/>
                  </a:lnTo>
                  <a:lnTo>
                    <a:pt x="460" y="456"/>
                  </a:lnTo>
                  <a:lnTo>
                    <a:pt x="459" y="463"/>
                  </a:lnTo>
                  <a:lnTo>
                    <a:pt x="459" y="470"/>
                  </a:lnTo>
                  <a:lnTo>
                    <a:pt x="458" y="476"/>
                  </a:lnTo>
                  <a:lnTo>
                    <a:pt x="457" y="483"/>
                  </a:lnTo>
                  <a:lnTo>
                    <a:pt x="456" y="490"/>
                  </a:lnTo>
                  <a:lnTo>
                    <a:pt x="456" y="496"/>
                  </a:lnTo>
                  <a:lnTo>
                    <a:pt x="455" y="503"/>
                  </a:lnTo>
                  <a:lnTo>
                    <a:pt x="454" y="508"/>
                  </a:lnTo>
                  <a:lnTo>
                    <a:pt x="453" y="515"/>
                  </a:lnTo>
                  <a:lnTo>
                    <a:pt x="452" y="522"/>
                  </a:lnTo>
                  <a:lnTo>
                    <a:pt x="451" y="528"/>
                  </a:lnTo>
                  <a:lnTo>
                    <a:pt x="450" y="535"/>
                  </a:lnTo>
                  <a:lnTo>
                    <a:pt x="450" y="542"/>
                  </a:lnTo>
                  <a:lnTo>
                    <a:pt x="449" y="547"/>
                  </a:lnTo>
                  <a:lnTo>
                    <a:pt x="448" y="554"/>
                  </a:lnTo>
                  <a:lnTo>
                    <a:pt x="446" y="560"/>
                  </a:lnTo>
                  <a:lnTo>
                    <a:pt x="446" y="566"/>
                  </a:lnTo>
                  <a:lnTo>
                    <a:pt x="444" y="571"/>
                  </a:lnTo>
                  <a:lnTo>
                    <a:pt x="444" y="578"/>
                  </a:lnTo>
                  <a:lnTo>
                    <a:pt x="442" y="583"/>
                  </a:lnTo>
                  <a:lnTo>
                    <a:pt x="441" y="590"/>
                  </a:lnTo>
                  <a:lnTo>
                    <a:pt x="440" y="595"/>
                  </a:lnTo>
                  <a:lnTo>
                    <a:pt x="440" y="602"/>
                  </a:lnTo>
                  <a:lnTo>
                    <a:pt x="435" y="608"/>
                  </a:lnTo>
                  <a:lnTo>
                    <a:pt x="430" y="614"/>
                  </a:lnTo>
                  <a:lnTo>
                    <a:pt x="425" y="619"/>
                  </a:lnTo>
                  <a:lnTo>
                    <a:pt x="420" y="624"/>
                  </a:lnTo>
                  <a:lnTo>
                    <a:pt x="415" y="627"/>
                  </a:lnTo>
                  <a:lnTo>
                    <a:pt x="410" y="631"/>
                  </a:lnTo>
                  <a:lnTo>
                    <a:pt x="405" y="634"/>
                  </a:lnTo>
                  <a:lnTo>
                    <a:pt x="400" y="635"/>
                  </a:lnTo>
                  <a:lnTo>
                    <a:pt x="393" y="636"/>
                  </a:lnTo>
                  <a:lnTo>
                    <a:pt x="388" y="638"/>
                  </a:lnTo>
                  <a:lnTo>
                    <a:pt x="382" y="639"/>
                  </a:lnTo>
                  <a:lnTo>
                    <a:pt x="377" y="639"/>
                  </a:lnTo>
                  <a:lnTo>
                    <a:pt x="371" y="639"/>
                  </a:lnTo>
                  <a:lnTo>
                    <a:pt x="366" y="639"/>
                  </a:lnTo>
                  <a:lnTo>
                    <a:pt x="360" y="639"/>
                  </a:lnTo>
                  <a:lnTo>
                    <a:pt x="355" y="640"/>
                  </a:lnTo>
                  <a:lnTo>
                    <a:pt x="349" y="640"/>
                  </a:lnTo>
                  <a:lnTo>
                    <a:pt x="343" y="640"/>
                  </a:lnTo>
                  <a:lnTo>
                    <a:pt x="337" y="640"/>
                  </a:lnTo>
                  <a:lnTo>
                    <a:pt x="332" y="640"/>
                  </a:lnTo>
                  <a:lnTo>
                    <a:pt x="326" y="640"/>
                  </a:lnTo>
                  <a:lnTo>
                    <a:pt x="320" y="642"/>
                  </a:lnTo>
                  <a:lnTo>
                    <a:pt x="314" y="643"/>
                  </a:lnTo>
                  <a:lnTo>
                    <a:pt x="309" y="646"/>
                  </a:lnTo>
                  <a:lnTo>
                    <a:pt x="303" y="647"/>
                  </a:lnTo>
                  <a:lnTo>
                    <a:pt x="298" y="650"/>
                  </a:lnTo>
                  <a:lnTo>
                    <a:pt x="292" y="652"/>
                  </a:lnTo>
                  <a:lnTo>
                    <a:pt x="287" y="656"/>
                  </a:lnTo>
                  <a:lnTo>
                    <a:pt x="282" y="662"/>
                  </a:lnTo>
                  <a:lnTo>
                    <a:pt x="277" y="667"/>
                  </a:lnTo>
                  <a:lnTo>
                    <a:pt x="274" y="670"/>
                  </a:lnTo>
                  <a:lnTo>
                    <a:pt x="272" y="674"/>
                  </a:lnTo>
                  <a:lnTo>
                    <a:pt x="269" y="678"/>
                  </a:lnTo>
                  <a:lnTo>
                    <a:pt x="267" y="682"/>
                  </a:lnTo>
                  <a:lnTo>
                    <a:pt x="262" y="686"/>
                  </a:lnTo>
                  <a:lnTo>
                    <a:pt x="257" y="690"/>
                  </a:lnTo>
                  <a:lnTo>
                    <a:pt x="251" y="694"/>
                  </a:lnTo>
                  <a:lnTo>
                    <a:pt x="246" y="699"/>
                  </a:lnTo>
                  <a:lnTo>
                    <a:pt x="241" y="703"/>
                  </a:lnTo>
                  <a:lnTo>
                    <a:pt x="236" y="707"/>
                  </a:lnTo>
                  <a:lnTo>
                    <a:pt x="231" y="712"/>
                  </a:lnTo>
                  <a:lnTo>
                    <a:pt x="226" y="718"/>
                  </a:lnTo>
                  <a:lnTo>
                    <a:pt x="221" y="723"/>
                  </a:lnTo>
                  <a:lnTo>
                    <a:pt x="216" y="728"/>
                  </a:lnTo>
                  <a:lnTo>
                    <a:pt x="212" y="734"/>
                  </a:lnTo>
                  <a:lnTo>
                    <a:pt x="207" y="740"/>
                  </a:lnTo>
                  <a:lnTo>
                    <a:pt x="202" y="746"/>
                  </a:lnTo>
                  <a:lnTo>
                    <a:pt x="198" y="751"/>
                  </a:lnTo>
                  <a:lnTo>
                    <a:pt x="194" y="758"/>
                  </a:lnTo>
                  <a:lnTo>
                    <a:pt x="190" y="764"/>
                  </a:lnTo>
                  <a:lnTo>
                    <a:pt x="185" y="771"/>
                  </a:lnTo>
                  <a:lnTo>
                    <a:pt x="182" y="776"/>
                  </a:lnTo>
                  <a:lnTo>
                    <a:pt x="177" y="783"/>
                  </a:lnTo>
                  <a:lnTo>
                    <a:pt x="174" y="790"/>
                  </a:lnTo>
                  <a:lnTo>
                    <a:pt x="170" y="796"/>
                  </a:lnTo>
                  <a:lnTo>
                    <a:pt x="167" y="803"/>
                  </a:lnTo>
                  <a:lnTo>
                    <a:pt x="163" y="810"/>
                  </a:lnTo>
                  <a:lnTo>
                    <a:pt x="160" y="816"/>
                  </a:lnTo>
                  <a:lnTo>
                    <a:pt x="157" y="823"/>
                  </a:lnTo>
                  <a:lnTo>
                    <a:pt x="154" y="830"/>
                  </a:lnTo>
                  <a:lnTo>
                    <a:pt x="152" y="836"/>
                  </a:lnTo>
                  <a:lnTo>
                    <a:pt x="149" y="844"/>
                  </a:lnTo>
                  <a:lnTo>
                    <a:pt x="147" y="851"/>
                  </a:lnTo>
                  <a:lnTo>
                    <a:pt x="145" y="858"/>
                  </a:lnTo>
                  <a:lnTo>
                    <a:pt x="143" y="864"/>
                  </a:lnTo>
                  <a:lnTo>
                    <a:pt x="142" y="872"/>
                  </a:lnTo>
                  <a:lnTo>
                    <a:pt x="143" y="870"/>
                  </a:lnTo>
                  <a:lnTo>
                    <a:pt x="145" y="868"/>
                  </a:lnTo>
                  <a:lnTo>
                    <a:pt x="148" y="866"/>
                  </a:lnTo>
                  <a:lnTo>
                    <a:pt x="151" y="864"/>
                  </a:lnTo>
                  <a:lnTo>
                    <a:pt x="154" y="860"/>
                  </a:lnTo>
                  <a:lnTo>
                    <a:pt x="157" y="856"/>
                  </a:lnTo>
                  <a:lnTo>
                    <a:pt x="161" y="852"/>
                  </a:lnTo>
                  <a:lnTo>
                    <a:pt x="165" y="850"/>
                  </a:lnTo>
                  <a:lnTo>
                    <a:pt x="168" y="846"/>
                  </a:lnTo>
                  <a:lnTo>
                    <a:pt x="173" y="842"/>
                  </a:lnTo>
                  <a:lnTo>
                    <a:pt x="176" y="838"/>
                  </a:lnTo>
                  <a:lnTo>
                    <a:pt x="180" y="835"/>
                  </a:lnTo>
                  <a:lnTo>
                    <a:pt x="184" y="832"/>
                  </a:lnTo>
                  <a:lnTo>
                    <a:pt x="188" y="830"/>
                  </a:lnTo>
                  <a:lnTo>
                    <a:pt x="191" y="827"/>
                  </a:lnTo>
                  <a:lnTo>
                    <a:pt x="194" y="826"/>
                  </a:lnTo>
                  <a:lnTo>
                    <a:pt x="197" y="824"/>
                  </a:lnTo>
                  <a:lnTo>
                    <a:pt x="200" y="824"/>
                  </a:lnTo>
                  <a:lnTo>
                    <a:pt x="203" y="824"/>
                  </a:lnTo>
                  <a:lnTo>
                    <a:pt x="207" y="826"/>
                  </a:lnTo>
                  <a:lnTo>
                    <a:pt x="212" y="827"/>
                  </a:lnTo>
                  <a:lnTo>
                    <a:pt x="217" y="830"/>
                  </a:lnTo>
                  <a:lnTo>
                    <a:pt x="220" y="832"/>
                  </a:lnTo>
                  <a:lnTo>
                    <a:pt x="223" y="836"/>
                  </a:lnTo>
                  <a:lnTo>
                    <a:pt x="226" y="842"/>
                  </a:lnTo>
                  <a:lnTo>
                    <a:pt x="229" y="847"/>
                  </a:lnTo>
                  <a:lnTo>
                    <a:pt x="230" y="851"/>
                  </a:lnTo>
                  <a:lnTo>
                    <a:pt x="231" y="858"/>
                  </a:lnTo>
                  <a:lnTo>
                    <a:pt x="232" y="864"/>
                  </a:lnTo>
                  <a:lnTo>
                    <a:pt x="233" y="871"/>
                  </a:lnTo>
                  <a:lnTo>
                    <a:pt x="233" y="878"/>
                  </a:lnTo>
                  <a:lnTo>
                    <a:pt x="234" y="886"/>
                  </a:lnTo>
                  <a:lnTo>
                    <a:pt x="234" y="894"/>
                  </a:lnTo>
                  <a:lnTo>
                    <a:pt x="234" y="902"/>
                  </a:lnTo>
                  <a:lnTo>
                    <a:pt x="234" y="908"/>
                  </a:lnTo>
                  <a:lnTo>
                    <a:pt x="234" y="916"/>
                  </a:lnTo>
                  <a:lnTo>
                    <a:pt x="234" y="923"/>
                  </a:lnTo>
                  <a:lnTo>
                    <a:pt x="235" y="931"/>
                  </a:lnTo>
                  <a:lnTo>
                    <a:pt x="235" y="938"/>
                  </a:lnTo>
                  <a:lnTo>
                    <a:pt x="237" y="946"/>
                  </a:lnTo>
                  <a:lnTo>
                    <a:pt x="238" y="952"/>
                  </a:lnTo>
                  <a:lnTo>
                    <a:pt x="240" y="959"/>
                  </a:lnTo>
                  <a:lnTo>
                    <a:pt x="242" y="964"/>
                  </a:lnTo>
                  <a:lnTo>
                    <a:pt x="245" y="970"/>
                  </a:lnTo>
                  <a:lnTo>
                    <a:pt x="249" y="975"/>
                  </a:lnTo>
                  <a:lnTo>
                    <a:pt x="253" y="980"/>
                  </a:lnTo>
                  <a:lnTo>
                    <a:pt x="258" y="984"/>
                  </a:lnTo>
                  <a:lnTo>
                    <a:pt x="263" y="987"/>
                  </a:lnTo>
                  <a:lnTo>
                    <a:pt x="267" y="988"/>
                  </a:lnTo>
                  <a:lnTo>
                    <a:pt x="270" y="990"/>
                  </a:lnTo>
                  <a:lnTo>
                    <a:pt x="273" y="991"/>
                  </a:lnTo>
                  <a:lnTo>
                    <a:pt x="278" y="992"/>
                  </a:lnTo>
                  <a:lnTo>
                    <a:pt x="281" y="995"/>
                  </a:lnTo>
                  <a:lnTo>
                    <a:pt x="284" y="998"/>
                  </a:lnTo>
                  <a:lnTo>
                    <a:pt x="288" y="1000"/>
                  </a:lnTo>
                  <a:lnTo>
                    <a:pt x="292" y="1002"/>
                  </a:lnTo>
                  <a:lnTo>
                    <a:pt x="296" y="1003"/>
                  </a:lnTo>
                  <a:lnTo>
                    <a:pt x="301" y="1006"/>
                  </a:lnTo>
                  <a:lnTo>
                    <a:pt x="304" y="1007"/>
                  </a:lnTo>
                  <a:lnTo>
                    <a:pt x="309" y="1008"/>
                  </a:lnTo>
                  <a:lnTo>
                    <a:pt x="313" y="1008"/>
                  </a:lnTo>
                  <a:lnTo>
                    <a:pt x="317" y="1008"/>
                  </a:lnTo>
                  <a:lnTo>
                    <a:pt x="321" y="1008"/>
                  </a:lnTo>
                  <a:lnTo>
                    <a:pt x="326" y="1010"/>
                  </a:lnTo>
                  <a:lnTo>
                    <a:pt x="331" y="1008"/>
                  </a:lnTo>
                  <a:lnTo>
                    <a:pt x="335" y="1008"/>
                  </a:lnTo>
                  <a:lnTo>
                    <a:pt x="340" y="1008"/>
                  </a:lnTo>
                  <a:lnTo>
                    <a:pt x="345" y="1008"/>
                  </a:lnTo>
                  <a:lnTo>
                    <a:pt x="348" y="1008"/>
                  </a:lnTo>
                  <a:lnTo>
                    <a:pt x="353" y="1007"/>
                  </a:lnTo>
                  <a:lnTo>
                    <a:pt x="357" y="1007"/>
                  </a:lnTo>
                  <a:lnTo>
                    <a:pt x="362" y="1007"/>
                  </a:lnTo>
                  <a:lnTo>
                    <a:pt x="367" y="1006"/>
                  </a:lnTo>
                  <a:lnTo>
                    <a:pt x="371" y="1006"/>
                  </a:lnTo>
                  <a:lnTo>
                    <a:pt x="376" y="1006"/>
                  </a:lnTo>
                  <a:lnTo>
                    <a:pt x="381" y="1006"/>
                  </a:lnTo>
                  <a:lnTo>
                    <a:pt x="385" y="1006"/>
                  </a:lnTo>
                  <a:lnTo>
                    <a:pt x="390" y="1006"/>
                  </a:lnTo>
                  <a:lnTo>
                    <a:pt x="393" y="1006"/>
                  </a:lnTo>
                  <a:lnTo>
                    <a:pt x="399" y="1006"/>
                  </a:lnTo>
                  <a:lnTo>
                    <a:pt x="402" y="1006"/>
                  </a:lnTo>
                  <a:lnTo>
                    <a:pt x="407" y="1007"/>
                  </a:lnTo>
                  <a:lnTo>
                    <a:pt x="411" y="1008"/>
                  </a:lnTo>
                  <a:lnTo>
                    <a:pt x="416" y="1011"/>
                  </a:lnTo>
                  <a:lnTo>
                    <a:pt x="419" y="1016"/>
                  </a:lnTo>
                  <a:lnTo>
                    <a:pt x="422" y="1022"/>
                  </a:lnTo>
                  <a:lnTo>
                    <a:pt x="425" y="1027"/>
                  </a:lnTo>
                  <a:lnTo>
                    <a:pt x="429" y="1032"/>
                  </a:lnTo>
                  <a:lnTo>
                    <a:pt x="431" y="1038"/>
                  </a:lnTo>
                  <a:lnTo>
                    <a:pt x="435" y="1042"/>
                  </a:lnTo>
                  <a:lnTo>
                    <a:pt x="437" y="1047"/>
                  </a:lnTo>
                  <a:lnTo>
                    <a:pt x="441" y="1054"/>
                  </a:lnTo>
                  <a:lnTo>
                    <a:pt x="437" y="1059"/>
                  </a:lnTo>
                  <a:lnTo>
                    <a:pt x="434" y="1066"/>
                  </a:lnTo>
                  <a:lnTo>
                    <a:pt x="430" y="1071"/>
                  </a:lnTo>
                  <a:lnTo>
                    <a:pt x="426" y="1075"/>
                  </a:lnTo>
                  <a:lnTo>
                    <a:pt x="421" y="1079"/>
                  </a:lnTo>
                  <a:lnTo>
                    <a:pt x="417" y="1083"/>
                  </a:lnTo>
                  <a:lnTo>
                    <a:pt x="412" y="1086"/>
                  </a:lnTo>
                  <a:lnTo>
                    <a:pt x="409" y="1090"/>
                  </a:lnTo>
                  <a:lnTo>
                    <a:pt x="404" y="1092"/>
                  </a:lnTo>
                  <a:lnTo>
                    <a:pt x="399" y="1094"/>
                  </a:lnTo>
                  <a:lnTo>
                    <a:pt x="393" y="1096"/>
                  </a:lnTo>
                  <a:lnTo>
                    <a:pt x="389" y="1099"/>
                  </a:lnTo>
                  <a:lnTo>
                    <a:pt x="384" y="1100"/>
                  </a:lnTo>
                  <a:lnTo>
                    <a:pt x="380" y="1102"/>
                  </a:lnTo>
                  <a:lnTo>
                    <a:pt x="375" y="1103"/>
                  </a:lnTo>
                  <a:lnTo>
                    <a:pt x="370" y="1106"/>
                  </a:lnTo>
                  <a:lnTo>
                    <a:pt x="365" y="1107"/>
                  </a:lnTo>
                  <a:lnTo>
                    <a:pt x="360" y="1108"/>
                  </a:lnTo>
                  <a:lnTo>
                    <a:pt x="355" y="1110"/>
                  </a:lnTo>
                  <a:lnTo>
                    <a:pt x="351" y="1112"/>
                  </a:lnTo>
                  <a:lnTo>
                    <a:pt x="346" y="1114"/>
                  </a:lnTo>
                  <a:lnTo>
                    <a:pt x="341" y="1116"/>
                  </a:lnTo>
                  <a:lnTo>
                    <a:pt x="337" y="1119"/>
                  </a:lnTo>
                  <a:lnTo>
                    <a:pt x="333" y="1123"/>
                  </a:lnTo>
                  <a:lnTo>
                    <a:pt x="328" y="1126"/>
                  </a:lnTo>
                  <a:lnTo>
                    <a:pt x="324" y="1131"/>
                  </a:lnTo>
                  <a:lnTo>
                    <a:pt x="321" y="1135"/>
                  </a:lnTo>
                  <a:lnTo>
                    <a:pt x="317" y="1142"/>
                  </a:lnTo>
                  <a:lnTo>
                    <a:pt x="313" y="1146"/>
                  </a:lnTo>
                  <a:lnTo>
                    <a:pt x="310" y="1152"/>
                  </a:lnTo>
                  <a:lnTo>
                    <a:pt x="308" y="1156"/>
                  </a:lnTo>
                  <a:lnTo>
                    <a:pt x="307" y="1159"/>
                  </a:lnTo>
                  <a:lnTo>
                    <a:pt x="306" y="1164"/>
                  </a:lnTo>
                  <a:lnTo>
                    <a:pt x="305" y="1168"/>
                  </a:lnTo>
                  <a:lnTo>
                    <a:pt x="302" y="1211"/>
                  </a:lnTo>
                  <a:lnTo>
                    <a:pt x="307" y="1211"/>
                  </a:lnTo>
                  <a:lnTo>
                    <a:pt x="311" y="1211"/>
                  </a:lnTo>
                  <a:lnTo>
                    <a:pt x="315" y="1212"/>
                  </a:lnTo>
                  <a:lnTo>
                    <a:pt x="319" y="1214"/>
                  </a:lnTo>
                  <a:lnTo>
                    <a:pt x="323" y="1215"/>
                  </a:lnTo>
                  <a:lnTo>
                    <a:pt x="326" y="1216"/>
                  </a:lnTo>
                  <a:lnTo>
                    <a:pt x="329" y="1218"/>
                  </a:lnTo>
                  <a:lnTo>
                    <a:pt x="332" y="1220"/>
                  </a:lnTo>
                  <a:lnTo>
                    <a:pt x="337" y="1224"/>
                  </a:lnTo>
                  <a:lnTo>
                    <a:pt x="341" y="1230"/>
                  </a:lnTo>
                  <a:lnTo>
                    <a:pt x="344" y="1236"/>
                  </a:lnTo>
                  <a:lnTo>
                    <a:pt x="346" y="1243"/>
                  </a:lnTo>
                  <a:lnTo>
                    <a:pt x="347" y="1248"/>
                  </a:lnTo>
                  <a:lnTo>
                    <a:pt x="347" y="1255"/>
                  </a:lnTo>
                  <a:lnTo>
                    <a:pt x="347" y="1262"/>
                  </a:lnTo>
                  <a:lnTo>
                    <a:pt x="346" y="1268"/>
                  </a:lnTo>
                  <a:lnTo>
                    <a:pt x="343" y="1275"/>
                  </a:lnTo>
                  <a:lnTo>
                    <a:pt x="341" y="1282"/>
                  </a:lnTo>
                  <a:lnTo>
                    <a:pt x="337" y="1287"/>
                  </a:lnTo>
                  <a:lnTo>
                    <a:pt x="334" y="1292"/>
                  </a:lnTo>
                  <a:lnTo>
                    <a:pt x="329" y="1295"/>
                  </a:lnTo>
                  <a:lnTo>
                    <a:pt x="323" y="1298"/>
                  </a:lnTo>
                  <a:lnTo>
                    <a:pt x="320" y="1296"/>
                  </a:lnTo>
                  <a:lnTo>
                    <a:pt x="317" y="1296"/>
                  </a:lnTo>
                  <a:lnTo>
                    <a:pt x="314" y="1296"/>
                  </a:lnTo>
                  <a:lnTo>
                    <a:pt x="312" y="1296"/>
                  </a:lnTo>
                  <a:lnTo>
                    <a:pt x="308" y="1296"/>
                  </a:lnTo>
                  <a:lnTo>
                    <a:pt x="305" y="1295"/>
                  </a:lnTo>
                  <a:lnTo>
                    <a:pt x="302" y="1295"/>
                  </a:lnTo>
                  <a:lnTo>
                    <a:pt x="299" y="1295"/>
                  </a:lnTo>
                  <a:lnTo>
                    <a:pt x="293" y="1296"/>
                  </a:lnTo>
                  <a:lnTo>
                    <a:pt x="288" y="1299"/>
                  </a:lnTo>
                  <a:lnTo>
                    <a:pt x="286" y="1300"/>
                  </a:lnTo>
                  <a:lnTo>
                    <a:pt x="285" y="1306"/>
                  </a:lnTo>
                  <a:lnTo>
                    <a:pt x="284" y="1311"/>
                  </a:lnTo>
                  <a:lnTo>
                    <a:pt x="284" y="1319"/>
                  </a:lnTo>
                  <a:lnTo>
                    <a:pt x="283" y="1326"/>
                  </a:lnTo>
                  <a:lnTo>
                    <a:pt x="283" y="1332"/>
                  </a:lnTo>
                  <a:lnTo>
                    <a:pt x="282" y="1336"/>
                  </a:lnTo>
                  <a:lnTo>
                    <a:pt x="281" y="1339"/>
                  </a:lnTo>
                  <a:lnTo>
                    <a:pt x="277" y="1346"/>
                  </a:lnTo>
                  <a:lnTo>
                    <a:pt x="273" y="1352"/>
                  </a:lnTo>
                  <a:lnTo>
                    <a:pt x="268" y="1359"/>
                  </a:lnTo>
                  <a:lnTo>
                    <a:pt x="264" y="1364"/>
                  </a:lnTo>
                  <a:lnTo>
                    <a:pt x="258" y="1368"/>
                  </a:lnTo>
                  <a:lnTo>
                    <a:pt x="252" y="1374"/>
                  </a:lnTo>
                  <a:lnTo>
                    <a:pt x="249" y="1375"/>
                  </a:lnTo>
                  <a:lnTo>
                    <a:pt x="245" y="1378"/>
                  </a:lnTo>
                  <a:lnTo>
                    <a:pt x="242" y="1379"/>
                  </a:lnTo>
                  <a:lnTo>
                    <a:pt x="239" y="1380"/>
                  </a:lnTo>
                  <a:lnTo>
                    <a:pt x="235" y="1382"/>
                  </a:lnTo>
                  <a:lnTo>
                    <a:pt x="232" y="1383"/>
                  </a:lnTo>
                  <a:lnTo>
                    <a:pt x="228" y="1384"/>
                  </a:lnTo>
                  <a:lnTo>
                    <a:pt x="224" y="1386"/>
                  </a:lnTo>
                  <a:lnTo>
                    <a:pt x="220" y="1386"/>
                  </a:lnTo>
                  <a:lnTo>
                    <a:pt x="217" y="1387"/>
                  </a:lnTo>
                  <a:lnTo>
                    <a:pt x="212" y="1388"/>
                  </a:lnTo>
                  <a:lnTo>
                    <a:pt x="209" y="1390"/>
                  </a:lnTo>
                  <a:lnTo>
                    <a:pt x="204" y="1391"/>
                  </a:lnTo>
                  <a:lnTo>
                    <a:pt x="200" y="1391"/>
                  </a:lnTo>
                  <a:lnTo>
                    <a:pt x="196" y="1392"/>
                  </a:lnTo>
                  <a:lnTo>
                    <a:pt x="192" y="1392"/>
                  </a:lnTo>
                  <a:lnTo>
                    <a:pt x="188" y="1394"/>
                  </a:lnTo>
                  <a:lnTo>
                    <a:pt x="184" y="1394"/>
                  </a:lnTo>
                  <a:lnTo>
                    <a:pt x="179" y="1395"/>
                  </a:lnTo>
                  <a:lnTo>
                    <a:pt x="175" y="1396"/>
                  </a:lnTo>
                  <a:lnTo>
                    <a:pt x="170" y="1396"/>
                  </a:lnTo>
                  <a:lnTo>
                    <a:pt x="167" y="1398"/>
                  </a:lnTo>
                  <a:lnTo>
                    <a:pt x="162" y="1398"/>
                  </a:lnTo>
                  <a:lnTo>
                    <a:pt x="158" y="1399"/>
                  </a:lnTo>
                  <a:lnTo>
                    <a:pt x="153" y="1399"/>
                  </a:lnTo>
                  <a:lnTo>
                    <a:pt x="149" y="1399"/>
                  </a:lnTo>
                  <a:lnTo>
                    <a:pt x="145" y="1400"/>
                  </a:lnTo>
                  <a:lnTo>
                    <a:pt x="141" y="1400"/>
                  </a:lnTo>
                  <a:lnTo>
                    <a:pt x="137" y="1400"/>
                  </a:lnTo>
                  <a:lnTo>
                    <a:pt x="133" y="1402"/>
                  </a:lnTo>
                  <a:lnTo>
                    <a:pt x="128" y="1403"/>
                  </a:lnTo>
                  <a:lnTo>
                    <a:pt x="124" y="1404"/>
                  </a:lnTo>
                  <a:lnTo>
                    <a:pt x="120" y="1406"/>
                  </a:lnTo>
                  <a:lnTo>
                    <a:pt x="116" y="1407"/>
                  </a:lnTo>
                  <a:lnTo>
                    <a:pt x="112" y="1407"/>
                  </a:lnTo>
                  <a:lnTo>
                    <a:pt x="109" y="1410"/>
                  </a:lnTo>
                  <a:lnTo>
                    <a:pt x="104" y="1411"/>
                  </a:lnTo>
                  <a:lnTo>
                    <a:pt x="100" y="1412"/>
                  </a:lnTo>
                  <a:lnTo>
                    <a:pt x="97" y="1412"/>
                  </a:lnTo>
                  <a:lnTo>
                    <a:pt x="94" y="1415"/>
                  </a:lnTo>
                  <a:lnTo>
                    <a:pt x="90" y="1416"/>
                  </a:lnTo>
                  <a:lnTo>
                    <a:pt x="86" y="1419"/>
                  </a:lnTo>
                  <a:lnTo>
                    <a:pt x="83" y="1420"/>
                  </a:lnTo>
                  <a:lnTo>
                    <a:pt x="80" y="1424"/>
                  </a:lnTo>
                  <a:lnTo>
                    <a:pt x="77" y="1426"/>
                  </a:lnTo>
                  <a:lnTo>
                    <a:pt x="74" y="1428"/>
                  </a:lnTo>
                  <a:lnTo>
                    <a:pt x="70" y="1431"/>
                  </a:lnTo>
                  <a:lnTo>
                    <a:pt x="68" y="1434"/>
                  </a:lnTo>
                  <a:lnTo>
                    <a:pt x="63" y="1440"/>
                  </a:lnTo>
                  <a:lnTo>
                    <a:pt x="59" y="1448"/>
                  </a:lnTo>
                  <a:lnTo>
                    <a:pt x="0" y="1455"/>
                  </a:lnTo>
                  <a:lnTo>
                    <a:pt x="2" y="1451"/>
                  </a:lnTo>
                  <a:lnTo>
                    <a:pt x="5" y="1446"/>
                  </a:lnTo>
                  <a:lnTo>
                    <a:pt x="8" y="1442"/>
                  </a:lnTo>
                  <a:lnTo>
                    <a:pt x="11" y="1438"/>
                  </a:lnTo>
                  <a:lnTo>
                    <a:pt x="14" y="1432"/>
                  </a:lnTo>
                  <a:lnTo>
                    <a:pt x="17" y="1430"/>
                  </a:lnTo>
                  <a:lnTo>
                    <a:pt x="20" y="1426"/>
                  </a:lnTo>
                  <a:lnTo>
                    <a:pt x="24" y="1423"/>
                  </a:lnTo>
                  <a:lnTo>
                    <a:pt x="27" y="1419"/>
                  </a:lnTo>
                  <a:lnTo>
                    <a:pt x="30" y="1415"/>
                  </a:lnTo>
                  <a:lnTo>
                    <a:pt x="34" y="1412"/>
                  </a:lnTo>
                  <a:lnTo>
                    <a:pt x="38" y="1408"/>
                  </a:lnTo>
                  <a:lnTo>
                    <a:pt x="42" y="1406"/>
                  </a:lnTo>
                  <a:lnTo>
                    <a:pt x="46" y="1402"/>
                  </a:lnTo>
                  <a:lnTo>
                    <a:pt x="50" y="1399"/>
                  </a:lnTo>
                  <a:lnTo>
                    <a:pt x="55" y="1398"/>
                  </a:lnTo>
                  <a:lnTo>
                    <a:pt x="59" y="1394"/>
                  </a:lnTo>
                  <a:lnTo>
                    <a:pt x="63" y="1391"/>
                  </a:lnTo>
                  <a:lnTo>
                    <a:pt x="67" y="1387"/>
                  </a:lnTo>
                  <a:lnTo>
                    <a:pt x="71" y="1386"/>
                  </a:lnTo>
                  <a:lnTo>
                    <a:pt x="76" y="1382"/>
                  </a:lnTo>
                  <a:lnTo>
                    <a:pt x="80" y="1379"/>
                  </a:lnTo>
                  <a:lnTo>
                    <a:pt x="85" y="1378"/>
                  </a:lnTo>
                  <a:lnTo>
                    <a:pt x="90" y="1375"/>
                  </a:lnTo>
                  <a:lnTo>
                    <a:pt x="94" y="1372"/>
                  </a:lnTo>
                  <a:lnTo>
                    <a:pt x="99" y="1370"/>
                  </a:lnTo>
                  <a:lnTo>
                    <a:pt x="103" y="1367"/>
                  </a:lnTo>
                  <a:lnTo>
                    <a:pt x="108" y="1364"/>
                  </a:lnTo>
                  <a:lnTo>
                    <a:pt x="113" y="1362"/>
                  </a:lnTo>
                  <a:lnTo>
                    <a:pt x="118" y="1360"/>
                  </a:lnTo>
                  <a:lnTo>
                    <a:pt x="123" y="1358"/>
                  </a:lnTo>
                  <a:lnTo>
                    <a:pt x="128" y="1355"/>
                  </a:lnTo>
                  <a:lnTo>
                    <a:pt x="132" y="1352"/>
                  </a:lnTo>
                  <a:lnTo>
                    <a:pt x="137" y="1351"/>
                  </a:lnTo>
                  <a:lnTo>
                    <a:pt x="142" y="1348"/>
                  </a:lnTo>
                  <a:lnTo>
                    <a:pt x="147" y="1346"/>
                  </a:lnTo>
                  <a:lnTo>
                    <a:pt x="151" y="1344"/>
                  </a:lnTo>
                  <a:lnTo>
                    <a:pt x="156" y="1342"/>
                  </a:lnTo>
                  <a:lnTo>
                    <a:pt x="161" y="1339"/>
                  </a:lnTo>
                  <a:lnTo>
                    <a:pt x="166" y="1338"/>
                  </a:lnTo>
                  <a:lnTo>
                    <a:pt x="170" y="1334"/>
                  </a:lnTo>
                  <a:lnTo>
                    <a:pt x="175" y="1332"/>
                  </a:lnTo>
                  <a:lnTo>
                    <a:pt x="179" y="1330"/>
                  </a:lnTo>
                  <a:lnTo>
                    <a:pt x="184" y="1327"/>
                  </a:lnTo>
                  <a:lnTo>
                    <a:pt x="189" y="1326"/>
                  </a:lnTo>
                  <a:lnTo>
                    <a:pt x="194" y="1323"/>
                  </a:lnTo>
                  <a:lnTo>
                    <a:pt x="198" y="1320"/>
                  </a:lnTo>
                  <a:lnTo>
                    <a:pt x="203" y="1319"/>
                  </a:lnTo>
                  <a:lnTo>
                    <a:pt x="207" y="1315"/>
                  </a:lnTo>
                  <a:lnTo>
                    <a:pt x="212" y="1312"/>
                  </a:lnTo>
                  <a:lnTo>
                    <a:pt x="216" y="1310"/>
                  </a:lnTo>
                  <a:lnTo>
                    <a:pt x="221" y="1307"/>
                  </a:lnTo>
                  <a:lnTo>
                    <a:pt x="225" y="1304"/>
                  </a:lnTo>
                  <a:lnTo>
                    <a:pt x="229" y="1302"/>
                  </a:lnTo>
                  <a:lnTo>
                    <a:pt x="234" y="1299"/>
                  </a:lnTo>
                  <a:lnTo>
                    <a:pt x="238" y="1296"/>
                  </a:lnTo>
                  <a:lnTo>
                    <a:pt x="242" y="1294"/>
                  </a:lnTo>
                  <a:lnTo>
                    <a:pt x="246" y="1291"/>
                  </a:lnTo>
                  <a:lnTo>
                    <a:pt x="250" y="1288"/>
                  </a:lnTo>
                  <a:lnTo>
                    <a:pt x="254" y="1286"/>
                  </a:lnTo>
                  <a:lnTo>
                    <a:pt x="257" y="1282"/>
                  </a:lnTo>
                  <a:lnTo>
                    <a:pt x="261" y="1280"/>
                  </a:lnTo>
                  <a:lnTo>
                    <a:pt x="265" y="1276"/>
                  </a:lnTo>
                  <a:lnTo>
                    <a:pt x="269" y="1274"/>
                  </a:lnTo>
                  <a:lnTo>
                    <a:pt x="269" y="1270"/>
                  </a:lnTo>
                  <a:lnTo>
                    <a:pt x="270" y="1267"/>
                  </a:lnTo>
                  <a:lnTo>
                    <a:pt x="270" y="1263"/>
                  </a:lnTo>
                  <a:lnTo>
                    <a:pt x="271" y="1258"/>
                  </a:lnTo>
                  <a:lnTo>
                    <a:pt x="271" y="1252"/>
                  </a:lnTo>
                  <a:lnTo>
                    <a:pt x="272" y="1247"/>
                  </a:lnTo>
                  <a:lnTo>
                    <a:pt x="272" y="1242"/>
                  </a:lnTo>
                  <a:lnTo>
                    <a:pt x="273" y="1236"/>
                  </a:lnTo>
                  <a:lnTo>
                    <a:pt x="273" y="1231"/>
                  </a:lnTo>
                  <a:lnTo>
                    <a:pt x="273" y="1226"/>
                  </a:lnTo>
                  <a:lnTo>
                    <a:pt x="273" y="1220"/>
                  </a:lnTo>
                  <a:lnTo>
                    <a:pt x="273" y="1216"/>
                  </a:lnTo>
                  <a:lnTo>
                    <a:pt x="273" y="1212"/>
                  </a:lnTo>
                  <a:lnTo>
                    <a:pt x="273" y="1210"/>
                  </a:lnTo>
                  <a:lnTo>
                    <a:pt x="272" y="1207"/>
                  </a:lnTo>
                  <a:lnTo>
                    <a:pt x="272" y="1206"/>
                  </a:lnTo>
                  <a:lnTo>
                    <a:pt x="267" y="1211"/>
                  </a:lnTo>
                  <a:lnTo>
                    <a:pt x="262" y="1218"/>
                  </a:lnTo>
                  <a:lnTo>
                    <a:pt x="257" y="1222"/>
                  </a:lnTo>
                  <a:lnTo>
                    <a:pt x="252" y="1227"/>
                  </a:lnTo>
                  <a:lnTo>
                    <a:pt x="248" y="1228"/>
                  </a:lnTo>
                  <a:lnTo>
                    <a:pt x="245" y="1230"/>
                  </a:lnTo>
                  <a:lnTo>
                    <a:pt x="242" y="1231"/>
                  </a:lnTo>
                  <a:lnTo>
                    <a:pt x="239" y="1234"/>
                  </a:lnTo>
                  <a:lnTo>
                    <a:pt x="233" y="1236"/>
                  </a:lnTo>
                  <a:lnTo>
                    <a:pt x="228" y="1240"/>
                  </a:lnTo>
                  <a:lnTo>
                    <a:pt x="224" y="1240"/>
                  </a:lnTo>
                  <a:lnTo>
                    <a:pt x="221" y="1242"/>
                  </a:lnTo>
                  <a:lnTo>
                    <a:pt x="218" y="1242"/>
                  </a:lnTo>
                  <a:lnTo>
                    <a:pt x="215" y="1243"/>
                  </a:lnTo>
                  <a:lnTo>
                    <a:pt x="212" y="1243"/>
                  </a:lnTo>
                  <a:lnTo>
                    <a:pt x="209" y="1244"/>
                  </a:lnTo>
                  <a:lnTo>
                    <a:pt x="205" y="1244"/>
                  </a:lnTo>
                  <a:lnTo>
                    <a:pt x="203" y="1247"/>
                  </a:lnTo>
                  <a:lnTo>
                    <a:pt x="197" y="1247"/>
                  </a:lnTo>
                  <a:lnTo>
                    <a:pt x="191" y="1247"/>
                  </a:lnTo>
                  <a:lnTo>
                    <a:pt x="186" y="1247"/>
                  </a:lnTo>
                  <a:lnTo>
                    <a:pt x="182" y="1247"/>
                  </a:lnTo>
                  <a:lnTo>
                    <a:pt x="177" y="1246"/>
                  </a:lnTo>
                  <a:lnTo>
                    <a:pt x="173" y="1244"/>
                  </a:lnTo>
                  <a:lnTo>
                    <a:pt x="169" y="1243"/>
                  </a:lnTo>
                  <a:lnTo>
                    <a:pt x="166" y="1242"/>
                  </a:lnTo>
                  <a:lnTo>
                    <a:pt x="162" y="1238"/>
                  </a:lnTo>
                  <a:lnTo>
                    <a:pt x="161" y="1232"/>
                  </a:lnTo>
                  <a:lnTo>
                    <a:pt x="161" y="1228"/>
                  </a:lnTo>
                  <a:lnTo>
                    <a:pt x="163" y="1224"/>
                  </a:lnTo>
                  <a:lnTo>
                    <a:pt x="165" y="1222"/>
                  </a:lnTo>
                  <a:lnTo>
                    <a:pt x="169" y="1218"/>
                  </a:lnTo>
                  <a:lnTo>
                    <a:pt x="174" y="1214"/>
                  </a:lnTo>
                  <a:lnTo>
                    <a:pt x="179" y="1208"/>
                  </a:lnTo>
                  <a:lnTo>
                    <a:pt x="182" y="1206"/>
                  </a:lnTo>
                  <a:lnTo>
                    <a:pt x="186" y="1204"/>
                  </a:lnTo>
                  <a:lnTo>
                    <a:pt x="189" y="1202"/>
                  </a:lnTo>
                  <a:lnTo>
                    <a:pt x="194" y="1199"/>
                  </a:lnTo>
                  <a:lnTo>
                    <a:pt x="196" y="1194"/>
                  </a:lnTo>
                  <a:lnTo>
                    <a:pt x="198" y="1188"/>
                  </a:lnTo>
                  <a:lnTo>
                    <a:pt x="199" y="1183"/>
                  </a:lnTo>
                  <a:lnTo>
                    <a:pt x="201" y="1179"/>
                  </a:lnTo>
                  <a:lnTo>
                    <a:pt x="202" y="1174"/>
                  </a:lnTo>
                  <a:lnTo>
                    <a:pt x="204" y="1170"/>
                  </a:lnTo>
                  <a:lnTo>
                    <a:pt x="205" y="1164"/>
                  </a:lnTo>
                  <a:lnTo>
                    <a:pt x="206" y="1160"/>
                  </a:lnTo>
                  <a:lnTo>
                    <a:pt x="207" y="1156"/>
                  </a:lnTo>
                  <a:lnTo>
                    <a:pt x="208" y="1151"/>
                  </a:lnTo>
                  <a:lnTo>
                    <a:pt x="208" y="1147"/>
                  </a:lnTo>
                  <a:lnTo>
                    <a:pt x="209" y="1143"/>
                  </a:lnTo>
                  <a:lnTo>
                    <a:pt x="209" y="1138"/>
                  </a:lnTo>
                  <a:lnTo>
                    <a:pt x="210" y="1135"/>
                  </a:lnTo>
                  <a:lnTo>
                    <a:pt x="210" y="1130"/>
                  </a:lnTo>
                  <a:lnTo>
                    <a:pt x="212" y="1126"/>
                  </a:lnTo>
                  <a:lnTo>
                    <a:pt x="212" y="1122"/>
                  </a:lnTo>
                  <a:lnTo>
                    <a:pt x="212" y="1118"/>
                  </a:lnTo>
                  <a:lnTo>
                    <a:pt x="212" y="1112"/>
                  </a:lnTo>
                  <a:lnTo>
                    <a:pt x="213" y="1108"/>
                  </a:lnTo>
                  <a:lnTo>
                    <a:pt x="213" y="1104"/>
                  </a:lnTo>
                  <a:lnTo>
                    <a:pt x="213" y="1099"/>
                  </a:lnTo>
                  <a:lnTo>
                    <a:pt x="214" y="1095"/>
                  </a:lnTo>
                  <a:lnTo>
                    <a:pt x="215" y="1091"/>
                  </a:lnTo>
                  <a:lnTo>
                    <a:pt x="215" y="1086"/>
                  </a:lnTo>
                  <a:lnTo>
                    <a:pt x="215" y="1080"/>
                  </a:lnTo>
                  <a:lnTo>
                    <a:pt x="216" y="1075"/>
                  </a:lnTo>
                  <a:lnTo>
                    <a:pt x="217" y="1071"/>
                  </a:lnTo>
                  <a:lnTo>
                    <a:pt x="218" y="1066"/>
                  </a:lnTo>
                  <a:lnTo>
                    <a:pt x="219" y="1060"/>
                  </a:lnTo>
                  <a:lnTo>
                    <a:pt x="220" y="1055"/>
                  </a:lnTo>
                  <a:lnTo>
                    <a:pt x="222" y="1050"/>
                  </a:lnTo>
                  <a:lnTo>
                    <a:pt x="218" y="1042"/>
                  </a:lnTo>
                  <a:lnTo>
                    <a:pt x="216" y="1035"/>
                  </a:lnTo>
                  <a:lnTo>
                    <a:pt x="214" y="1027"/>
                  </a:lnTo>
                  <a:lnTo>
                    <a:pt x="212" y="1020"/>
                  </a:lnTo>
                  <a:lnTo>
                    <a:pt x="210" y="1014"/>
                  </a:lnTo>
                  <a:lnTo>
                    <a:pt x="209" y="1006"/>
                  </a:lnTo>
                  <a:lnTo>
                    <a:pt x="208" y="999"/>
                  </a:lnTo>
                  <a:lnTo>
                    <a:pt x="207" y="994"/>
                  </a:lnTo>
                  <a:lnTo>
                    <a:pt x="205" y="987"/>
                  </a:lnTo>
                  <a:lnTo>
                    <a:pt x="205" y="980"/>
                  </a:lnTo>
                  <a:lnTo>
                    <a:pt x="204" y="975"/>
                  </a:lnTo>
                  <a:lnTo>
                    <a:pt x="203" y="971"/>
                  </a:lnTo>
                  <a:lnTo>
                    <a:pt x="202" y="967"/>
                  </a:lnTo>
                  <a:lnTo>
                    <a:pt x="201" y="963"/>
                  </a:lnTo>
                  <a:lnTo>
                    <a:pt x="200" y="960"/>
                  </a:lnTo>
                  <a:lnTo>
                    <a:pt x="199" y="960"/>
                  </a:lnTo>
                  <a:lnTo>
                    <a:pt x="195" y="959"/>
                  </a:lnTo>
                  <a:lnTo>
                    <a:pt x="190" y="962"/>
                  </a:lnTo>
                  <a:lnTo>
                    <a:pt x="187" y="966"/>
                  </a:lnTo>
                  <a:lnTo>
                    <a:pt x="184" y="970"/>
                  </a:lnTo>
                  <a:lnTo>
                    <a:pt x="182" y="972"/>
                  </a:lnTo>
                  <a:lnTo>
                    <a:pt x="180" y="976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3" y="988"/>
                  </a:lnTo>
                  <a:lnTo>
                    <a:pt x="170" y="992"/>
                  </a:lnTo>
                  <a:lnTo>
                    <a:pt x="168" y="996"/>
                  </a:lnTo>
                  <a:lnTo>
                    <a:pt x="165" y="1003"/>
                  </a:lnTo>
                  <a:lnTo>
                    <a:pt x="162" y="1008"/>
                  </a:lnTo>
                  <a:lnTo>
                    <a:pt x="159" y="1015"/>
                  </a:lnTo>
                  <a:lnTo>
                    <a:pt x="155" y="1022"/>
                  </a:lnTo>
                  <a:lnTo>
                    <a:pt x="153" y="1028"/>
                  </a:lnTo>
                  <a:lnTo>
                    <a:pt x="149" y="1035"/>
                  </a:lnTo>
                  <a:lnTo>
                    <a:pt x="145" y="1044"/>
                  </a:lnTo>
                  <a:lnTo>
                    <a:pt x="141" y="1052"/>
                  </a:lnTo>
                  <a:lnTo>
                    <a:pt x="137" y="1062"/>
                  </a:lnTo>
                  <a:lnTo>
                    <a:pt x="133" y="1071"/>
                  </a:lnTo>
                  <a:lnTo>
                    <a:pt x="128" y="1080"/>
                  </a:lnTo>
                  <a:lnTo>
                    <a:pt x="123" y="1091"/>
                  </a:lnTo>
                  <a:lnTo>
                    <a:pt x="119" y="1103"/>
                  </a:lnTo>
                  <a:lnTo>
                    <a:pt x="115" y="1103"/>
                  </a:lnTo>
                  <a:lnTo>
                    <a:pt x="112" y="1103"/>
                  </a:lnTo>
                  <a:lnTo>
                    <a:pt x="109" y="1103"/>
                  </a:lnTo>
                  <a:lnTo>
                    <a:pt x="105" y="1103"/>
                  </a:lnTo>
                  <a:lnTo>
                    <a:pt x="101" y="1103"/>
                  </a:lnTo>
                  <a:lnTo>
                    <a:pt x="98" y="1104"/>
                  </a:lnTo>
                  <a:lnTo>
                    <a:pt x="94" y="1104"/>
                  </a:lnTo>
                  <a:lnTo>
                    <a:pt x="90" y="1106"/>
                  </a:lnTo>
                  <a:lnTo>
                    <a:pt x="86" y="1106"/>
                  </a:lnTo>
                  <a:lnTo>
                    <a:pt x="82" y="1106"/>
                  </a:lnTo>
                  <a:lnTo>
                    <a:pt x="78" y="1106"/>
                  </a:lnTo>
                  <a:lnTo>
                    <a:pt x="75" y="1107"/>
                  </a:lnTo>
                  <a:lnTo>
                    <a:pt x="71" y="1107"/>
                  </a:lnTo>
                  <a:lnTo>
                    <a:pt x="68" y="1107"/>
                  </a:lnTo>
                  <a:lnTo>
                    <a:pt x="65" y="1107"/>
                  </a:lnTo>
                  <a:lnTo>
                    <a:pt x="63" y="1108"/>
                  </a:lnTo>
                  <a:lnTo>
                    <a:pt x="58" y="1107"/>
                  </a:lnTo>
                  <a:lnTo>
                    <a:pt x="54" y="1106"/>
                  </a:lnTo>
                  <a:lnTo>
                    <a:pt x="50" y="1104"/>
                  </a:lnTo>
                  <a:lnTo>
                    <a:pt x="46" y="1104"/>
                  </a:lnTo>
                  <a:lnTo>
                    <a:pt x="43" y="1103"/>
                  </a:lnTo>
                  <a:lnTo>
                    <a:pt x="40" y="1102"/>
                  </a:lnTo>
                  <a:lnTo>
                    <a:pt x="36" y="1100"/>
                  </a:lnTo>
                  <a:lnTo>
                    <a:pt x="34" y="1099"/>
                  </a:lnTo>
                  <a:lnTo>
                    <a:pt x="29" y="1096"/>
                  </a:lnTo>
                  <a:lnTo>
                    <a:pt x="25" y="1094"/>
                  </a:lnTo>
                  <a:lnTo>
                    <a:pt x="21" y="1092"/>
                  </a:lnTo>
                  <a:lnTo>
                    <a:pt x="19" y="1090"/>
                  </a:lnTo>
                  <a:lnTo>
                    <a:pt x="15" y="1084"/>
                  </a:lnTo>
                  <a:lnTo>
                    <a:pt x="14" y="1079"/>
                  </a:lnTo>
                  <a:lnTo>
                    <a:pt x="15" y="1072"/>
                  </a:lnTo>
                  <a:lnTo>
                    <a:pt x="18" y="1067"/>
                  </a:lnTo>
                  <a:lnTo>
                    <a:pt x="22" y="1060"/>
                  </a:lnTo>
                  <a:lnTo>
                    <a:pt x="28" y="1055"/>
                  </a:lnTo>
                  <a:lnTo>
                    <a:pt x="30" y="1052"/>
                  </a:lnTo>
                  <a:lnTo>
                    <a:pt x="34" y="1048"/>
                  </a:lnTo>
                  <a:lnTo>
                    <a:pt x="37" y="1046"/>
                  </a:lnTo>
                  <a:lnTo>
                    <a:pt x="41" y="1044"/>
                  </a:lnTo>
                  <a:lnTo>
                    <a:pt x="44" y="1040"/>
                  </a:lnTo>
                  <a:lnTo>
                    <a:pt x="48" y="1038"/>
                  </a:lnTo>
                  <a:lnTo>
                    <a:pt x="52" y="1035"/>
                  </a:lnTo>
                  <a:lnTo>
                    <a:pt x="56" y="1032"/>
                  </a:lnTo>
                  <a:lnTo>
                    <a:pt x="59" y="1031"/>
                  </a:lnTo>
                  <a:lnTo>
                    <a:pt x="63" y="1028"/>
                  </a:lnTo>
                  <a:lnTo>
                    <a:pt x="66" y="1026"/>
                  </a:lnTo>
                  <a:lnTo>
                    <a:pt x="70" y="1024"/>
                  </a:lnTo>
                  <a:lnTo>
                    <a:pt x="72" y="1007"/>
                  </a:lnTo>
                  <a:lnTo>
                    <a:pt x="75" y="992"/>
                  </a:lnTo>
                  <a:lnTo>
                    <a:pt x="77" y="976"/>
                  </a:lnTo>
                  <a:lnTo>
                    <a:pt x="80" y="962"/>
                  </a:lnTo>
                  <a:lnTo>
                    <a:pt x="82" y="946"/>
                  </a:lnTo>
                  <a:lnTo>
                    <a:pt x="85" y="932"/>
                  </a:lnTo>
                  <a:lnTo>
                    <a:pt x="88" y="919"/>
                  </a:lnTo>
                  <a:lnTo>
                    <a:pt x="91" y="904"/>
                  </a:lnTo>
                  <a:lnTo>
                    <a:pt x="93" y="891"/>
                  </a:lnTo>
                  <a:lnTo>
                    <a:pt x="96" y="878"/>
                  </a:lnTo>
                  <a:lnTo>
                    <a:pt x="99" y="866"/>
                  </a:lnTo>
                  <a:lnTo>
                    <a:pt x="102" y="854"/>
                  </a:lnTo>
                  <a:lnTo>
                    <a:pt x="105" y="842"/>
                  </a:lnTo>
                  <a:lnTo>
                    <a:pt x="108" y="831"/>
                  </a:lnTo>
                  <a:lnTo>
                    <a:pt x="111" y="819"/>
                  </a:lnTo>
                  <a:lnTo>
                    <a:pt x="115" y="810"/>
                  </a:lnTo>
                  <a:lnTo>
                    <a:pt x="118" y="798"/>
                  </a:lnTo>
                  <a:lnTo>
                    <a:pt x="121" y="788"/>
                  </a:lnTo>
                  <a:lnTo>
                    <a:pt x="124" y="778"/>
                  </a:lnTo>
                  <a:lnTo>
                    <a:pt x="128" y="770"/>
                  </a:lnTo>
                  <a:lnTo>
                    <a:pt x="131" y="759"/>
                  </a:lnTo>
                  <a:lnTo>
                    <a:pt x="135" y="751"/>
                  </a:lnTo>
                  <a:lnTo>
                    <a:pt x="139" y="742"/>
                  </a:lnTo>
                  <a:lnTo>
                    <a:pt x="143" y="734"/>
                  </a:lnTo>
                  <a:lnTo>
                    <a:pt x="146" y="724"/>
                  </a:lnTo>
                  <a:lnTo>
                    <a:pt x="150" y="718"/>
                  </a:lnTo>
                  <a:lnTo>
                    <a:pt x="154" y="710"/>
                  </a:lnTo>
                  <a:lnTo>
                    <a:pt x="159" y="702"/>
                  </a:lnTo>
                  <a:lnTo>
                    <a:pt x="163" y="695"/>
                  </a:lnTo>
                  <a:lnTo>
                    <a:pt x="168" y="688"/>
                  </a:lnTo>
                  <a:lnTo>
                    <a:pt x="173" y="682"/>
                  </a:lnTo>
                  <a:lnTo>
                    <a:pt x="178" y="676"/>
                  </a:lnTo>
                  <a:lnTo>
                    <a:pt x="182" y="670"/>
                  </a:lnTo>
                  <a:lnTo>
                    <a:pt x="187" y="663"/>
                  </a:lnTo>
                  <a:lnTo>
                    <a:pt x="192" y="658"/>
                  </a:lnTo>
                  <a:lnTo>
                    <a:pt x="197" y="652"/>
                  </a:lnTo>
                  <a:lnTo>
                    <a:pt x="202" y="647"/>
                  </a:lnTo>
                  <a:lnTo>
                    <a:pt x="208" y="642"/>
                  </a:lnTo>
                  <a:lnTo>
                    <a:pt x="213" y="636"/>
                  </a:lnTo>
                  <a:lnTo>
                    <a:pt x="219" y="632"/>
                  </a:lnTo>
                  <a:lnTo>
                    <a:pt x="225" y="628"/>
                  </a:lnTo>
                  <a:lnTo>
                    <a:pt x="231" y="623"/>
                  </a:lnTo>
                  <a:lnTo>
                    <a:pt x="237" y="619"/>
                  </a:lnTo>
                  <a:lnTo>
                    <a:pt x="243" y="615"/>
                  </a:lnTo>
                  <a:lnTo>
                    <a:pt x="250" y="611"/>
                  </a:lnTo>
                  <a:lnTo>
                    <a:pt x="257" y="608"/>
                  </a:lnTo>
                  <a:lnTo>
                    <a:pt x="263" y="604"/>
                  </a:lnTo>
                  <a:lnTo>
                    <a:pt x="271" y="602"/>
                  </a:lnTo>
                  <a:lnTo>
                    <a:pt x="277" y="598"/>
                  </a:lnTo>
                  <a:lnTo>
                    <a:pt x="284" y="595"/>
                  </a:lnTo>
                  <a:lnTo>
                    <a:pt x="292" y="591"/>
                  </a:lnTo>
                  <a:lnTo>
                    <a:pt x="300" y="588"/>
                  </a:lnTo>
                  <a:lnTo>
                    <a:pt x="308" y="586"/>
                  </a:lnTo>
                  <a:lnTo>
                    <a:pt x="316" y="583"/>
                  </a:lnTo>
                  <a:lnTo>
                    <a:pt x="324" y="582"/>
                  </a:lnTo>
                  <a:lnTo>
                    <a:pt x="333" y="579"/>
                  </a:lnTo>
                  <a:lnTo>
                    <a:pt x="341" y="576"/>
                  </a:lnTo>
                  <a:lnTo>
                    <a:pt x="350" y="575"/>
                  </a:lnTo>
                  <a:lnTo>
                    <a:pt x="359" y="572"/>
                  </a:lnTo>
                  <a:lnTo>
                    <a:pt x="369" y="571"/>
                  </a:lnTo>
                  <a:lnTo>
                    <a:pt x="378" y="568"/>
                  </a:lnTo>
                  <a:lnTo>
                    <a:pt x="388" y="567"/>
                  </a:lnTo>
                  <a:lnTo>
                    <a:pt x="399" y="566"/>
                  </a:lnTo>
                  <a:lnTo>
                    <a:pt x="409" y="564"/>
                  </a:lnTo>
                  <a:lnTo>
                    <a:pt x="411" y="558"/>
                  </a:lnTo>
                  <a:lnTo>
                    <a:pt x="413" y="554"/>
                  </a:lnTo>
                  <a:lnTo>
                    <a:pt x="415" y="547"/>
                  </a:lnTo>
                  <a:lnTo>
                    <a:pt x="417" y="542"/>
                  </a:lnTo>
                  <a:lnTo>
                    <a:pt x="419" y="536"/>
                  </a:lnTo>
                  <a:lnTo>
                    <a:pt x="421" y="531"/>
                  </a:lnTo>
                  <a:lnTo>
                    <a:pt x="422" y="524"/>
                  </a:lnTo>
                  <a:lnTo>
                    <a:pt x="425" y="520"/>
                  </a:lnTo>
                  <a:lnTo>
                    <a:pt x="426" y="514"/>
                  </a:lnTo>
                  <a:lnTo>
                    <a:pt x="427" y="508"/>
                  </a:lnTo>
                  <a:lnTo>
                    <a:pt x="429" y="502"/>
                  </a:lnTo>
                  <a:lnTo>
                    <a:pt x="430" y="496"/>
                  </a:lnTo>
                  <a:lnTo>
                    <a:pt x="431" y="490"/>
                  </a:lnTo>
                  <a:lnTo>
                    <a:pt x="433" y="484"/>
                  </a:lnTo>
                  <a:lnTo>
                    <a:pt x="434" y="478"/>
                  </a:lnTo>
                  <a:lnTo>
                    <a:pt x="436" y="472"/>
                  </a:lnTo>
                  <a:lnTo>
                    <a:pt x="436" y="466"/>
                  </a:lnTo>
                  <a:lnTo>
                    <a:pt x="437" y="460"/>
                  </a:lnTo>
                  <a:lnTo>
                    <a:pt x="438" y="454"/>
                  </a:lnTo>
                  <a:lnTo>
                    <a:pt x="439" y="448"/>
                  </a:lnTo>
                  <a:lnTo>
                    <a:pt x="440" y="442"/>
                  </a:lnTo>
                  <a:lnTo>
                    <a:pt x="441" y="436"/>
                  </a:lnTo>
                  <a:lnTo>
                    <a:pt x="441" y="430"/>
                  </a:lnTo>
                  <a:lnTo>
                    <a:pt x="442" y="424"/>
                  </a:lnTo>
                  <a:lnTo>
                    <a:pt x="442" y="418"/>
                  </a:lnTo>
                  <a:lnTo>
                    <a:pt x="443" y="411"/>
                  </a:lnTo>
                  <a:lnTo>
                    <a:pt x="444" y="404"/>
                  </a:lnTo>
                  <a:lnTo>
                    <a:pt x="444" y="399"/>
                  </a:lnTo>
                  <a:lnTo>
                    <a:pt x="445" y="392"/>
                  </a:lnTo>
                  <a:lnTo>
                    <a:pt x="445" y="386"/>
                  </a:lnTo>
                  <a:lnTo>
                    <a:pt x="446" y="379"/>
                  </a:lnTo>
                  <a:lnTo>
                    <a:pt x="446" y="374"/>
                  </a:lnTo>
                  <a:lnTo>
                    <a:pt x="446" y="367"/>
                  </a:lnTo>
                  <a:lnTo>
                    <a:pt x="446" y="360"/>
                  </a:lnTo>
                  <a:lnTo>
                    <a:pt x="446" y="354"/>
                  </a:lnTo>
                  <a:lnTo>
                    <a:pt x="446" y="347"/>
                  </a:lnTo>
                  <a:lnTo>
                    <a:pt x="446" y="340"/>
                  </a:lnTo>
                  <a:lnTo>
                    <a:pt x="446" y="335"/>
                  </a:lnTo>
                  <a:lnTo>
                    <a:pt x="446" y="328"/>
                  </a:lnTo>
                  <a:lnTo>
                    <a:pt x="447" y="322"/>
                  </a:lnTo>
                  <a:lnTo>
                    <a:pt x="446" y="315"/>
                  </a:lnTo>
                  <a:lnTo>
                    <a:pt x="446" y="308"/>
                  </a:lnTo>
                  <a:lnTo>
                    <a:pt x="446" y="302"/>
                  </a:lnTo>
                  <a:lnTo>
                    <a:pt x="446" y="296"/>
                  </a:lnTo>
                  <a:lnTo>
                    <a:pt x="446" y="290"/>
                  </a:lnTo>
                  <a:lnTo>
                    <a:pt x="446" y="283"/>
                  </a:lnTo>
                  <a:lnTo>
                    <a:pt x="446" y="276"/>
                  </a:lnTo>
                  <a:lnTo>
                    <a:pt x="446" y="271"/>
                  </a:lnTo>
                  <a:lnTo>
                    <a:pt x="446" y="264"/>
                  </a:lnTo>
                  <a:lnTo>
                    <a:pt x="445" y="258"/>
                  </a:lnTo>
                  <a:lnTo>
                    <a:pt x="445" y="251"/>
                  </a:lnTo>
                  <a:lnTo>
                    <a:pt x="445" y="246"/>
                  </a:lnTo>
                  <a:lnTo>
                    <a:pt x="444" y="239"/>
                  </a:lnTo>
                  <a:lnTo>
                    <a:pt x="444" y="234"/>
                  </a:lnTo>
                  <a:lnTo>
                    <a:pt x="444" y="227"/>
                  </a:lnTo>
                  <a:lnTo>
                    <a:pt x="444" y="222"/>
                  </a:lnTo>
                  <a:lnTo>
                    <a:pt x="443" y="215"/>
                  </a:lnTo>
                  <a:lnTo>
                    <a:pt x="442" y="208"/>
                  </a:lnTo>
                  <a:lnTo>
                    <a:pt x="442" y="203"/>
                  </a:lnTo>
                  <a:lnTo>
                    <a:pt x="442" y="196"/>
                  </a:lnTo>
                  <a:lnTo>
                    <a:pt x="442" y="191"/>
                  </a:lnTo>
                  <a:lnTo>
                    <a:pt x="441" y="184"/>
                  </a:lnTo>
                  <a:lnTo>
                    <a:pt x="441" y="179"/>
                  </a:lnTo>
                  <a:lnTo>
                    <a:pt x="441" y="174"/>
                  </a:lnTo>
                  <a:lnTo>
                    <a:pt x="441" y="170"/>
                  </a:lnTo>
                  <a:lnTo>
                    <a:pt x="442" y="164"/>
                  </a:lnTo>
                  <a:lnTo>
                    <a:pt x="442" y="162"/>
                  </a:lnTo>
                  <a:lnTo>
                    <a:pt x="444" y="158"/>
                  </a:lnTo>
                  <a:lnTo>
                    <a:pt x="445" y="152"/>
                  </a:lnTo>
                  <a:lnTo>
                    <a:pt x="448" y="148"/>
                  </a:lnTo>
                  <a:lnTo>
                    <a:pt x="450" y="143"/>
                  </a:lnTo>
                  <a:lnTo>
                    <a:pt x="454" y="140"/>
                  </a:lnTo>
                  <a:lnTo>
                    <a:pt x="457" y="138"/>
                  </a:lnTo>
                  <a:lnTo>
                    <a:pt x="461" y="136"/>
                  </a:lnTo>
                  <a:lnTo>
                    <a:pt x="465" y="134"/>
                  </a:lnTo>
                  <a:lnTo>
                    <a:pt x="469" y="132"/>
                  </a:lnTo>
                  <a:lnTo>
                    <a:pt x="473" y="132"/>
                  </a:lnTo>
                  <a:lnTo>
                    <a:pt x="478" y="132"/>
                  </a:lnTo>
                  <a:lnTo>
                    <a:pt x="482" y="132"/>
                  </a:lnTo>
                  <a:lnTo>
                    <a:pt x="486" y="132"/>
                  </a:lnTo>
                  <a:lnTo>
                    <a:pt x="491" y="132"/>
                  </a:lnTo>
                  <a:lnTo>
                    <a:pt x="495" y="134"/>
                  </a:lnTo>
                  <a:lnTo>
                    <a:pt x="499" y="134"/>
                  </a:lnTo>
                  <a:lnTo>
                    <a:pt x="502" y="135"/>
                  </a:lnTo>
                  <a:lnTo>
                    <a:pt x="506" y="135"/>
                  </a:lnTo>
                  <a:lnTo>
                    <a:pt x="509" y="135"/>
                  </a:lnTo>
                  <a:lnTo>
                    <a:pt x="514" y="135"/>
                  </a:lnTo>
                  <a:lnTo>
                    <a:pt x="518" y="132"/>
                  </a:lnTo>
                  <a:lnTo>
                    <a:pt x="519" y="128"/>
                  </a:lnTo>
                  <a:lnTo>
                    <a:pt x="518" y="123"/>
                  </a:lnTo>
                  <a:lnTo>
                    <a:pt x="516" y="118"/>
                  </a:lnTo>
                  <a:lnTo>
                    <a:pt x="514" y="112"/>
                  </a:lnTo>
                  <a:lnTo>
                    <a:pt x="511" y="106"/>
                  </a:lnTo>
                  <a:lnTo>
                    <a:pt x="507" y="100"/>
                  </a:lnTo>
                  <a:lnTo>
                    <a:pt x="509" y="95"/>
                  </a:lnTo>
                  <a:lnTo>
                    <a:pt x="510" y="90"/>
                  </a:lnTo>
                  <a:lnTo>
                    <a:pt x="511" y="83"/>
                  </a:lnTo>
                  <a:lnTo>
                    <a:pt x="512" y="78"/>
                  </a:lnTo>
                  <a:lnTo>
                    <a:pt x="514" y="70"/>
                  </a:lnTo>
                  <a:lnTo>
                    <a:pt x="516" y="62"/>
                  </a:lnTo>
                  <a:lnTo>
                    <a:pt x="517" y="54"/>
                  </a:lnTo>
                  <a:lnTo>
                    <a:pt x="519" y="46"/>
                  </a:lnTo>
                  <a:lnTo>
                    <a:pt x="520" y="38"/>
                  </a:lnTo>
                  <a:lnTo>
                    <a:pt x="522" y="31"/>
                  </a:lnTo>
                  <a:lnTo>
                    <a:pt x="524" y="24"/>
                  </a:lnTo>
                  <a:lnTo>
                    <a:pt x="525" y="18"/>
                  </a:lnTo>
                  <a:lnTo>
                    <a:pt x="526" y="12"/>
                  </a:lnTo>
                  <a:lnTo>
                    <a:pt x="528" y="7"/>
                  </a:lnTo>
                  <a:lnTo>
                    <a:pt x="530" y="4"/>
                  </a:lnTo>
                  <a:lnTo>
                    <a:pt x="531" y="4"/>
                  </a:lnTo>
                  <a:close/>
                </a:path>
              </a:pathLst>
            </a:custGeom>
            <a:solidFill>
              <a:srgbClr val="D1D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" name="Freeform 28"/>
            <p:cNvSpPr>
              <a:spLocks/>
            </p:cNvSpPr>
            <p:nvPr/>
          </p:nvSpPr>
          <p:spPr bwMode="auto">
            <a:xfrm>
              <a:off x="4056" y="3342"/>
              <a:ext cx="4" cy="4"/>
            </a:xfrm>
            <a:custGeom>
              <a:avLst/>
              <a:gdLst>
                <a:gd name="T0" fmla="*/ 12 w 13"/>
                <a:gd name="T1" fmla="*/ 0 h 16"/>
                <a:gd name="T2" fmla="*/ 7 w 13"/>
                <a:gd name="T3" fmla="*/ 4 h 16"/>
                <a:gd name="T4" fmla="*/ 4 w 13"/>
                <a:gd name="T5" fmla="*/ 8 h 16"/>
                <a:gd name="T6" fmla="*/ 2 w 13"/>
                <a:gd name="T7" fmla="*/ 11 h 16"/>
                <a:gd name="T8" fmla="*/ 0 w 13"/>
                <a:gd name="T9" fmla="*/ 14 h 16"/>
                <a:gd name="T10" fmla="*/ 1 w 13"/>
                <a:gd name="T11" fmla="*/ 16 h 16"/>
                <a:gd name="T12" fmla="*/ 4 w 13"/>
                <a:gd name="T13" fmla="*/ 16 h 16"/>
                <a:gd name="T14" fmla="*/ 7 w 13"/>
                <a:gd name="T15" fmla="*/ 14 h 16"/>
                <a:gd name="T16" fmla="*/ 10 w 13"/>
                <a:gd name="T17" fmla="*/ 10 h 16"/>
                <a:gd name="T18" fmla="*/ 13 w 13"/>
                <a:gd name="T19" fmla="*/ 6 h 16"/>
                <a:gd name="T20" fmla="*/ 12 w 13"/>
                <a:gd name="T21" fmla="*/ 0 h 16"/>
                <a:gd name="T22" fmla="*/ 12 w 13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"/>
                <a:gd name="T37" fmla="*/ 0 h 16"/>
                <a:gd name="T38" fmla="*/ 13 w 13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" h="16">
                  <a:moveTo>
                    <a:pt x="12" y="0"/>
                  </a:moveTo>
                  <a:lnTo>
                    <a:pt x="7" y="4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5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" name="Freeform 29"/>
            <p:cNvSpPr>
              <a:spLocks/>
            </p:cNvSpPr>
            <p:nvPr/>
          </p:nvSpPr>
          <p:spPr bwMode="auto">
            <a:xfrm>
              <a:off x="4116" y="3541"/>
              <a:ext cx="176" cy="80"/>
            </a:xfrm>
            <a:custGeom>
              <a:avLst/>
              <a:gdLst>
                <a:gd name="T0" fmla="*/ 46 w 528"/>
                <a:gd name="T1" fmla="*/ 94 h 322"/>
                <a:gd name="T2" fmla="*/ 9 w 528"/>
                <a:gd name="T3" fmla="*/ 129 h 322"/>
                <a:gd name="T4" fmla="*/ 7 w 528"/>
                <a:gd name="T5" fmla="*/ 137 h 322"/>
                <a:gd name="T6" fmla="*/ 6 w 528"/>
                <a:gd name="T7" fmla="*/ 146 h 322"/>
                <a:gd name="T8" fmla="*/ 5 w 528"/>
                <a:gd name="T9" fmla="*/ 156 h 322"/>
                <a:gd name="T10" fmla="*/ 4 w 528"/>
                <a:gd name="T11" fmla="*/ 169 h 322"/>
                <a:gd name="T12" fmla="*/ 4 w 528"/>
                <a:gd name="T13" fmla="*/ 184 h 322"/>
                <a:gd name="T14" fmla="*/ 2 w 528"/>
                <a:gd name="T15" fmla="*/ 198 h 322"/>
                <a:gd name="T16" fmla="*/ 2 w 528"/>
                <a:gd name="T17" fmla="*/ 214 h 322"/>
                <a:gd name="T18" fmla="*/ 1 w 528"/>
                <a:gd name="T19" fmla="*/ 230 h 322"/>
                <a:gd name="T20" fmla="*/ 0 w 528"/>
                <a:gd name="T21" fmla="*/ 245 h 322"/>
                <a:gd name="T22" fmla="*/ 0 w 528"/>
                <a:gd name="T23" fmla="*/ 260 h 322"/>
                <a:gd name="T24" fmla="*/ 1 w 528"/>
                <a:gd name="T25" fmla="*/ 273 h 322"/>
                <a:gd name="T26" fmla="*/ 1 w 528"/>
                <a:gd name="T27" fmla="*/ 286 h 322"/>
                <a:gd name="T28" fmla="*/ 3 w 528"/>
                <a:gd name="T29" fmla="*/ 297 h 322"/>
                <a:gd name="T30" fmla="*/ 5 w 528"/>
                <a:gd name="T31" fmla="*/ 305 h 322"/>
                <a:gd name="T32" fmla="*/ 9 w 528"/>
                <a:gd name="T33" fmla="*/ 312 h 322"/>
                <a:gd name="T34" fmla="*/ 15 w 528"/>
                <a:gd name="T35" fmla="*/ 316 h 322"/>
                <a:gd name="T36" fmla="*/ 22 w 528"/>
                <a:gd name="T37" fmla="*/ 317 h 322"/>
                <a:gd name="T38" fmla="*/ 31 w 528"/>
                <a:gd name="T39" fmla="*/ 318 h 322"/>
                <a:gd name="T40" fmla="*/ 41 w 528"/>
                <a:gd name="T41" fmla="*/ 320 h 322"/>
                <a:gd name="T42" fmla="*/ 53 w 528"/>
                <a:gd name="T43" fmla="*/ 320 h 322"/>
                <a:gd name="T44" fmla="*/ 66 w 528"/>
                <a:gd name="T45" fmla="*/ 322 h 322"/>
                <a:gd name="T46" fmla="*/ 81 w 528"/>
                <a:gd name="T47" fmla="*/ 322 h 322"/>
                <a:gd name="T48" fmla="*/ 97 w 528"/>
                <a:gd name="T49" fmla="*/ 322 h 322"/>
                <a:gd name="T50" fmla="*/ 113 w 528"/>
                <a:gd name="T51" fmla="*/ 322 h 322"/>
                <a:gd name="T52" fmla="*/ 131 w 528"/>
                <a:gd name="T53" fmla="*/ 322 h 322"/>
                <a:gd name="T54" fmla="*/ 149 w 528"/>
                <a:gd name="T55" fmla="*/ 322 h 322"/>
                <a:gd name="T56" fmla="*/ 168 w 528"/>
                <a:gd name="T57" fmla="*/ 321 h 322"/>
                <a:gd name="T58" fmla="*/ 188 w 528"/>
                <a:gd name="T59" fmla="*/ 320 h 322"/>
                <a:gd name="T60" fmla="*/ 208 w 528"/>
                <a:gd name="T61" fmla="*/ 320 h 322"/>
                <a:gd name="T62" fmla="*/ 228 w 528"/>
                <a:gd name="T63" fmla="*/ 318 h 322"/>
                <a:gd name="T64" fmla="*/ 248 w 528"/>
                <a:gd name="T65" fmla="*/ 317 h 322"/>
                <a:gd name="T66" fmla="*/ 269 w 528"/>
                <a:gd name="T67" fmla="*/ 316 h 322"/>
                <a:gd name="T68" fmla="*/ 289 w 528"/>
                <a:gd name="T69" fmla="*/ 313 h 322"/>
                <a:gd name="T70" fmla="*/ 309 w 528"/>
                <a:gd name="T71" fmla="*/ 312 h 322"/>
                <a:gd name="T72" fmla="*/ 329 w 528"/>
                <a:gd name="T73" fmla="*/ 310 h 322"/>
                <a:gd name="T74" fmla="*/ 348 w 528"/>
                <a:gd name="T75" fmla="*/ 309 h 322"/>
                <a:gd name="T76" fmla="*/ 368 w 528"/>
                <a:gd name="T77" fmla="*/ 308 h 322"/>
                <a:gd name="T78" fmla="*/ 387 w 528"/>
                <a:gd name="T79" fmla="*/ 306 h 322"/>
                <a:gd name="T80" fmla="*/ 404 w 528"/>
                <a:gd name="T81" fmla="*/ 305 h 322"/>
                <a:gd name="T82" fmla="*/ 421 w 528"/>
                <a:gd name="T83" fmla="*/ 302 h 322"/>
                <a:gd name="T84" fmla="*/ 437 w 528"/>
                <a:gd name="T85" fmla="*/ 301 h 322"/>
                <a:gd name="T86" fmla="*/ 452 w 528"/>
                <a:gd name="T87" fmla="*/ 300 h 322"/>
                <a:gd name="T88" fmla="*/ 465 w 528"/>
                <a:gd name="T89" fmla="*/ 298 h 322"/>
                <a:gd name="T90" fmla="*/ 477 w 528"/>
                <a:gd name="T91" fmla="*/ 297 h 322"/>
                <a:gd name="T92" fmla="*/ 488 w 528"/>
                <a:gd name="T93" fmla="*/ 296 h 322"/>
                <a:gd name="T94" fmla="*/ 482 w 528"/>
                <a:gd name="T95" fmla="*/ 94 h 322"/>
                <a:gd name="T96" fmla="*/ 523 w 528"/>
                <a:gd name="T97" fmla="*/ 0 h 322"/>
                <a:gd name="T98" fmla="*/ 46 w 528"/>
                <a:gd name="T99" fmla="*/ 2 h 3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8"/>
                <a:gd name="T151" fmla="*/ 0 h 322"/>
                <a:gd name="T152" fmla="*/ 528 w 528"/>
                <a:gd name="T153" fmla="*/ 322 h 3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8" h="322">
                  <a:moveTo>
                    <a:pt x="46" y="2"/>
                  </a:moveTo>
                  <a:lnTo>
                    <a:pt x="46" y="94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8" y="134"/>
                  </a:lnTo>
                  <a:lnTo>
                    <a:pt x="7" y="137"/>
                  </a:lnTo>
                  <a:lnTo>
                    <a:pt x="7" y="141"/>
                  </a:lnTo>
                  <a:lnTo>
                    <a:pt x="6" y="146"/>
                  </a:lnTo>
                  <a:lnTo>
                    <a:pt x="6" y="152"/>
                  </a:lnTo>
                  <a:lnTo>
                    <a:pt x="5" y="156"/>
                  </a:lnTo>
                  <a:lnTo>
                    <a:pt x="5" y="162"/>
                  </a:lnTo>
                  <a:lnTo>
                    <a:pt x="4" y="169"/>
                  </a:lnTo>
                  <a:lnTo>
                    <a:pt x="4" y="176"/>
                  </a:lnTo>
                  <a:lnTo>
                    <a:pt x="4" y="184"/>
                  </a:lnTo>
                  <a:lnTo>
                    <a:pt x="3" y="192"/>
                  </a:lnTo>
                  <a:lnTo>
                    <a:pt x="2" y="198"/>
                  </a:lnTo>
                  <a:lnTo>
                    <a:pt x="2" y="206"/>
                  </a:lnTo>
                  <a:lnTo>
                    <a:pt x="2" y="214"/>
                  </a:lnTo>
                  <a:lnTo>
                    <a:pt x="1" y="222"/>
                  </a:lnTo>
                  <a:lnTo>
                    <a:pt x="1" y="230"/>
                  </a:lnTo>
                  <a:lnTo>
                    <a:pt x="1" y="238"/>
                  </a:lnTo>
                  <a:lnTo>
                    <a:pt x="0" y="245"/>
                  </a:lnTo>
                  <a:lnTo>
                    <a:pt x="0" y="253"/>
                  </a:lnTo>
                  <a:lnTo>
                    <a:pt x="0" y="260"/>
                  </a:lnTo>
                  <a:lnTo>
                    <a:pt x="1" y="268"/>
                  </a:lnTo>
                  <a:lnTo>
                    <a:pt x="1" y="273"/>
                  </a:lnTo>
                  <a:lnTo>
                    <a:pt x="1" y="280"/>
                  </a:lnTo>
                  <a:lnTo>
                    <a:pt x="1" y="286"/>
                  </a:lnTo>
                  <a:lnTo>
                    <a:pt x="2" y="292"/>
                  </a:lnTo>
                  <a:lnTo>
                    <a:pt x="3" y="297"/>
                  </a:lnTo>
                  <a:lnTo>
                    <a:pt x="4" y="302"/>
                  </a:lnTo>
                  <a:lnTo>
                    <a:pt x="5" y="305"/>
                  </a:lnTo>
                  <a:lnTo>
                    <a:pt x="7" y="310"/>
                  </a:lnTo>
                  <a:lnTo>
                    <a:pt x="9" y="312"/>
                  </a:lnTo>
                  <a:lnTo>
                    <a:pt x="12" y="314"/>
                  </a:lnTo>
                  <a:lnTo>
                    <a:pt x="15" y="316"/>
                  </a:lnTo>
                  <a:lnTo>
                    <a:pt x="19" y="316"/>
                  </a:lnTo>
                  <a:lnTo>
                    <a:pt x="22" y="317"/>
                  </a:lnTo>
                  <a:lnTo>
                    <a:pt x="27" y="318"/>
                  </a:lnTo>
                  <a:lnTo>
                    <a:pt x="31" y="318"/>
                  </a:lnTo>
                  <a:lnTo>
                    <a:pt x="36" y="318"/>
                  </a:lnTo>
                  <a:lnTo>
                    <a:pt x="41" y="320"/>
                  </a:lnTo>
                  <a:lnTo>
                    <a:pt x="48" y="320"/>
                  </a:lnTo>
                  <a:lnTo>
                    <a:pt x="53" y="320"/>
                  </a:lnTo>
                  <a:lnTo>
                    <a:pt x="60" y="321"/>
                  </a:lnTo>
                  <a:lnTo>
                    <a:pt x="66" y="322"/>
                  </a:lnTo>
                  <a:lnTo>
                    <a:pt x="74" y="322"/>
                  </a:lnTo>
                  <a:lnTo>
                    <a:pt x="81" y="322"/>
                  </a:lnTo>
                  <a:lnTo>
                    <a:pt x="89" y="322"/>
                  </a:lnTo>
                  <a:lnTo>
                    <a:pt x="97" y="322"/>
                  </a:lnTo>
                  <a:lnTo>
                    <a:pt x="105" y="322"/>
                  </a:lnTo>
                  <a:lnTo>
                    <a:pt x="113" y="322"/>
                  </a:lnTo>
                  <a:lnTo>
                    <a:pt x="122" y="322"/>
                  </a:lnTo>
                  <a:lnTo>
                    <a:pt x="131" y="322"/>
                  </a:lnTo>
                  <a:lnTo>
                    <a:pt x="140" y="322"/>
                  </a:lnTo>
                  <a:lnTo>
                    <a:pt x="149" y="322"/>
                  </a:lnTo>
                  <a:lnTo>
                    <a:pt x="159" y="322"/>
                  </a:lnTo>
                  <a:lnTo>
                    <a:pt x="168" y="321"/>
                  </a:lnTo>
                  <a:lnTo>
                    <a:pt x="178" y="321"/>
                  </a:lnTo>
                  <a:lnTo>
                    <a:pt x="188" y="320"/>
                  </a:lnTo>
                  <a:lnTo>
                    <a:pt x="198" y="320"/>
                  </a:lnTo>
                  <a:lnTo>
                    <a:pt x="208" y="320"/>
                  </a:lnTo>
                  <a:lnTo>
                    <a:pt x="218" y="320"/>
                  </a:lnTo>
                  <a:lnTo>
                    <a:pt x="228" y="318"/>
                  </a:lnTo>
                  <a:lnTo>
                    <a:pt x="238" y="318"/>
                  </a:lnTo>
                  <a:lnTo>
                    <a:pt x="248" y="317"/>
                  </a:lnTo>
                  <a:lnTo>
                    <a:pt x="259" y="317"/>
                  </a:lnTo>
                  <a:lnTo>
                    <a:pt x="269" y="316"/>
                  </a:lnTo>
                  <a:lnTo>
                    <a:pt x="279" y="316"/>
                  </a:lnTo>
                  <a:lnTo>
                    <a:pt x="289" y="313"/>
                  </a:lnTo>
                  <a:lnTo>
                    <a:pt x="299" y="313"/>
                  </a:lnTo>
                  <a:lnTo>
                    <a:pt x="309" y="312"/>
                  </a:lnTo>
                  <a:lnTo>
                    <a:pt x="319" y="312"/>
                  </a:lnTo>
                  <a:lnTo>
                    <a:pt x="329" y="310"/>
                  </a:lnTo>
                  <a:lnTo>
                    <a:pt x="339" y="310"/>
                  </a:lnTo>
                  <a:lnTo>
                    <a:pt x="348" y="309"/>
                  </a:lnTo>
                  <a:lnTo>
                    <a:pt x="358" y="309"/>
                  </a:lnTo>
                  <a:lnTo>
                    <a:pt x="368" y="308"/>
                  </a:lnTo>
                  <a:lnTo>
                    <a:pt x="377" y="308"/>
                  </a:lnTo>
                  <a:lnTo>
                    <a:pt x="387" y="306"/>
                  </a:lnTo>
                  <a:lnTo>
                    <a:pt x="396" y="305"/>
                  </a:lnTo>
                  <a:lnTo>
                    <a:pt x="404" y="305"/>
                  </a:lnTo>
                  <a:lnTo>
                    <a:pt x="413" y="304"/>
                  </a:lnTo>
                  <a:lnTo>
                    <a:pt x="421" y="302"/>
                  </a:lnTo>
                  <a:lnTo>
                    <a:pt x="429" y="302"/>
                  </a:lnTo>
                  <a:lnTo>
                    <a:pt x="437" y="301"/>
                  </a:lnTo>
                  <a:lnTo>
                    <a:pt x="445" y="301"/>
                  </a:lnTo>
                  <a:lnTo>
                    <a:pt x="452" y="300"/>
                  </a:lnTo>
                  <a:lnTo>
                    <a:pt x="458" y="298"/>
                  </a:lnTo>
                  <a:lnTo>
                    <a:pt x="465" y="298"/>
                  </a:lnTo>
                  <a:lnTo>
                    <a:pt x="472" y="297"/>
                  </a:lnTo>
                  <a:lnTo>
                    <a:pt x="477" y="297"/>
                  </a:lnTo>
                  <a:lnTo>
                    <a:pt x="483" y="296"/>
                  </a:lnTo>
                  <a:lnTo>
                    <a:pt x="488" y="296"/>
                  </a:lnTo>
                  <a:lnTo>
                    <a:pt x="493" y="296"/>
                  </a:lnTo>
                  <a:lnTo>
                    <a:pt x="482" y="94"/>
                  </a:lnTo>
                  <a:lnTo>
                    <a:pt x="528" y="84"/>
                  </a:lnTo>
                  <a:lnTo>
                    <a:pt x="523" y="0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" name="Freeform 30"/>
            <p:cNvSpPr>
              <a:spLocks/>
            </p:cNvSpPr>
            <p:nvPr/>
          </p:nvSpPr>
          <p:spPr bwMode="auto">
            <a:xfrm>
              <a:off x="4080" y="3310"/>
              <a:ext cx="256" cy="234"/>
            </a:xfrm>
            <a:custGeom>
              <a:avLst/>
              <a:gdLst>
                <a:gd name="T0" fmla="*/ 107 w 767"/>
                <a:gd name="T1" fmla="*/ 388 h 937"/>
                <a:gd name="T2" fmla="*/ 101 w 767"/>
                <a:gd name="T3" fmla="*/ 666 h 937"/>
                <a:gd name="T4" fmla="*/ 101 w 767"/>
                <a:gd name="T5" fmla="*/ 692 h 937"/>
                <a:gd name="T6" fmla="*/ 101 w 767"/>
                <a:gd name="T7" fmla="*/ 724 h 937"/>
                <a:gd name="T8" fmla="*/ 101 w 767"/>
                <a:gd name="T9" fmla="*/ 757 h 937"/>
                <a:gd name="T10" fmla="*/ 101 w 767"/>
                <a:gd name="T11" fmla="*/ 785 h 937"/>
                <a:gd name="T12" fmla="*/ 101 w 767"/>
                <a:gd name="T13" fmla="*/ 808 h 937"/>
                <a:gd name="T14" fmla="*/ 102 w 767"/>
                <a:gd name="T15" fmla="*/ 834 h 937"/>
                <a:gd name="T16" fmla="*/ 104 w 767"/>
                <a:gd name="T17" fmla="*/ 861 h 937"/>
                <a:gd name="T18" fmla="*/ 108 w 767"/>
                <a:gd name="T19" fmla="*/ 886 h 937"/>
                <a:gd name="T20" fmla="*/ 122 w 767"/>
                <a:gd name="T21" fmla="*/ 926 h 937"/>
                <a:gd name="T22" fmla="*/ 148 w 767"/>
                <a:gd name="T23" fmla="*/ 932 h 937"/>
                <a:gd name="T24" fmla="*/ 181 w 767"/>
                <a:gd name="T25" fmla="*/ 934 h 937"/>
                <a:gd name="T26" fmla="*/ 220 w 767"/>
                <a:gd name="T27" fmla="*/ 936 h 937"/>
                <a:gd name="T28" fmla="*/ 264 w 767"/>
                <a:gd name="T29" fmla="*/ 937 h 937"/>
                <a:gd name="T30" fmla="*/ 311 w 767"/>
                <a:gd name="T31" fmla="*/ 936 h 937"/>
                <a:gd name="T32" fmla="*/ 361 w 767"/>
                <a:gd name="T33" fmla="*/ 933 h 937"/>
                <a:gd name="T34" fmla="*/ 411 w 767"/>
                <a:gd name="T35" fmla="*/ 929 h 937"/>
                <a:gd name="T36" fmla="*/ 461 w 767"/>
                <a:gd name="T37" fmla="*/ 925 h 937"/>
                <a:gd name="T38" fmla="*/ 510 w 767"/>
                <a:gd name="T39" fmla="*/ 918 h 937"/>
                <a:gd name="T40" fmla="*/ 555 w 767"/>
                <a:gd name="T41" fmla="*/ 912 h 937"/>
                <a:gd name="T42" fmla="*/ 587 w 767"/>
                <a:gd name="T43" fmla="*/ 901 h 937"/>
                <a:gd name="T44" fmla="*/ 593 w 767"/>
                <a:gd name="T45" fmla="*/ 870 h 937"/>
                <a:gd name="T46" fmla="*/ 595 w 767"/>
                <a:gd name="T47" fmla="*/ 833 h 937"/>
                <a:gd name="T48" fmla="*/ 595 w 767"/>
                <a:gd name="T49" fmla="*/ 789 h 937"/>
                <a:gd name="T50" fmla="*/ 594 w 767"/>
                <a:gd name="T51" fmla="*/ 740 h 937"/>
                <a:gd name="T52" fmla="*/ 592 w 767"/>
                <a:gd name="T53" fmla="*/ 690 h 937"/>
                <a:gd name="T54" fmla="*/ 589 w 767"/>
                <a:gd name="T55" fmla="*/ 641 h 937"/>
                <a:gd name="T56" fmla="*/ 587 w 767"/>
                <a:gd name="T57" fmla="*/ 601 h 937"/>
                <a:gd name="T58" fmla="*/ 585 w 767"/>
                <a:gd name="T59" fmla="*/ 568 h 937"/>
                <a:gd name="T60" fmla="*/ 584 w 767"/>
                <a:gd name="T61" fmla="*/ 546 h 937"/>
                <a:gd name="T62" fmla="*/ 766 w 767"/>
                <a:gd name="T63" fmla="*/ 241 h 937"/>
                <a:gd name="T64" fmla="*/ 511 w 767"/>
                <a:gd name="T65" fmla="*/ 14 h 937"/>
                <a:gd name="T66" fmla="*/ 485 w 767"/>
                <a:gd name="T67" fmla="*/ 10 h 937"/>
                <a:gd name="T68" fmla="*/ 462 w 767"/>
                <a:gd name="T69" fmla="*/ 6 h 937"/>
                <a:gd name="T70" fmla="*/ 438 w 767"/>
                <a:gd name="T71" fmla="*/ 5 h 937"/>
                <a:gd name="T72" fmla="*/ 411 w 767"/>
                <a:gd name="T73" fmla="*/ 4 h 937"/>
                <a:gd name="T74" fmla="*/ 382 w 767"/>
                <a:gd name="T75" fmla="*/ 1 h 937"/>
                <a:gd name="T76" fmla="*/ 354 w 767"/>
                <a:gd name="T77" fmla="*/ 0 h 937"/>
                <a:gd name="T78" fmla="*/ 326 w 767"/>
                <a:gd name="T79" fmla="*/ 0 h 937"/>
                <a:gd name="T80" fmla="*/ 298 w 767"/>
                <a:gd name="T81" fmla="*/ 0 h 937"/>
                <a:gd name="T82" fmla="*/ 273 w 767"/>
                <a:gd name="T83" fmla="*/ 0 h 937"/>
                <a:gd name="T84" fmla="*/ 250 w 767"/>
                <a:gd name="T85" fmla="*/ 0 h 937"/>
                <a:gd name="T86" fmla="*/ 225 w 767"/>
                <a:gd name="T87" fmla="*/ 0 h 937"/>
                <a:gd name="T88" fmla="*/ 201 w 767"/>
                <a:gd name="T89" fmla="*/ 0 h 937"/>
                <a:gd name="T90" fmla="*/ 179 w 767"/>
                <a:gd name="T91" fmla="*/ 1 h 937"/>
                <a:gd name="T92" fmla="*/ 157 w 767"/>
                <a:gd name="T93" fmla="*/ 2 h 937"/>
                <a:gd name="T94" fmla="*/ 137 w 767"/>
                <a:gd name="T95" fmla="*/ 5 h 937"/>
                <a:gd name="T96" fmla="*/ 114 w 767"/>
                <a:gd name="T97" fmla="*/ 6 h 937"/>
                <a:gd name="T98" fmla="*/ 92 w 767"/>
                <a:gd name="T99" fmla="*/ 8 h 937"/>
                <a:gd name="T100" fmla="*/ 68 w 767"/>
                <a:gd name="T101" fmla="*/ 10 h 937"/>
                <a:gd name="T102" fmla="*/ 43 w 767"/>
                <a:gd name="T103" fmla="*/ 14 h 937"/>
                <a:gd name="T104" fmla="*/ 15 w 767"/>
                <a:gd name="T105" fmla="*/ 17 h 93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7"/>
                <a:gd name="T160" fmla="*/ 0 h 937"/>
                <a:gd name="T161" fmla="*/ 767 w 767"/>
                <a:gd name="T162" fmla="*/ 937 h 93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7" h="937">
                  <a:moveTo>
                    <a:pt x="0" y="78"/>
                  </a:moveTo>
                  <a:lnTo>
                    <a:pt x="52" y="118"/>
                  </a:lnTo>
                  <a:lnTo>
                    <a:pt x="48" y="221"/>
                  </a:lnTo>
                  <a:lnTo>
                    <a:pt x="196" y="266"/>
                  </a:lnTo>
                  <a:lnTo>
                    <a:pt x="199" y="336"/>
                  </a:lnTo>
                  <a:lnTo>
                    <a:pt x="107" y="388"/>
                  </a:lnTo>
                  <a:lnTo>
                    <a:pt x="111" y="442"/>
                  </a:lnTo>
                  <a:lnTo>
                    <a:pt x="166" y="472"/>
                  </a:lnTo>
                  <a:lnTo>
                    <a:pt x="163" y="546"/>
                  </a:lnTo>
                  <a:lnTo>
                    <a:pt x="95" y="574"/>
                  </a:lnTo>
                  <a:lnTo>
                    <a:pt x="92" y="641"/>
                  </a:lnTo>
                  <a:lnTo>
                    <a:pt x="101" y="666"/>
                  </a:lnTo>
                  <a:lnTo>
                    <a:pt x="101" y="670"/>
                  </a:lnTo>
                  <a:lnTo>
                    <a:pt x="101" y="676"/>
                  </a:lnTo>
                  <a:lnTo>
                    <a:pt x="101" y="684"/>
                  </a:lnTo>
                  <a:lnTo>
                    <a:pt x="101" y="686"/>
                  </a:lnTo>
                  <a:lnTo>
                    <a:pt x="101" y="692"/>
                  </a:lnTo>
                  <a:lnTo>
                    <a:pt x="101" y="696"/>
                  </a:lnTo>
                  <a:lnTo>
                    <a:pt x="101" y="701"/>
                  </a:lnTo>
                  <a:lnTo>
                    <a:pt x="101" y="706"/>
                  </a:lnTo>
                  <a:lnTo>
                    <a:pt x="101" y="712"/>
                  </a:lnTo>
                  <a:lnTo>
                    <a:pt x="101" y="717"/>
                  </a:lnTo>
                  <a:lnTo>
                    <a:pt x="101" y="724"/>
                  </a:lnTo>
                  <a:lnTo>
                    <a:pt x="101" y="729"/>
                  </a:lnTo>
                  <a:lnTo>
                    <a:pt x="101" y="734"/>
                  </a:lnTo>
                  <a:lnTo>
                    <a:pt x="101" y="740"/>
                  </a:lnTo>
                  <a:lnTo>
                    <a:pt x="101" y="745"/>
                  </a:lnTo>
                  <a:lnTo>
                    <a:pt x="101" y="750"/>
                  </a:lnTo>
                  <a:lnTo>
                    <a:pt x="101" y="757"/>
                  </a:lnTo>
                  <a:lnTo>
                    <a:pt x="101" y="762"/>
                  </a:lnTo>
                  <a:lnTo>
                    <a:pt x="101" y="768"/>
                  </a:lnTo>
                  <a:lnTo>
                    <a:pt x="101" y="772"/>
                  </a:lnTo>
                  <a:lnTo>
                    <a:pt x="101" y="777"/>
                  </a:lnTo>
                  <a:lnTo>
                    <a:pt x="101" y="781"/>
                  </a:lnTo>
                  <a:lnTo>
                    <a:pt x="101" y="785"/>
                  </a:lnTo>
                  <a:lnTo>
                    <a:pt x="101" y="789"/>
                  </a:lnTo>
                  <a:lnTo>
                    <a:pt x="101" y="793"/>
                  </a:lnTo>
                  <a:lnTo>
                    <a:pt x="101" y="796"/>
                  </a:lnTo>
                  <a:lnTo>
                    <a:pt x="101" y="798"/>
                  </a:lnTo>
                  <a:lnTo>
                    <a:pt x="101" y="802"/>
                  </a:lnTo>
                  <a:lnTo>
                    <a:pt x="101" y="808"/>
                  </a:lnTo>
                  <a:lnTo>
                    <a:pt x="101" y="812"/>
                  </a:lnTo>
                  <a:lnTo>
                    <a:pt x="101" y="816"/>
                  </a:lnTo>
                  <a:lnTo>
                    <a:pt x="101" y="821"/>
                  </a:lnTo>
                  <a:lnTo>
                    <a:pt x="101" y="825"/>
                  </a:lnTo>
                  <a:lnTo>
                    <a:pt x="102" y="829"/>
                  </a:lnTo>
                  <a:lnTo>
                    <a:pt x="102" y="834"/>
                  </a:lnTo>
                  <a:lnTo>
                    <a:pt x="102" y="838"/>
                  </a:lnTo>
                  <a:lnTo>
                    <a:pt x="102" y="842"/>
                  </a:lnTo>
                  <a:lnTo>
                    <a:pt x="103" y="848"/>
                  </a:lnTo>
                  <a:lnTo>
                    <a:pt x="103" y="852"/>
                  </a:lnTo>
                  <a:lnTo>
                    <a:pt x="104" y="856"/>
                  </a:lnTo>
                  <a:lnTo>
                    <a:pt x="104" y="861"/>
                  </a:lnTo>
                  <a:lnTo>
                    <a:pt x="105" y="865"/>
                  </a:lnTo>
                  <a:lnTo>
                    <a:pt x="106" y="869"/>
                  </a:lnTo>
                  <a:lnTo>
                    <a:pt x="106" y="873"/>
                  </a:lnTo>
                  <a:lnTo>
                    <a:pt x="107" y="877"/>
                  </a:lnTo>
                  <a:lnTo>
                    <a:pt x="107" y="881"/>
                  </a:lnTo>
                  <a:lnTo>
                    <a:pt x="108" y="886"/>
                  </a:lnTo>
                  <a:lnTo>
                    <a:pt x="110" y="893"/>
                  </a:lnTo>
                  <a:lnTo>
                    <a:pt x="112" y="901"/>
                  </a:lnTo>
                  <a:lnTo>
                    <a:pt x="114" y="908"/>
                  </a:lnTo>
                  <a:lnTo>
                    <a:pt x="116" y="914"/>
                  </a:lnTo>
                  <a:lnTo>
                    <a:pt x="118" y="921"/>
                  </a:lnTo>
                  <a:lnTo>
                    <a:pt x="122" y="926"/>
                  </a:lnTo>
                  <a:lnTo>
                    <a:pt x="125" y="926"/>
                  </a:lnTo>
                  <a:lnTo>
                    <a:pt x="129" y="928"/>
                  </a:lnTo>
                  <a:lnTo>
                    <a:pt x="133" y="928"/>
                  </a:lnTo>
                  <a:lnTo>
                    <a:pt x="138" y="929"/>
                  </a:lnTo>
                  <a:lnTo>
                    <a:pt x="143" y="929"/>
                  </a:lnTo>
                  <a:lnTo>
                    <a:pt x="148" y="932"/>
                  </a:lnTo>
                  <a:lnTo>
                    <a:pt x="153" y="932"/>
                  </a:lnTo>
                  <a:lnTo>
                    <a:pt x="158" y="933"/>
                  </a:lnTo>
                  <a:lnTo>
                    <a:pt x="163" y="933"/>
                  </a:lnTo>
                  <a:lnTo>
                    <a:pt x="169" y="933"/>
                  </a:lnTo>
                  <a:lnTo>
                    <a:pt x="174" y="933"/>
                  </a:lnTo>
                  <a:lnTo>
                    <a:pt x="181" y="934"/>
                  </a:lnTo>
                  <a:lnTo>
                    <a:pt x="187" y="934"/>
                  </a:lnTo>
                  <a:lnTo>
                    <a:pt x="193" y="934"/>
                  </a:lnTo>
                  <a:lnTo>
                    <a:pt x="200" y="936"/>
                  </a:lnTo>
                  <a:lnTo>
                    <a:pt x="207" y="936"/>
                  </a:lnTo>
                  <a:lnTo>
                    <a:pt x="213" y="936"/>
                  </a:lnTo>
                  <a:lnTo>
                    <a:pt x="220" y="936"/>
                  </a:lnTo>
                  <a:lnTo>
                    <a:pt x="227" y="936"/>
                  </a:lnTo>
                  <a:lnTo>
                    <a:pt x="234" y="936"/>
                  </a:lnTo>
                  <a:lnTo>
                    <a:pt x="241" y="936"/>
                  </a:lnTo>
                  <a:lnTo>
                    <a:pt x="248" y="936"/>
                  </a:lnTo>
                  <a:lnTo>
                    <a:pt x="256" y="936"/>
                  </a:lnTo>
                  <a:lnTo>
                    <a:pt x="264" y="937"/>
                  </a:lnTo>
                  <a:lnTo>
                    <a:pt x="271" y="936"/>
                  </a:lnTo>
                  <a:lnTo>
                    <a:pt x="279" y="936"/>
                  </a:lnTo>
                  <a:lnTo>
                    <a:pt x="287" y="936"/>
                  </a:lnTo>
                  <a:lnTo>
                    <a:pt x="295" y="936"/>
                  </a:lnTo>
                  <a:lnTo>
                    <a:pt x="303" y="936"/>
                  </a:lnTo>
                  <a:lnTo>
                    <a:pt x="311" y="936"/>
                  </a:lnTo>
                  <a:lnTo>
                    <a:pt x="320" y="936"/>
                  </a:lnTo>
                  <a:lnTo>
                    <a:pt x="328" y="936"/>
                  </a:lnTo>
                  <a:lnTo>
                    <a:pt x="336" y="934"/>
                  </a:lnTo>
                  <a:lnTo>
                    <a:pt x="344" y="934"/>
                  </a:lnTo>
                  <a:lnTo>
                    <a:pt x="352" y="933"/>
                  </a:lnTo>
                  <a:lnTo>
                    <a:pt x="361" y="933"/>
                  </a:lnTo>
                  <a:lnTo>
                    <a:pt x="369" y="933"/>
                  </a:lnTo>
                  <a:lnTo>
                    <a:pt x="377" y="932"/>
                  </a:lnTo>
                  <a:lnTo>
                    <a:pt x="386" y="932"/>
                  </a:lnTo>
                  <a:lnTo>
                    <a:pt x="394" y="932"/>
                  </a:lnTo>
                  <a:lnTo>
                    <a:pt x="402" y="929"/>
                  </a:lnTo>
                  <a:lnTo>
                    <a:pt x="411" y="929"/>
                  </a:lnTo>
                  <a:lnTo>
                    <a:pt x="419" y="928"/>
                  </a:lnTo>
                  <a:lnTo>
                    <a:pt x="427" y="928"/>
                  </a:lnTo>
                  <a:lnTo>
                    <a:pt x="436" y="926"/>
                  </a:lnTo>
                  <a:lnTo>
                    <a:pt x="444" y="926"/>
                  </a:lnTo>
                  <a:lnTo>
                    <a:pt x="452" y="925"/>
                  </a:lnTo>
                  <a:lnTo>
                    <a:pt x="461" y="925"/>
                  </a:lnTo>
                  <a:lnTo>
                    <a:pt x="469" y="922"/>
                  </a:lnTo>
                  <a:lnTo>
                    <a:pt x="477" y="922"/>
                  </a:lnTo>
                  <a:lnTo>
                    <a:pt x="485" y="921"/>
                  </a:lnTo>
                  <a:lnTo>
                    <a:pt x="494" y="920"/>
                  </a:lnTo>
                  <a:lnTo>
                    <a:pt x="502" y="918"/>
                  </a:lnTo>
                  <a:lnTo>
                    <a:pt x="510" y="918"/>
                  </a:lnTo>
                  <a:lnTo>
                    <a:pt x="517" y="917"/>
                  </a:lnTo>
                  <a:lnTo>
                    <a:pt x="525" y="916"/>
                  </a:lnTo>
                  <a:lnTo>
                    <a:pt x="532" y="914"/>
                  </a:lnTo>
                  <a:lnTo>
                    <a:pt x="540" y="913"/>
                  </a:lnTo>
                  <a:lnTo>
                    <a:pt x="547" y="912"/>
                  </a:lnTo>
                  <a:lnTo>
                    <a:pt x="555" y="912"/>
                  </a:lnTo>
                  <a:lnTo>
                    <a:pt x="562" y="909"/>
                  </a:lnTo>
                  <a:lnTo>
                    <a:pt x="570" y="909"/>
                  </a:lnTo>
                  <a:lnTo>
                    <a:pt x="577" y="908"/>
                  </a:lnTo>
                  <a:lnTo>
                    <a:pt x="584" y="906"/>
                  </a:lnTo>
                  <a:lnTo>
                    <a:pt x="586" y="905"/>
                  </a:lnTo>
                  <a:lnTo>
                    <a:pt x="587" y="901"/>
                  </a:lnTo>
                  <a:lnTo>
                    <a:pt x="589" y="896"/>
                  </a:lnTo>
                  <a:lnTo>
                    <a:pt x="591" y="889"/>
                  </a:lnTo>
                  <a:lnTo>
                    <a:pt x="591" y="884"/>
                  </a:lnTo>
                  <a:lnTo>
                    <a:pt x="592" y="880"/>
                  </a:lnTo>
                  <a:lnTo>
                    <a:pt x="592" y="874"/>
                  </a:lnTo>
                  <a:lnTo>
                    <a:pt x="593" y="870"/>
                  </a:lnTo>
                  <a:lnTo>
                    <a:pt x="593" y="864"/>
                  </a:lnTo>
                  <a:lnTo>
                    <a:pt x="594" y="858"/>
                  </a:lnTo>
                  <a:lnTo>
                    <a:pt x="594" y="853"/>
                  </a:lnTo>
                  <a:lnTo>
                    <a:pt x="595" y="848"/>
                  </a:lnTo>
                  <a:lnTo>
                    <a:pt x="595" y="840"/>
                  </a:lnTo>
                  <a:lnTo>
                    <a:pt x="595" y="833"/>
                  </a:lnTo>
                  <a:lnTo>
                    <a:pt x="595" y="826"/>
                  </a:lnTo>
                  <a:lnTo>
                    <a:pt x="595" y="820"/>
                  </a:lnTo>
                  <a:lnTo>
                    <a:pt x="595" y="812"/>
                  </a:lnTo>
                  <a:lnTo>
                    <a:pt x="595" y="804"/>
                  </a:lnTo>
                  <a:lnTo>
                    <a:pt x="595" y="797"/>
                  </a:lnTo>
                  <a:lnTo>
                    <a:pt x="595" y="789"/>
                  </a:lnTo>
                  <a:lnTo>
                    <a:pt x="594" y="781"/>
                  </a:lnTo>
                  <a:lnTo>
                    <a:pt x="594" y="773"/>
                  </a:lnTo>
                  <a:lnTo>
                    <a:pt x="594" y="765"/>
                  </a:lnTo>
                  <a:lnTo>
                    <a:pt x="594" y="757"/>
                  </a:lnTo>
                  <a:lnTo>
                    <a:pt x="594" y="749"/>
                  </a:lnTo>
                  <a:lnTo>
                    <a:pt x="594" y="740"/>
                  </a:lnTo>
                  <a:lnTo>
                    <a:pt x="594" y="732"/>
                  </a:lnTo>
                  <a:lnTo>
                    <a:pt x="594" y="724"/>
                  </a:lnTo>
                  <a:lnTo>
                    <a:pt x="593" y="716"/>
                  </a:lnTo>
                  <a:lnTo>
                    <a:pt x="592" y="706"/>
                  </a:lnTo>
                  <a:lnTo>
                    <a:pt x="592" y="698"/>
                  </a:lnTo>
                  <a:lnTo>
                    <a:pt x="592" y="690"/>
                  </a:lnTo>
                  <a:lnTo>
                    <a:pt x="591" y="681"/>
                  </a:lnTo>
                  <a:lnTo>
                    <a:pt x="591" y="673"/>
                  </a:lnTo>
                  <a:lnTo>
                    <a:pt x="590" y="665"/>
                  </a:lnTo>
                  <a:lnTo>
                    <a:pt x="590" y="658"/>
                  </a:lnTo>
                  <a:lnTo>
                    <a:pt x="590" y="649"/>
                  </a:lnTo>
                  <a:lnTo>
                    <a:pt x="589" y="641"/>
                  </a:lnTo>
                  <a:lnTo>
                    <a:pt x="589" y="633"/>
                  </a:lnTo>
                  <a:lnTo>
                    <a:pt x="589" y="626"/>
                  </a:lnTo>
                  <a:lnTo>
                    <a:pt x="588" y="620"/>
                  </a:lnTo>
                  <a:lnTo>
                    <a:pt x="587" y="613"/>
                  </a:lnTo>
                  <a:lnTo>
                    <a:pt x="587" y="606"/>
                  </a:lnTo>
                  <a:lnTo>
                    <a:pt x="587" y="601"/>
                  </a:lnTo>
                  <a:lnTo>
                    <a:pt x="587" y="594"/>
                  </a:lnTo>
                  <a:lnTo>
                    <a:pt x="586" y="588"/>
                  </a:lnTo>
                  <a:lnTo>
                    <a:pt x="586" y="582"/>
                  </a:lnTo>
                  <a:lnTo>
                    <a:pt x="586" y="577"/>
                  </a:lnTo>
                  <a:lnTo>
                    <a:pt x="585" y="573"/>
                  </a:lnTo>
                  <a:lnTo>
                    <a:pt x="585" y="568"/>
                  </a:lnTo>
                  <a:lnTo>
                    <a:pt x="585" y="564"/>
                  </a:lnTo>
                  <a:lnTo>
                    <a:pt x="585" y="561"/>
                  </a:lnTo>
                  <a:lnTo>
                    <a:pt x="584" y="554"/>
                  </a:lnTo>
                  <a:lnTo>
                    <a:pt x="584" y="549"/>
                  </a:lnTo>
                  <a:lnTo>
                    <a:pt x="584" y="546"/>
                  </a:lnTo>
                  <a:lnTo>
                    <a:pt x="665" y="517"/>
                  </a:lnTo>
                  <a:lnTo>
                    <a:pt x="661" y="445"/>
                  </a:lnTo>
                  <a:lnTo>
                    <a:pt x="629" y="433"/>
                  </a:lnTo>
                  <a:lnTo>
                    <a:pt x="621" y="346"/>
                  </a:lnTo>
                  <a:lnTo>
                    <a:pt x="767" y="321"/>
                  </a:lnTo>
                  <a:lnTo>
                    <a:pt x="766" y="241"/>
                  </a:lnTo>
                  <a:lnTo>
                    <a:pt x="600" y="201"/>
                  </a:lnTo>
                  <a:lnTo>
                    <a:pt x="584" y="118"/>
                  </a:lnTo>
                  <a:lnTo>
                    <a:pt x="524" y="108"/>
                  </a:lnTo>
                  <a:lnTo>
                    <a:pt x="521" y="17"/>
                  </a:lnTo>
                  <a:lnTo>
                    <a:pt x="516" y="14"/>
                  </a:lnTo>
                  <a:lnTo>
                    <a:pt x="511" y="14"/>
                  </a:lnTo>
                  <a:lnTo>
                    <a:pt x="505" y="13"/>
                  </a:lnTo>
                  <a:lnTo>
                    <a:pt x="500" y="12"/>
                  </a:lnTo>
                  <a:lnTo>
                    <a:pt x="496" y="12"/>
                  </a:lnTo>
                  <a:lnTo>
                    <a:pt x="493" y="10"/>
                  </a:lnTo>
                  <a:lnTo>
                    <a:pt x="490" y="10"/>
                  </a:lnTo>
                  <a:lnTo>
                    <a:pt x="485" y="10"/>
                  </a:lnTo>
                  <a:lnTo>
                    <a:pt x="481" y="9"/>
                  </a:lnTo>
                  <a:lnTo>
                    <a:pt x="478" y="8"/>
                  </a:lnTo>
                  <a:lnTo>
                    <a:pt x="474" y="8"/>
                  </a:lnTo>
                  <a:lnTo>
                    <a:pt x="471" y="8"/>
                  </a:lnTo>
                  <a:lnTo>
                    <a:pt x="466" y="8"/>
                  </a:lnTo>
                  <a:lnTo>
                    <a:pt x="462" y="6"/>
                  </a:lnTo>
                  <a:lnTo>
                    <a:pt x="459" y="6"/>
                  </a:lnTo>
                  <a:lnTo>
                    <a:pt x="455" y="6"/>
                  </a:lnTo>
                  <a:lnTo>
                    <a:pt x="450" y="5"/>
                  </a:lnTo>
                  <a:lnTo>
                    <a:pt x="446" y="5"/>
                  </a:lnTo>
                  <a:lnTo>
                    <a:pt x="442" y="5"/>
                  </a:lnTo>
                  <a:lnTo>
                    <a:pt x="438" y="5"/>
                  </a:lnTo>
                  <a:lnTo>
                    <a:pt x="433" y="5"/>
                  </a:lnTo>
                  <a:lnTo>
                    <a:pt x="429" y="5"/>
                  </a:lnTo>
                  <a:lnTo>
                    <a:pt x="424" y="4"/>
                  </a:lnTo>
                  <a:lnTo>
                    <a:pt x="420" y="4"/>
                  </a:lnTo>
                  <a:lnTo>
                    <a:pt x="415" y="4"/>
                  </a:lnTo>
                  <a:lnTo>
                    <a:pt x="411" y="4"/>
                  </a:lnTo>
                  <a:lnTo>
                    <a:pt x="406" y="4"/>
                  </a:lnTo>
                  <a:lnTo>
                    <a:pt x="402" y="4"/>
                  </a:lnTo>
                  <a:lnTo>
                    <a:pt x="397" y="2"/>
                  </a:lnTo>
                  <a:lnTo>
                    <a:pt x="392" y="2"/>
                  </a:lnTo>
                  <a:lnTo>
                    <a:pt x="387" y="1"/>
                  </a:lnTo>
                  <a:lnTo>
                    <a:pt x="382" y="1"/>
                  </a:lnTo>
                  <a:lnTo>
                    <a:pt x="377" y="1"/>
                  </a:lnTo>
                  <a:lnTo>
                    <a:pt x="373" y="1"/>
                  </a:lnTo>
                  <a:lnTo>
                    <a:pt x="368" y="1"/>
                  </a:lnTo>
                  <a:lnTo>
                    <a:pt x="364" y="1"/>
                  </a:lnTo>
                  <a:lnTo>
                    <a:pt x="359" y="0"/>
                  </a:lnTo>
                  <a:lnTo>
                    <a:pt x="354" y="0"/>
                  </a:lnTo>
                  <a:lnTo>
                    <a:pt x="349" y="0"/>
                  </a:lnTo>
                  <a:lnTo>
                    <a:pt x="344" y="0"/>
                  </a:lnTo>
                  <a:lnTo>
                    <a:pt x="339" y="0"/>
                  </a:lnTo>
                  <a:lnTo>
                    <a:pt x="335" y="0"/>
                  </a:lnTo>
                  <a:lnTo>
                    <a:pt x="330" y="0"/>
                  </a:lnTo>
                  <a:lnTo>
                    <a:pt x="326" y="0"/>
                  </a:lnTo>
                  <a:lnTo>
                    <a:pt x="321" y="0"/>
                  </a:lnTo>
                  <a:lnTo>
                    <a:pt x="316" y="0"/>
                  </a:lnTo>
                  <a:lnTo>
                    <a:pt x="312" y="0"/>
                  </a:lnTo>
                  <a:lnTo>
                    <a:pt x="307" y="0"/>
                  </a:lnTo>
                  <a:lnTo>
                    <a:pt x="302" y="0"/>
                  </a:lnTo>
                  <a:lnTo>
                    <a:pt x="298" y="0"/>
                  </a:lnTo>
                  <a:lnTo>
                    <a:pt x="294" y="0"/>
                  </a:lnTo>
                  <a:lnTo>
                    <a:pt x="290" y="0"/>
                  </a:lnTo>
                  <a:lnTo>
                    <a:pt x="286" y="0"/>
                  </a:lnTo>
                  <a:lnTo>
                    <a:pt x="282" y="0"/>
                  </a:lnTo>
                  <a:lnTo>
                    <a:pt x="277" y="0"/>
                  </a:lnTo>
                  <a:lnTo>
                    <a:pt x="273" y="0"/>
                  </a:lnTo>
                  <a:lnTo>
                    <a:pt x="270" y="0"/>
                  </a:lnTo>
                  <a:lnTo>
                    <a:pt x="266" y="0"/>
                  </a:lnTo>
                  <a:lnTo>
                    <a:pt x="262" y="0"/>
                  </a:lnTo>
                  <a:lnTo>
                    <a:pt x="259" y="0"/>
                  </a:lnTo>
                  <a:lnTo>
                    <a:pt x="254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1" y="0"/>
                  </a:lnTo>
                  <a:lnTo>
                    <a:pt x="237" y="0"/>
                  </a:lnTo>
                  <a:lnTo>
                    <a:pt x="233" y="0"/>
                  </a:lnTo>
                  <a:lnTo>
                    <a:pt x="228" y="0"/>
                  </a:lnTo>
                  <a:lnTo>
                    <a:pt x="225" y="0"/>
                  </a:lnTo>
                  <a:lnTo>
                    <a:pt x="220" y="0"/>
                  </a:lnTo>
                  <a:lnTo>
                    <a:pt x="216" y="0"/>
                  </a:lnTo>
                  <a:lnTo>
                    <a:pt x="212" y="0"/>
                  </a:lnTo>
                  <a:lnTo>
                    <a:pt x="209" y="0"/>
                  </a:lnTo>
                  <a:lnTo>
                    <a:pt x="205" y="0"/>
                  </a:lnTo>
                  <a:lnTo>
                    <a:pt x="201" y="0"/>
                  </a:lnTo>
                  <a:lnTo>
                    <a:pt x="197" y="0"/>
                  </a:lnTo>
                  <a:lnTo>
                    <a:pt x="194" y="1"/>
                  </a:lnTo>
                  <a:lnTo>
                    <a:pt x="190" y="1"/>
                  </a:lnTo>
                  <a:lnTo>
                    <a:pt x="186" y="1"/>
                  </a:lnTo>
                  <a:lnTo>
                    <a:pt x="182" y="1"/>
                  </a:lnTo>
                  <a:lnTo>
                    <a:pt x="179" y="1"/>
                  </a:lnTo>
                  <a:lnTo>
                    <a:pt x="175" y="1"/>
                  </a:lnTo>
                  <a:lnTo>
                    <a:pt x="171" y="1"/>
                  </a:lnTo>
                  <a:lnTo>
                    <a:pt x="168" y="1"/>
                  </a:lnTo>
                  <a:lnTo>
                    <a:pt x="164" y="2"/>
                  </a:lnTo>
                  <a:lnTo>
                    <a:pt x="161" y="2"/>
                  </a:lnTo>
                  <a:lnTo>
                    <a:pt x="157" y="2"/>
                  </a:lnTo>
                  <a:lnTo>
                    <a:pt x="154" y="2"/>
                  </a:lnTo>
                  <a:lnTo>
                    <a:pt x="151" y="4"/>
                  </a:lnTo>
                  <a:lnTo>
                    <a:pt x="147" y="4"/>
                  </a:lnTo>
                  <a:lnTo>
                    <a:pt x="143" y="4"/>
                  </a:lnTo>
                  <a:lnTo>
                    <a:pt x="140" y="4"/>
                  </a:lnTo>
                  <a:lnTo>
                    <a:pt x="137" y="5"/>
                  </a:lnTo>
                  <a:lnTo>
                    <a:pt x="133" y="5"/>
                  </a:lnTo>
                  <a:lnTo>
                    <a:pt x="129" y="5"/>
                  </a:lnTo>
                  <a:lnTo>
                    <a:pt x="125" y="5"/>
                  </a:lnTo>
                  <a:lnTo>
                    <a:pt x="122" y="5"/>
                  </a:lnTo>
                  <a:lnTo>
                    <a:pt x="118" y="5"/>
                  </a:lnTo>
                  <a:lnTo>
                    <a:pt x="114" y="6"/>
                  </a:lnTo>
                  <a:lnTo>
                    <a:pt x="110" y="6"/>
                  </a:lnTo>
                  <a:lnTo>
                    <a:pt x="107" y="6"/>
                  </a:lnTo>
                  <a:lnTo>
                    <a:pt x="103" y="6"/>
                  </a:lnTo>
                  <a:lnTo>
                    <a:pt x="99" y="6"/>
                  </a:lnTo>
                  <a:lnTo>
                    <a:pt x="95" y="6"/>
                  </a:lnTo>
                  <a:lnTo>
                    <a:pt x="92" y="8"/>
                  </a:lnTo>
                  <a:lnTo>
                    <a:pt x="88" y="8"/>
                  </a:lnTo>
                  <a:lnTo>
                    <a:pt x="84" y="8"/>
                  </a:lnTo>
                  <a:lnTo>
                    <a:pt x="80" y="9"/>
                  </a:lnTo>
                  <a:lnTo>
                    <a:pt x="77" y="10"/>
                  </a:lnTo>
                  <a:lnTo>
                    <a:pt x="72" y="10"/>
                  </a:lnTo>
                  <a:lnTo>
                    <a:pt x="68" y="10"/>
                  </a:lnTo>
                  <a:lnTo>
                    <a:pt x="64" y="12"/>
                  </a:lnTo>
                  <a:lnTo>
                    <a:pt x="60" y="12"/>
                  </a:lnTo>
                  <a:lnTo>
                    <a:pt x="55" y="12"/>
                  </a:lnTo>
                  <a:lnTo>
                    <a:pt x="51" y="13"/>
                  </a:lnTo>
                  <a:lnTo>
                    <a:pt x="46" y="13"/>
                  </a:lnTo>
                  <a:lnTo>
                    <a:pt x="43" y="14"/>
                  </a:lnTo>
                  <a:lnTo>
                    <a:pt x="38" y="14"/>
                  </a:lnTo>
                  <a:lnTo>
                    <a:pt x="33" y="14"/>
                  </a:lnTo>
                  <a:lnTo>
                    <a:pt x="29" y="16"/>
                  </a:lnTo>
                  <a:lnTo>
                    <a:pt x="24" y="17"/>
                  </a:lnTo>
                  <a:lnTo>
                    <a:pt x="19" y="17"/>
                  </a:lnTo>
                  <a:lnTo>
                    <a:pt x="15" y="17"/>
                  </a:lnTo>
                  <a:lnTo>
                    <a:pt x="10" y="18"/>
                  </a:lnTo>
                  <a:lnTo>
                    <a:pt x="6" y="2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" name="Freeform 31"/>
            <p:cNvSpPr>
              <a:spLocks/>
            </p:cNvSpPr>
            <p:nvPr/>
          </p:nvSpPr>
          <p:spPr bwMode="auto">
            <a:xfrm>
              <a:off x="4118" y="3340"/>
              <a:ext cx="81" cy="209"/>
            </a:xfrm>
            <a:custGeom>
              <a:avLst/>
              <a:gdLst>
                <a:gd name="T0" fmla="*/ 40 w 245"/>
                <a:gd name="T1" fmla="*/ 108 h 836"/>
                <a:gd name="T2" fmla="*/ 201 w 245"/>
                <a:gd name="T3" fmla="*/ 154 h 836"/>
                <a:gd name="T4" fmla="*/ 209 w 245"/>
                <a:gd name="T5" fmla="*/ 194 h 836"/>
                <a:gd name="T6" fmla="*/ 213 w 245"/>
                <a:gd name="T7" fmla="*/ 228 h 836"/>
                <a:gd name="T8" fmla="*/ 155 w 245"/>
                <a:gd name="T9" fmla="*/ 292 h 836"/>
                <a:gd name="T10" fmla="*/ 155 w 245"/>
                <a:gd name="T11" fmla="*/ 356 h 836"/>
                <a:gd name="T12" fmla="*/ 245 w 245"/>
                <a:gd name="T13" fmla="*/ 365 h 836"/>
                <a:gd name="T14" fmla="*/ 243 w 245"/>
                <a:gd name="T15" fmla="*/ 454 h 836"/>
                <a:gd name="T16" fmla="*/ 89 w 245"/>
                <a:gd name="T17" fmla="*/ 478 h 836"/>
                <a:gd name="T18" fmla="*/ 91 w 245"/>
                <a:gd name="T19" fmla="*/ 553 h 836"/>
                <a:gd name="T20" fmla="*/ 87 w 245"/>
                <a:gd name="T21" fmla="*/ 748 h 836"/>
                <a:gd name="T22" fmla="*/ 70 w 245"/>
                <a:gd name="T23" fmla="*/ 745 h 836"/>
                <a:gd name="T24" fmla="*/ 131 w 245"/>
                <a:gd name="T25" fmla="*/ 753 h 836"/>
                <a:gd name="T26" fmla="*/ 138 w 245"/>
                <a:gd name="T27" fmla="*/ 836 h 836"/>
                <a:gd name="T28" fmla="*/ 37 w 245"/>
                <a:gd name="T29" fmla="*/ 817 h 836"/>
                <a:gd name="T30" fmla="*/ 34 w 245"/>
                <a:gd name="T31" fmla="*/ 738 h 836"/>
                <a:gd name="T32" fmla="*/ 8 w 245"/>
                <a:gd name="T33" fmla="*/ 738 h 836"/>
                <a:gd name="T34" fmla="*/ 1 w 245"/>
                <a:gd name="T35" fmla="*/ 460 h 836"/>
                <a:gd name="T36" fmla="*/ 37 w 245"/>
                <a:gd name="T37" fmla="*/ 434 h 836"/>
                <a:gd name="T38" fmla="*/ 89 w 245"/>
                <a:gd name="T39" fmla="*/ 433 h 836"/>
                <a:gd name="T40" fmla="*/ 83 w 245"/>
                <a:gd name="T41" fmla="*/ 361 h 836"/>
                <a:gd name="T42" fmla="*/ 31 w 245"/>
                <a:gd name="T43" fmla="*/ 348 h 836"/>
                <a:gd name="T44" fmla="*/ 29 w 245"/>
                <a:gd name="T45" fmla="*/ 274 h 836"/>
                <a:gd name="T46" fmla="*/ 136 w 245"/>
                <a:gd name="T47" fmla="*/ 230 h 836"/>
                <a:gd name="T48" fmla="*/ 125 w 245"/>
                <a:gd name="T49" fmla="*/ 152 h 836"/>
                <a:gd name="T50" fmla="*/ 0 w 245"/>
                <a:gd name="T51" fmla="*/ 122 h 836"/>
                <a:gd name="T52" fmla="*/ 0 w 245"/>
                <a:gd name="T53" fmla="*/ 0 h 836"/>
                <a:gd name="T54" fmla="*/ 42 w 245"/>
                <a:gd name="T55" fmla="*/ 4 h 836"/>
                <a:gd name="T56" fmla="*/ 40 w 245"/>
                <a:gd name="T57" fmla="*/ 108 h 836"/>
                <a:gd name="T58" fmla="*/ 40 w 245"/>
                <a:gd name="T59" fmla="*/ 108 h 8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5"/>
                <a:gd name="T91" fmla="*/ 0 h 836"/>
                <a:gd name="T92" fmla="*/ 245 w 245"/>
                <a:gd name="T93" fmla="*/ 836 h 8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5" h="836">
                  <a:moveTo>
                    <a:pt x="40" y="108"/>
                  </a:moveTo>
                  <a:lnTo>
                    <a:pt x="201" y="154"/>
                  </a:lnTo>
                  <a:lnTo>
                    <a:pt x="209" y="194"/>
                  </a:lnTo>
                  <a:lnTo>
                    <a:pt x="213" y="228"/>
                  </a:lnTo>
                  <a:lnTo>
                    <a:pt x="155" y="292"/>
                  </a:lnTo>
                  <a:lnTo>
                    <a:pt x="155" y="356"/>
                  </a:lnTo>
                  <a:lnTo>
                    <a:pt x="245" y="365"/>
                  </a:lnTo>
                  <a:lnTo>
                    <a:pt x="243" y="454"/>
                  </a:lnTo>
                  <a:lnTo>
                    <a:pt x="89" y="478"/>
                  </a:lnTo>
                  <a:lnTo>
                    <a:pt x="91" y="553"/>
                  </a:lnTo>
                  <a:lnTo>
                    <a:pt x="87" y="748"/>
                  </a:lnTo>
                  <a:lnTo>
                    <a:pt x="70" y="745"/>
                  </a:lnTo>
                  <a:lnTo>
                    <a:pt x="131" y="753"/>
                  </a:lnTo>
                  <a:lnTo>
                    <a:pt x="138" y="836"/>
                  </a:lnTo>
                  <a:lnTo>
                    <a:pt x="37" y="817"/>
                  </a:lnTo>
                  <a:lnTo>
                    <a:pt x="34" y="738"/>
                  </a:lnTo>
                  <a:lnTo>
                    <a:pt x="8" y="738"/>
                  </a:lnTo>
                  <a:lnTo>
                    <a:pt x="1" y="460"/>
                  </a:lnTo>
                  <a:lnTo>
                    <a:pt x="37" y="434"/>
                  </a:lnTo>
                  <a:lnTo>
                    <a:pt x="89" y="433"/>
                  </a:lnTo>
                  <a:lnTo>
                    <a:pt x="83" y="361"/>
                  </a:lnTo>
                  <a:lnTo>
                    <a:pt x="31" y="348"/>
                  </a:lnTo>
                  <a:lnTo>
                    <a:pt x="29" y="274"/>
                  </a:lnTo>
                  <a:lnTo>
                    <a:pt x="136" y="230"/>
                  </a:lnTo>
                  <a:lnTo>
                    <a:pt x="125" y="152"/>
                  </a:lnTo>
                  <a:lnTo>
                    <a:pt x="0" y="122"/>
                  </a:lnTo>
                  <a:lnTo>
                    <a:pt x="0" y="0"/>
                  </a:lnTo>
                  <a:lnTo>
                    <a:pt x="42" y="4"/>
                  </a:lnTo>
                  <a:lnTo>
                    <a:pt x="40" y="108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" name="Freeform 32"/>
            <p:cNvSpPr>
              <a:spLocks/>
            </p:cNvSpPr>
            <p:nvPr/>
          </p:nvSpPr>
          <p:spPr bwMode="auto">
            <a:xfrm>
              <a:off x="4229" y="3321"/>
              <a:ext cx="76" cy="304"/>
            </a:xfrm>
            <a:custGeom>
              <a:avLst/>
              <a:gdLst>
                <a:gd name="T0" fmla="*/ 55 w 228"/>
                <a:gd name="T1" fmla="*/ 80 h 1216"/>
                <a:gd name="T2" fmla="*/ 93 w 228"/>
                <a:gd name="T3" fmla="*/ 100 h 1216"/>
                <a:gd name="T4" fmla="*/ 137 w 228"/>
                <a:gd name="T5" fmla="*/ 197 h 1216"/>
                <a:gd name="T6" fmla="*/ 166 w 228"/>
                <a:gd name="T7" fmla="*/ 203 h 1216"/>
                <a:gd name="T8" fmla="*/ 196 w 228"/>
                <a:gd name="T9" fmla="*/ 205 h 1216"/>
                <a:gd name="T10" fmla="*/ 224 w 228"/>
                <a:gd name="T11" fmla="*/ 215 h 1216"/>
                <a:gd name="T12" fmla="*/ 228 w 228"/>
                <a:gd name="T13" fmla="*/ 255 h 1216"/>
                <a:gd name="T14" fmla="*/ 228 w 228"/>
                <a:gd name="T15" fmla="*/ 297 h 1216"/>
                <a:gd name="T16" fmla="*/ 197 w 228"/>
                <a:gd name="T17" fmla="*/ 319 h 1216"/>
                <a:gd name="T18" fmla="*/ 170 w 228"/>
                <a:gd name="T19" fmla="*/ 325 h 1216"/>
                <a:gd name="T20" fmla="*/ 142 w 228"/>
                <a:gd name="T21" fmla="*/ 337 h 1216"/>
                <a:gd name="T22" fmla="*/ 134 w 228"/>
                <a:gd name="T23" fmla="*/ 371 h 1216"/>
                <a:gd name="T24" fmla="*/ 137 w 228"/>
                <a:gd name="T25" fmla="*/ 411 h 1216"/>
                <a:gd name="T26" fmla="*/ 138 w 228"/>
                <a:gd name="T27" fmla="*/ 452 h 1216"/>
                <a:gd name="T28" fmla="*/ 138 w 228"/>
                <a:gd name="T29" fmla="*/ 485 h 1216"/>
                <a:gd name="T30" fmla="*/ 82 w 228"/>
                <a:gd name="T31" fmla="*/ 564 h 1216"/>
                <a:gd name="T32" fmla="*/ 82 w 228"/>
                <a:gd name="T33" fmla="*/ 603 h 1216"/>
                <a:gd name="T34" fmla="*/ 82 w 228"/>
                <a:gd name="T35" fmla="*/ 641 h 1216"/>
                <a:gd name="T36" fmla="*/ 82 w 228"/>
                <a:gd name="T37" fmla="*/ 677 h 1216"/>
                <a:gd name="T38" fmla="*/ 82 w 228"/>
                <a:gd name="T39" fmla="*/ 712 h 1216"/>
                <a:gd name="T40" fmla="*/ 84 w 228"/>
                <a:gd name="T41" fmla="*/ 745 h 1216"/>
                <a:gd name="T42" fmla="*/ 85 w 228"/>
                <a:gd name="T43" fmla="*/ 780 h 1216"/>
                <a:gd name="T44" fmla="*/ 87 w 228"/>
                <a:gd name="T45" fmla="*/ 815 h 1216"/>
                <a:gd name="T46" fmla="*/ 94 w 228"/>
                <a:gd name="T47" fmla="*/ 861 h 1216"/>
                <a:gd name="T48" fmla="*/ 100 w 228"/>
                <a:gd name="T49" fmla="*/ 911 h 1216"/>
                <a:gd name="T50" fmla="*/ 102 w 228"/>
                <a:gd name="T51" fmla="*/ 960 h 1216"/>
                <a:gd name="T52" fmla="*/ 101 w 228"/>
                <a:gd name="T53" fmla="*/ 1009 h 1216"/>
                <a:gd name="T54" fmla="*/ 96 w 228"/>
                <a:gd name="T55" fmla="*/ 1057 h 1216"/>
                <a:gd name="T56" fmla="*/ 88 w 228"/>
                <a:gd name="T57" fmla="*/ 1105 h 1216"/>
                <a:gd name="T58" fmla="*/ 77 w 228"/>
                <a:gd name="T59" fmla="*/ 1155 h 1216"/>
                <a:gd name="T60" fmla="*/ 64 w 228"/>
                <a:gd name="T61" fmla="*/ 1203 h 1216"/>
                <a:gd name="T62" fmla="*/ 35 w 228"/>
                <a:gd name="T63" fmla="*/ 1213 h 1216"/>
                <a:gd name="T64" fmla="*/ 37 w 228"/>
                <a:gd name="T65" fmla="*/ 1181 h 1216"/>
                <a:gd name="T66" fmla="*/ 45 w 228"/>
                <a:gd name="T67" fmla="*/ 1144 h 1216"/>
                <a:gd name="T68" fmla="*/ 52 w 228"/>
                <a:gd name="T69" fmla="*/ 1105 h 1216"/>
                <a:gd name="T70" fmla="*/ 59 w 228"/>
                <a:gd name="T71" fmla="*/ 1065 h 1216"/>
                <a:gd name="T72" fmla="*/ 65 w 228"/>
                <a:gd name="T73" fmla="*/ 1025 h 1216"/>
                <a:gd name="T74" fmla="*/ 67 w 228"/>
                <a:gd name="T75" fmla="*/ 985 h 1216"/>
                <a:gd name="T76" fmla="*/ 65 w 228"/>
                <a:gd name="T77" fmla="*/ 949 h 1216"/>
                <a:gd name="T78" fmla="*/ 55 w 228"/>
                <a:gd name="T79" fmla="*/ 908 h 1216"/>
                <a:gd name="T80" fmla="*/ 49 w 228"/>
                <a:gd name="T81" fmla="*/ 861 h 1216"/>
                <a:gd name="T82" fmla="*/ 44 w 228"/>
                <a:gd name="T83" fmla="*/ 812 h 1216"/>
                <a:gd name="T84" fmla="*/ 40 w 228"/>
                <a:gd name="T85" fmla="*/ 764 h 1216"/>
                <a:gd name="T86" fmla="*/ 36 w 228"/>
                <a:gd name="T87" fmla="*/ 717 h 1216"/>
                <a:gd name="T88" fmla="*/ 34 w 228"/>
                <a:gd name="T89" fmla="*/ 668 h 1216"/>
                <a:gd name="T90" fmla="*/ 34 w 228"/>
                <a:gd name="T91" fmla="*/ 621 h 1216"/>
                <a:gd name="T92" fmla="*/ 36 w 228"/>
                <a:gd name="T93" fmla="*/ 576 h 1216"/>
                <a:gd name="T94" fmla="*/ 42 w 228"/>
                <a:gd name="T95" fmla="*/ 532 h 1216"/>
                <a:gd name="T96" fmla="*/ 105 w 228"/>
                <a:gd name="T97" fmla="*/ 331 h 1216"/>
                <a:gd name="T98" fmla="*/ 130 w 228"/>
                <a:gd name="T99" fmla="*/ 320 h 1216"/>
                <a:gd name="T100" fmla="*/ 161 w 228"/>
                <a:gd name="T101" fmla="*/ 315 h 1216"/>
                <a:gd name="T102" fmla="*/ 176 w 228"/>
                <a:gd name="T103" fmla="*/ 296 h 1216"/>
                <a:gd name="T104" fmla="*/ 172 w 228"/>
                <a:gd name="T105" fmla="*/ 249 h 1216"/>
                <a:gd name="T106" fmla="*/ 150 w 228"/>
                <a:gd name="T107" fmla="*/ 221 h 1216"/>
                <a:gd name="T108" fmla="*/ 113 w 228"/>
                <a:gd name="T109" fmla="*/ 211 h 1216"/>
                <a:gd name="T110" fmla="*/ 87 w 228"/>
                <a:gd name="T111" fmla="*/ 201 h 1216"/>
                <a:gd name="T112" fmla="*/ 54 w 228"/>
                <a:gd name="T113" fmla="*/ 115 h 1216"/>
                <a:gd name="T114" fmla="*/ 22 w 228"/>
                <a:gd name="T115" fmla="*/ 93 h 1216"/>
                <a:gd name="T116" fmla="*/ 2 w 228"/>
                <a:gd name="T117" fmla="*/ 7 h 12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8"/>
                <a:gd name="T178" fmla="*/ 0 h 1216"/>
                <a:gd name="T179" fmla="*/ 228 w 228"/>
                <a:gd name="T180" fmla="*/ 1216 h 12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8" h="1216">
                  <a:moveTo>
                    <a:pt x="16" y="0"/>
                  </a:moveTo>
                  <a:lnTo>
                    <a:pt x="22" y="60"/>
                  </a:lnTo>
                  <a:lnTo>
                    <a:pt x="27" y="64"/>
                  </a:lnTo>
                  <a:lnTo>
                    <a:pt x="32" y="67"/>
                  </a:lnTo>
                  <a:lnTo>
                    <a:pt x="38" y="71"/>
                  </a:lnTo>
                  <a:lnTo>
                    <a:pt x="44" y="75"/>
                  </a:lnTo>
                  <a:lnTo>
                    <a:pt x="49" y="77"/>
                  </a:lnTo>
                  <a:lnTo>
                    <a:pt x="55" y="80"/>
                  </a:lnTo>
                  <a:lnTo>
                    <a:pt x="60" y="83"/>
                  </a:lnTo>
                  <a:lnTo>
                    <a:pt x="66" y="85"/>
                  </a:lnTo>
                  <a:lnTo>
                    <a:pt x="70" y="88"/>
                  </a:lnTo>
                  <a:lnTo>
                    <a:pt x="75" y="91"/>
                  </a:lnTo>
                  <a:lnTo>
                    <a:pt x="80" y="92"/>
                  </a:lnTo>
                  <a:lnTo>
                    <a:pt x="85" y="95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7" y="104"/>
                  </a:lnTo>
                  <a:lnTo>
                    <a:pt x="101" y="107"/>
                  </a:lnTo>
                  <a:lnTo>
                    <a:pt x="115" y="187"/>
                  </a:lnTo>
                  <a:lnTo>
                    <a:pt x="121" y="191"/>
                  </a:lnTo>
                  <a:lnTo>
                    <a:pt x="127" y="193"/>
                  </a:lnTo>
                  <a:lnTo>
                    <a:pt x="130" y="195"/>
                  </a:lnTo>
                  <a:lnTo>
                    <a:pt x="134" y="196"/>
                  </a:lnTo>
                  <a:lnTo>
                    <a:pt x="137" y="197"/>
                  </a:lnTo>
                  <a:lnTo>
                    <a:pt x="141" y="199"/>
                  </a:lnTo>
                  <a:lnTo>
                    <a:pt x="144" y="199"/>
                  </a:lnTo>
                  <a:lnTo>
                    <a:pt x="148" y="199"/>
                  </a:lnTo>
                  <a:lnTo>
                    <a:pt x="151" y="200"/>
                  </a:lnTo>
                  <a:lnTo>
                    <a:pt x="155" y="201"/>
                  </a:lnTo>
                  <a:lnTo>
                    <a:pt x="158" y="201"/>
                  </a:lnTo>
                  <a:lnTo>
                    <a:pt x="162" y="201"/>
                  </a:lnTo>
                  <a:lnTo>
                    <a:pt x="166" y="203"/>
                  </a:lnTo>
                  <a:lnTo>
                    <a:pt x="170" y="203"/>
                  </a:lnTo>
                  <a:lnTo>
                    <a:pt x="173" y="203"/>
                  </a:lnTo>
                  <a:lnTo>
                    <a:pt x="177" y="203"/>
                  </a:lnTo>
                  <a:lnTo>
                    <a:pt x="181" y="203"/>
                  </a:lnTo>
                  <a:lnTo>
                    <a:pt x="185" y="204"/>
                  </a:lnTo>
                  <a:lnTo>
                    <a:pt x="188" y="204"/>
                  </a:lnTo>
                  <a:lnTo>
                    <a:pt x="192" y="204"/>
                  </a:lnTo>
                  <a:lnTo>
                    <a:pt x="196" y="205"/>
                  </a:lnTo>
                  <a:lnTo>
                    <a:pt x="200" y="207"/>
                  </a:lnTo>
                  <a:lnTo>
                    <a:pt x="203" y="207"/>
                  </a:lnTo>
                  <a:lnTo>
                    <a:pt x="207" y="208"/>
                  </a:lnTo>
                  <a:lnTo>
                    <a:pt x="210" y="208"/>
                  </a:lnTo>
                  <a:lnTo>
                    <a:pt x="214" y="209"/>
                  </a:lnTo>
                  <a:lnTo>
                    <a:pt x="217" y="211"/>
                  </a:lnTo>
                  <a:lnTo>
                    <a:pt x="221" y="212"/>
                  </a:lnTo>
                  <a:lnTo>
                    <a:pt x="224" y="215"/>
                  </a:lnTo>
                  <a:lnTo>
                    <a:pt x="228" y="217"/>
                  </a:lnTo>
                  <a:lnTo>
                    <a:pt x="228" y="221"/>
                  </a:lnTo>
                  <a:lnTo>
                    <a:pt x="228" y="227"/>
                  </a:lnTo>
                  <a:lnTo>
                    <a:pt x="228" y="232"/>
                  </a:lnTo>
                  <a:lnTo>
                    <a:pt x="228" y="237"/>
                  </a:lnTo>
                  <a:lnTo>
                    <a:pt x="228" y="243"/>
                  </a:lnTo>
                  <a:lnTo>
                    <a:pt x="228" y="249"/>
                  </a:lnTo>
                  <a:lnTo>
                    <a:pt x="228" y="255"/>
                  </a:lnTo>
                  <a:lnTo>
                    <a:pt x="228" y="260"/>
                  </a:lnTo>
                  <a:lnTo>
                    <a:pt x="228" y="265"/>
                  </a:lnTo>
                  <a:lnTo>
                    <a:pt x="228" y="271"/>
                  </a:lnTo>
                  <a:lnTo>
                    <a:pt x="228" y="276"/>
                  </a:lnTo>
                  <a:lnTo>
                    <a:pt x="228" y="281"/>
                  </a:lnTo>
                  <a:lnTo>
                    <a:pt x="228" y="287"/>
                  </a:lnTo>
                  <a:lnTo>
                    <a:pt x="228" y="292"/>
                  </a:lnTo>
                  <a:lnTo>
                    <a:pt x="228" y="297"/>
                  </a:lnTo>
                  <a:lnTo>
                    <a:pt x="228" y="303"/>
                  </a:lnTo>
                  <a:lnTo>
                    <a:pt x="224" y="307"/>
                  </a:lnTo>
                  <a:lnTo>
                    <a:pt x="221" y="309"/>
                  </a:lnTo>
                  <a:lnTo>
                    <a:pt x="216" y="312"/>
                  </a:lnTo>
                  <a:lnTo>
                    <a:pt x="211" y="315"/>
                  </a:lnTo>
                  <a:lnTo>
                    <a:pt x="206" y="316"/>
                  </a:lnTo>
                  <a:lnTo>
                    <a:pt x="200" y="319"/>
                  </a:lnTo>
                  <a:lnTo>
                    <a:pt x="197" y="319"/>
                  </a:lnTo>
                  <a:lnTo>
                    <a:pt x="194" y="320"/>
                  </a:lnTo>
                  <a:lnTo>
                    <a:pt x="191" y="320"/>
                  </a:lnTo>
                  <a:lnTo>
                    <a:pt x="188" y="321"/>
                  </a:lnTo>
                  <a:lnTo>
                    <a:pt x="184" y="321"/>
                  </a:lnTo>
                  <a:lnTo>
                    <a:pt x="181" y="323"/>
                  </a:lnTo>
                  <a:lnTo>
                    <a:pt x="177" y="323"/>
                  </a:lnTo>
                  <a:lnTo>
                    <a:pt x="174" y="325"/>
                  </a:lnTo>
                  <a:lnTo>
                    <a:pt x="170" y="325"/>
                  </a:lnTo>
                  <a:lnTo>
                    <a:pt x="167" y="327"/>
                  </a:lnTo>
                  <a:lnTo>
                    <a:pt x="163" y="328"/>
                  </a:lnTo>
                  <a:lnTo>
                    <a:pt x="160" y="331"/>
                  </a:lnTo>
                  <a:lnTo>
                    <a:pt x="156" y="331"/>
                  </a:lnTo>
                  <a:lnTo>
                    <a:pt x="152" y="332"/>
                  </a:lnTo>
                  <a:lnTo>
                    <a:pt x="149" y="333"/>
                  </a:lnTo>
                  <a:lnTo>
                    <a:pt x="145" y="336"/>
                  </a:lnTo>
                  <a:lnTo>
                    <a:pt x="142" y="337"/>
                  </a:lnTo>
                  <a:lnTo>
                    <a:pt x="138" y="340"/>
                  </a:lnTo>
                  <a:lnTo>
                    <a:pt x="134" y="341"/>
                  </a:lnTo>
                  <a:lnTo>
                    <a:pt x="131" y="345"/>
                  </a:lnTo>
                  <a:lnTo>
                    <a:pt x="132" y="351"/>
                  </a:lnTo>
                  <a:lnTo>
                    <a:pt x="133" y="359"/>
                  </a:lnTo>
                  <a:lnTo>
                    <a:pt x="133" y="361"/>
                  </a:lnTo>
                  <a:lnTo>
                    <a:pt x="134" y="367"/>
                  </a:lnTo>
                  <a:lnTo>
                    <a:pt x="134" y="371"/>
                  </a:lnTo>
                  <a:lnTo>
                    <a:pt x="135" y="376"/>
                  </a:lnTo>
                  <a:lnTo>
                    <a:pt x="135" y="380"/>
                  </a:lnTo>
                  <a:lnTo>
                    <a:pt x="135" y="385"/>
                  </a:lnTo>
                  <a:lnTo>
                    <a:pt x="135" y="391"/>
                  </a:lnTo>
                  <a:lnTo>
                    <a:pt x="136" y="395"/>
                  </a:lnTo>
                  <a:lnTo>
                    <a:pt x="136" y="400"/>
                  </a:lnTo>
                  <a:lnTo>
                    <a:pt x="137" y="405"/>
                  </a:lnTo>
                  <a:lnTo>
                    <a:pt x="137" y="411"/>
                  </a:lnTo>
                  <a:lnTo>
                    <a:pt x="138" y="417"/>
                  </a:lnTo>
                  <a:lnTo>
                    <a:pt x="138" y="421"/>
                  </a:lnTo>
                  <a:lnTo>
                    <a:pt x="138" y="427"/>
                  </a:lnTo>
                  <a:lnTo>
                    <a:pt x="138" y="432"/>
                  </a:lnTo>
                  <a:lnTo>
                    <a:pt x="138" y="437"/>
                  </a:lnTo>
                  <a:lnTo>
                    <a:pt x="138" y="443"/>
                  </a:lnTo>
                  <a:lnTo>
                    <a:pt x="138" y="447"/>
                  </a:lnTo>
                  <a:lnTo>
                    <a:pt x="138" y="452"/>
                  </a:lnTo>
                  <a:lnTo>
                    <a:pt x="138" y="457"/>
                  </a:lnTo>
                  <a:lnTo>
                    <a:pt x="138" y="460"/>
                  </a:lnTo>
                  <a:lnTo>
                    <a:pt x="138" y="465"/>
                  </a:lnTo>
                  <a:lnTo>
                    <a:pt x="138" y="469"/>
                  </a:lnTo>
                  <a:lnTo>
                    <a:pt x="138" y="473"/>
                  </a:lnTo>
                  <a:lnTo>
                    <a:pt x="138" y="477"/>
                  </a:lnTo>
                  <a:lnTo>
                    <a:pt x="138" y="481"/>
                  </a:lnTo>
                  <a:lnTo>
                    <a:pt x="138" y="485"/>
                  </a:lnTo>
                  <a:lnTo>
                    <a:pt x="138" y="489"/>
                  </a:lnTo>
                  <a:lnTo>
                    <a:pt x="82" y="532"/>
                  </a:lnTo>
                  <a:lnTo>
                    <a:pt x="82" y="537"/>
                  </a:lnTo>
                  <a:lnTo>
                    <a:pt x="82" y="543"/>
                  </a:lnTo>
                  <a:lnTo>
                    <a:pt x="82" y="548"/>
                  </a:lnTo>
                  <a:lnTo>
                    <a:pt x="82" y="553"/>
                  </a:lnTo>
                  <a:lnTo>
                    <a:pt x="82" y="557"/>
                  </a:lnTo>
                  <a:lnTo>
                    <a:pt x="82" y="564"/>
                  </a:lnTo>
                  <a:lnTo>
                    <a:pt x="82" y="568"/>
                  </a:lnTo>
                  <a:lnTo>
                    <a:pt x="82" y="575"/>
                  </a:lnTo>
                  <a:lnTo>
                    <a:pt x="82" y="579"/>
                  </a:lnTo>
                  <a:lnTo>
                    <a:pt x="82" y="584"/>
                  </a:lnTo>
                  <a:lnTo>
                    <a:pt x="82" y="588"/>
                  </a:lnTo>
                  <a:lnTo>
                    <a:pt x="82" y="593"/>
                  </a:lnTo>
                  <a:lnTo>
                    <a:pt x="82" y="597"/>
                  </a:lnTo>
                  <a:lnTo>
                    <a:pt x="82" y="603"/>
                  </a:lnTo>
                  <a:lnTo>
                    <a:pt x="82" y="608"/>
                  </a:lnTo>
                  <a:lnTo>
                    <a:pt x="82" y="613"/>
                  </a:lnTo>
                  <a:lnTo>
                    <a:pt x="82" y="617"/>
                  </a:lnTo>
                  <a:lnTo>
                    <a:pt x="82" y="623"/>
                  </a:lnTo>
                  <a:lnTo>
                    <a:pt x="82" y="627"/>
                  </a:lnTo>
                  <a:lnTo>
                    <a:pt x="82" y="632"/>
                  </a:lnTo>
                  <a:lnTo>
                    <a:pt x="82" y="636"/>
                  </a:lnTo>
                  <a:lnTo>
                    <a:pt x="82" y="641"/>
                  </a:lnTo>
                  <a:lnTo>
                    <a:pt x="82" y="645"/>
                  </a:lnTo>
                  <a:lnTo>
                    <a:pt x="82" y="651"/>
                  </a:lnTo>
                  <a:lnTo>
                    <a:pt x="82" y="655"/>
                  </a:lnTo>
                  <a:lnTo>
                    <a:pt x="82" y="660"/>
                  </a:lnTo>
                  <a:lnTo>
                    <a:pt x="82" y="664"/>
                  </a:lnTo>
                  <a:lnTo>
                    <a:pt x="82" y="668"/>
                  </a:lnTo>
                  <a:lnTo>
                    <a:pt x="82" y="673"/>
                  </a:lnTo>
                  <a:lnTo>
                    <a:pt x="82" y="677"/>
                  </a:lnTo>
                  <a:lnTo>
                    <a:pt x="82" y="681"/>
                  </a:lnTo>
                  <a:lnTo>
                    <a:pt x="82" y="687"/>
                  </a:lnTo>
                  <a:lnTo>
                    <a:pt x="82" y="691"/>
                  </a:lnTo>
                  <a:lnTo>
                    <a:pt x="82" y="695"/>
                  </a:lnTo>
                  <a:lnTo>
                    <a:pt x="82" y="699"/>
                  </a:lnTo>
                  <a:lnTo>
                    <a:pt x="82" y="704"/>
                  </a:lnTo>
                  <a:lnTo>
                    <a:pt x="82" y="707"/>
                  </a:lnTo>
                  <a:lnTo>
                    <a:pt x="82" y="712"/>
                  </a:lnTo>
                  <a:lnTo>
                    <a:pt x="82" y="716"/>
                  </a:lnTo>
                  <a:lnTo>
                    <a:pt x="83" y="720"/>
                  </a:lnTo>
                  <a:lnTo>
                    <a:pt x="83" y="724"/>
                  </a:lnTo>
                  <a:lnTo>
                    <a:pt x="83" y="728"/>
                  </a:lnTo>
                  <a:lnTo>
                    <a:pt x="83" y="733"/>
                  </a:lnTo>
                  <a:lnTo>
                    <a:pt x="83" y="737"/>
                  </a:lnTo>
                  <a:lnTo>
                    <a:pt x="83" y="741"/>
                  </a:lnTo>
                  <a:lnTo>
                    <a:pt x="84" y="745"/>
                  </a:lnTo>
                  <a:lnTo>
                    <a:pt x="84" y="751"/>
                  </a:lnTo>
                  <a:lnTo>
                    <a:pt x="84" y="755"/>
                  </a:lnTo>
                  <a:lnTo>
                    <a:pt x="84" y="759"/>
                  </a:lnTo>
                  <a:lnTo>
                    <a:pt x="84" y="763"/>
                  </a:lnTo>
                  <a:lnTo>
                    <a:pt x="84" y="767"/>
                  </a:lnTo>
                  <a:lnTo>
                    <a:pt x="84" y="771"/>
                  </a:lnTo>
                  <a:lnTo>
                    <a:pt x="84" y="776"/>
                  </a:lnTo>
                  <a:lnTo>
                    <a:pt x="85" y="780"/>
                  </a:lnTo>
                  <a:lnTo>
                    <a:pt x="85" y="784"/>
                  </a:lnTo>
                  <a:lnTo>
                    <a:pt x="85" y="789"/>
                  </a:lnTo>
                  <a:lnTo>
                    <a:pt x="85" y="792"/>
                  </a:lnTo>
                  <a:lnTo>
                    <a:pt x="86" y="797"/>
                  </a:lnTo>
                  <a:lnTo>
                    <a:pt x="86" y="801"/>
                  </a:lnTo>
                  <a:lnTo>
                    <a:pt x="87" y="805"/>
                  </a:lnTo>
                  <a:lnTo>
                    <a:pt x="87" y="811"/>
                  </a:lnTo>
                  <a:lnTo>
                    <a:pt x="87" y="815"/>
                  </a:lnTo>
                  <a:lnTo>
                    <a:pt x="88" y="819"/>
                  </a:lnTo>
                  <a:lnTo>
                    <a:pt x="88" y="824"/>
                  </a:lnTo>
                  <a:lnTo>
                    <a:pt x="89" y="829"/>
                  </a:lnTo>
                  <a:lnTo>
                    <a:pt x="90" y="836"/>
                  </a:lnTo>
                  <a:lnTo>
                    <a:pt x="91" y="843"/>
                  </a:lnTo>
                  <a:lnTo>
                    <a:pt x="93" y="849"/>
                  </a:lnTo>
                  <a:lnTo>
                    <a:pt x="93" y="855"/>
                  </a:lnTo>
                  <a:lnTo>
                    <a:pt x="94" y="861"/>
                  </a:lnTo>
                  <a:lnTo>
                    <a:pt x="95" y="868"/>
                  </a:lnTo>
                  <a:lnTo>
                    <a:pt x="97" y="875"/>
                  </a:lnTo>
                  <a:lnTo>
                    <a:pt x="97" y="880"/>
                  </a:lnTo>
                  <a:lnTo>
                    <a:pt x="98" y="887"/>
                  </a:lnTo>
                  <a:lnTo>
                    <a:pt x="98" y="892"/>
                  </a:lnTo>
                  <a:lnTo>
                    <a:pt x="99" y="899"/>
                  </a:lnTo>
                  <a:lnTo>
                    <a:pt x="99" y="904"/>
                  </a:lnTo>
                  <a:lnTo>
                    <a:pt x="100" y="911"/>
                  </a:lnTo>
                  <a:lnTo>
                    <a:pt x="100" y="917"/>
                  </a:lnTo>
                  <a:lnTo>
                    <a:pt x="102" y="924"/>
                  </a:lnTo>
                  <a:lnTo>
                    <a:pt x="102" y="929"/>
                  </a:lnTo>
                  <a:lnTo>
                    <a:pt x="102" y="936"/>
                  </a:lnTo>
                  <a:lnTo>
                    <a:pt x="102" y="941"/>
                  </a:lnTo>
                  <a:lnTo>
                    <a:pt x="102" y="948"/>
                  </a:lnTo>
                  <a:lnTo>
                    <a:pt x="102" y="955"/>
                  </a:lnTo>
                  <a:lnTo>
                    <a:pt x="102" y="960"/>
                  </a:lnTo>
                  <a:lnTo>
                    <a:pt x="102" y="967"/>
                  </a:lnTo>
                  <a:lnTo>
                    <a:pt x="103" y="973"/>
                  </a:lnTo>
                  <a:lnTo>
                    <a:pt x="102" y="979"/>
                  </a:lnTo>
                  <a:lnTo>
                    <a:pt x="102" y="985"/>
                  </a:lnTo>
                  <a:lnTo>
                    <a:pt x="102" y="991"/>
                  </a:lnTo>
                  <a:lnTo>
                    <a:pt x="102" y="997"/>
                  </a:lnTo>
                  <a:lnTo>
                    <a:pt x="101" y="1003"/>
                  </a:lnTo>
                  <a:lnTo>
                    <a:pt x="101" y="1009"/>
                  </a:lnTo>
                  <a:lnTo>
                    <a:pt x="100" y="1015"/>
                  </a:lnTo>
                  <a:lnTo>
                    <a:pt x="100" y="1021"/>
                  </a:lnTo>
                  <a:lnTo>
                    <a:pt x="99" y="1027"/>
                  </a:lnTo>
                  <a:lnTo>
                    <a:pt x="99" y="1033"/>
                  </a:lnTo>
                  <a:lnTo>
                    <a:pt x="98" y="1039"/>
                  </a:lnTo>
                  <a:lnTo>
                    <a:pt x="98" y="1045"/>
                  </a:lnTo>
                  <a:lnTo>
                    <a:pt x="97" y="1051"/>
                  </a:lnTo>
                  <a:lnTo>
                    <a:pt x="96" y="1057"/>
                  </a:lnTo>
                  <a:lnTo>
                    <a:pt x="95" y="1063"/>
                  </a:lnTo>
                  <a:lnTo>
                    <a:pt x="94" y="1069"/>
                  </a:lnTo>
                  <a:lnTo>
                    <a:pt x="93" y="1076"/>
                  </a:lnTo>
                  <a:lnTo>
                    <a:pt x="92" y="1081"/>
                  </a:lnTo>
                  <a:lnTo>
                    <a:pt x="91" y="1087"/>
                  </a:lnTo>
                  <a:lnTo>
                    <a:pt x="90" y="1093"/>
                  </a:lnTo>
                  <a:lnTo>
                    <a:pt x="89" y="1100"/>
                  </a:lnTo>
                  <a:lnTo>
                    <a:pt x="88" y="1105"/>
                  </a:lnTo>
                  <a:lnTo>
                    <a:pt x="87" y="1112"/>
                  </a:lnTo>
                  <a:lnTo>
                    <a:pt x="85" y="1119"/>
                  </a:lnTo>
                  <a:lnTo>
                    <a:pt x="84" y="1124"/>
                  </a:lnTo>
                  <a:lnTo>
                    <a:pt x="83" y="1129"/>
                  </a:lnTo>
                  <a:lnTo>
                    <a:pt x="81" y="1136"/>
                  </a:lnTo>
                  <a:lnTo>
                    <a:pt x="80" y="1143"/>
                  </a:lnTo>
                  <a:lnTo>
                    <a:pt x="78" y="1148"/>
                  </a:lnTo>
                  <a:lnTo>
                    <a:pt x="77" y="1155"/>
                  </a:lnTo>
                  <a:lnTo>
                    <a:pt x="75" y="1160"/>
                  </a:lnTo>
                  <a:lnTo>
                    <a:pt x="74" y="1167"/>
                  </a:lnTo>
                  <a:lnTo>
                    <a:pt x="72" y="1172"/>
                  </a:lnTo>
                  <a:lnTo>
                    <a:pt x="70" y="1179"/>
                  </a:lnTo>
                  <a:lnTo>
                    <a:pt x="69" y="1184"/>
                  </a:lnTo>
                  <a:lnTo>
                    <a:pt x="67" y="1191"/>
                  </a:lnTo>
                  <a:lnTo>
                    <a:pt x="65" y="1197"/>
                  </a:lnTo>
                  <a:lnTo>
                    <a:pt x="64" y="1203"/>
                  </a:lnTo>
                  <a:lnTo>
                    <a:pt x="62" y="1209"/>
                  </a:lnTo>
                  <a:lnTo>
                    <a:pt x="61" y="1216"/>
                  </a:lnTo>
                  <a:lnTo>
                    <a:pt x="56" y="1211"/>
                  </a:lnTo>
                  <a:lnTo>
                    <a:pt x="52" y="1209"/>
                  </a:lnTo>
                  <a:lnTo>
                    <a:pt x="47" y="1209"/>
                  </a:lnTo>
                  <a:lnTo>
                    <a:pt x="43" y="1212"/>
                  </a:lnTo>
                  <a:lnTo>
                    <a:pt x="38" y="1212"/>
                  </a:lnTo>
                  <a:lnTo>
                    <a:pt x="35" y="1213"/>
                  </a:lnTo>
                  <a:lnTo>
                    <a:pt x="33" y="1212"/>
                  </a:lnTo>
                  <a:lnTo>
                    <a:pt x="34" y="1208"/>
                  </a:lnTo>
                  <a:lnTo>
                    <a:pt x="34" y="1204"/>
                  </a:lnTo>
                  <a:lnTo>
                    <a:pt x="34" y="1199"/>
                  </a:lnTo>
                  <a:lnTo>
                    <a:pt x="35" y="1195"/>
                  </a:lnTo>
                  <a:lnTo>
                    <a:pt x="36" y="1191"/>
                  </a:lnTo>
                  <a:lnTo>
                    <a:pt x="36" y="1185"/>
                  </a:lnTo>
                  <a:lnTo>
                    <a:pt x="37" y="1181"/>
                  </a:lnTo>
                  <a:lnTo>
                    <a:pt x="38" y="1177"/>
                  </a:lnTo>
                  <a:lnTo>
                    <a:pt x="40" y="1172"/>
                  </a:lnTo>
                  <a:lnTo>
                    <a:pt x="40" y="1168"/>
                  </a:lnTo>
                  <a:lnTo>
                    <a:pt x="42" y="1163"/>
                  </a:lnTo>
                  <a:lnTo>
                    <a:pt x="42" y="1159"/>
                  </a:lnTo>
                  <a:lnTo>
                    <a:pt x="43" y="1155"/>
                  </a:lnTo>
                  <a:lnTo>
                    <a:pt x="44" y="1149"/>
                  </a:lnTo>
                  <a:lnTo>
                    <a:pt x="45" y="1144"/>
                  </a:lnTo>
                  <a:lnTo>
                    <a:pt x="45" y="1140"/>
                  </a:lnTo>
                  <a:lnTo>
                    <a:pt x="47" y="1136"/>
                  </a:lnTo>
                  <a:lnTo>
                    <a:pt x="48" y="1131"/>
                  </a:lnTo>
                  <a:lnTo>
                    <a:pt x="49" y="1125"/>
                  </a:lnTo>
                  <a:lnTo>
                    <a:pt x="49" y="1120"/>
                  </a:lnTo>
                  <a:lnTo>
                    <a:pt x="50" y="1116"/>
                  </a:lnTo>
                  <a:lnTo>
                    <a:pt x="51" y="1111"/>
                  </a:lnTo>
                  <a:lnTo>
                    <a:pt x="52" y="1105"/>
                  </a:lnTo>
                  <a:lnTo>
                    <a:pt x="53" y="1100"/>
                  </a:lnTo>
                  <a:lnTo>
                    <a:pt x="54" y="1096"/>
                  </a:lnTo>
                  <a:lnTo>
                    <a:pt x="55" y="1091"/>
                  </a:lnTo>
                  <a:lnTo>
                    <a:pt x="56" y="1085"/>
                  </a:lnTo>
                  <a:lnTo>
                    <a:pt x="57" y="1080"/>
                  </a:lnTo>
                  <a:lnTo>
                    <a:pt x="58" y="1076"/>
                  </a:lnTo>
                  <a:lnTo>
                    <a:pt x="58" y="1071"/>
                  </a:lnTo>
                  <a:lnTo>
                    <a:pt x="59" y="1065"/>
                  </a:lnTo>
                  <a:lnTo>
                    <a:pt x="60" y="1060"/>
                  </a:lnTo>
                  <a:lnTo>
                    <a:pt x="62" y="1056"/>
                  </a:lnTo>
                  <a:lnTo>
                    <a:pt x="62" y="1051"/>
                  </a:lnTo>
                  <a:lnTo>
                    <a:pt x="63" y="1045"/>
                  </a:lnTo>
                  <a:lnTo>
                    <a:pt x="63" y="1040"/>
                  </a:lnTo>
                  <a:lnTo>
                    <a:pt x="64" y="1035"/>
                  </a:lnTo>
                  <a:lnTo>
                    <a:pt x="64" y="1029"/>
                  </a:lnTo>
                  <a:lnTo>
                    <a:pt x="65" y="1025"/>
                  </a:lnTo>
                  <a:lnTo>
                    <a:pt x="65" y="1020"/>
                  </a:lnTo>
                  <a:lnTo>
                    <a:pt x="66" y="1015"/>
                  </a:lnTo>
                  <a:lnTo>
                    <a:pt x="66" y="1009"/>
                  </a:lnTo>
                  <a:lnTo>
                    <a:pt x="67" y="1005"/>
                  </a:lnTo>
                  <a:lnTo>
                    <a:pt x="67" y="1000"/>
                  </a:lnTo>
                  <a:lnTo>
                    <a:pt x="67" y="995"/>
                  </a:lnTo>
                  <a:lnTo>
                    <a:pt x="67" y="989"/>
                  </a:lnTo>
                  <a:lnTo>
                    <a:pt x="67" y="985"/>
                  </a:lnTo>
                  <a:lnTo>
                    <a:pt x="67" y="981"/>
                  </a:lnTo>
                  <a:lnTo>
                    <a:pt x="68" y="976"/>
                  </a:lnTo>
                  <a:lnTo>
                    <a:pt x="67" y="972"/>
                  </a:lnTo>
                  <a:lnTo>
                    <a:pt x="67" y="967"/>
                  </a:lnTo>
                  <a:lnTo>
                    <a:pt x="66" y="963"/>
                  </a:lnTo>
                  <a:lnTo>
                    <a:pt x="66" y="959"/>
                  </a:lnTo>
                  <a:lnTo>
                    <a:pt x="65" y="953"/>
                  </a:lnTo>
                  <a:lnTo>
                    <a:pt x="65" y="949"/>
                  </a:lnTo>
                  <a:lnTo>
                    <a:pt x="64" y="944"/>
                  </a:lnTo>
                  <a:lnTo>
                    <a:pt x="64" y="940"/>
                  </a:lnTo>
                  <a:lnTo>
                    <a:pt x="63" y="936"/>
                  </a:lnTo>
                  <a:lnTo>
                    <a:pt x="62" y="931"/>
                  </a:lnTo>
                  <a:lnTo>
                    <a:pt x="61" y="927"/>
                  </a:lnTo>
                  <a:lnTo>
                    <a:pt x="60" y="923"/>
                  </a:lnTo>
                  <a:lnTo>
                    <a:pt x="58" y="915"/>
                  </a:lnTo>
                  <a:lnTo>
                    <a:pt x="55" y="908"/>
                  </a:lnTo>
                  <a:lnTo>
                    <a:pt x="54" y="901"/>
                  </a:lnTo>
                  <a:lnTo>
                    <a:pt x="54" y="896"/>
                  </a:lnTo>
                  <a:lnTo>
                    <a:pt x="53" y="889"/>
                  </a:lnTo>
                  <a:lnTo>
                    <a:pt x="52" y="884"/>
                  </a:lnTo>
                  <a:lnTo>
                    <a:pt x="51" y="877"/>
                  </a:lnTo>
                  <a:lnTo>
                    <a:pt x="50" y="872"/>
                  </a:lnTo>
                  <a:lnTo>
                    <a:pt x="49" y="867"/>
                  </a:lnTo>
                  <a:lnTo>
                    <a:pt x="49" y="861"/>
                  </a:lnTo>
                  <a:lnTo>
                    <a:pt x="48" y="855"/>
                  </a:lnTo>
                  <a:lnTo>
                    <a:pt x="47" y="848"/>
                  </a:lnTo>
                  <a:lnTo>
                    <a:pt x="47" y="843"/>
                  </a:lnTo>
                  <a:lnTo>
                    <a:pt x="46" y="836"/>
                  </a:lnTo>
                  <a:lnTo>
                    <a:pt x="45" y="829"/>
                  </a:lnTo>
                  <a:lnTo>
                    <a:pt x="45" y="824"/>
                  </a:lnTo>
                  <a:lnTo>
                    <a:pt x="44" y="817"/>
                  </a:lnTo>
                  <a:lnTo>
                    <a:pt x="44" y="812"/>
                  </a:lnTo>
                  <a:lnTo>
                    <a:pt x="43" y="805"/>
                  </a:lnTo>
                  <a:lnTo>
                    <a:pt x="43" y="800"/>
                  </a:lnTo>
                  <a:lnTo>
                    <a:pt x="42" y="793"/>
                  </a:lnTo>
                  <a:lnTo>
                    <a:pt x="42" y="788"/>
                  </a:lnTo>
                  <a:lnTo>
                    <a:pt x="41" y="781"/>
                  </a:lnTo>
                  <a:lnTo>
                    <a:pt x="40" y="776"/>
                  </a:lnTo>
                  <a:lnTo>
                    <a:pt x="40" y="769"/>
                  </a:lnTo>
                  <a:lnTo>
                    <a:pt x="40" y="764"/>
                  </a:lnTo>
                  <a:lnTo>
                    <a:pt x="38" y="757"/>
                  </a:lnTo>
                  <a:lnTo>
                    <a:pt x="38" y="752"/>
                  </a:lnTo>
                  <a:lnTo>
                    <a:pt x="37" y="745"/>
                  </a:lnTo>
                  <a:lnTo>
                    <a:pt x="37" y="740"/>
                  </a:lnTo>
                  <a:lnTo>
                    <a:pt x="37" y="733"/>
                  </a:lnTo>
                  <a:lnTo>
                    <a:pt x="36" y="728"/>
                  </a:lnTo>
                  <a:lnTo>
                    <a:pt x="36" y="721"/>
                  </a:lnTo>
                  <a:lnTo>
                    <a:pt x="36" y="717"/>
                  </a:lnTo>
                  <a:lnTo>
                    <a:pt x="36" y="711"/>
                  </a:lnTo>
                  <a:lnTo>
                    <a:pt x="35" y="704"/>
                  </a:lnTo>
                  <a:lnTo>
                    <a:pt x="34" y="699"/>
                  </a:lnTo>
                  <a:lnTo>
                    <a:pt x="34" y="692"/>
                  </a:lnTo>
                  <a:lnTo>
                    <a:pt x="34" y="685"/>
                  </a:lnTo>
                  <a:lnTo>
                    <a:pt x="34" y="680"/>
                  </a:lnTo>
                  <a:lnTo>
                    <a:pt x="34" y="673"/>
                  </a:lnTo>
                  <a:lnTo>
                    <a:pt x="34" y="668"/>
                  </a:lnTo>
                  <a:lnTo>
                    <a:pt x="34" y="661"/>
                  </a:lnTo>
                  <a:lnTo>
                    <a:pt x="34" y="656"/>
                  </a:lnTo>
                  <a:lnTo>
                    <a:pt x="34" y="649"/>
                  </a:lnTo>
                  <a:lnTo>
                    <a:pt x="34" y="644"/>
                  </a:lnTo>
                  <a:lnTo>
                    <a:pt x="34" y="639"/>
                  </a:lnTo>
                  <a:lnTo>
                    <a:pt x="34" y="633"/>
                  </a:lnTo>
                  <a:lnTo>
                    <a:pt x="34" y="627"/>
                  </a:lnTo>
                  <a:lnTo>
                    <a:pt x="34" y="621"/>
                  </a:lnTo>
                  <a:lnTo>
                    <a:pt x="34" y="615"/>
                  </a:lnTo>
                  <a:lnTo>
                    <a:pt x="34" y="609"/>
                  </a:lnTo>
                  <a:lnTo>
                    <a:pt x="34" y="603"/>
                  </a:lnTo>
                  <a:lnTo>
                    <a:pt x="34" y="597"/>
                  </a:lnTo>
                  <a:lnTo>
                    <a:pt x="34" y="592"/>
                  </a:lnTo>
                  <a:lnTo>
                    <a:pt x="35" y="587"/>
                  </a:lnTo>
                  <a:lnTo>
                    <a:pt x="36" y="581"/>
                  </a:lnTo>
                  <a:lnTo>
                    <a:pt x="36" y="576"/>
                  </a:lnTo>
                  <a:lnTo>
                    <a:pt x="36" y="569"/>
                  </a:lnTo>
                  <a:lnTo>
                    <a:pt x="37" y="564"/>
                  </a:lnTo>
                  <a:lnTo>
                    <a:pt x="37" y="559"/>
                  </a:lnTo>
                  <a:lnTo>
                    <a:pt x="38" y="553"/>
                  </a:lnTo>
                  <a:lnTo>
                    <a:pt x="38" y="548"/>
                  </a:lnTo>
                  <a:lnTo>
                    <a:pt x="40" y="543"/>
                  </a:lnTo>
                  <a:lnTo>
                    <a:pt x="41" y="537"/>
                  </a:lnTo>
                  <a:lnTo>
                    <a:pt x="42" y="532"/>
                  </a:lnTo>
                  <a:lnTo>
                    <a:pt x="95" y="508"/>
                  </a:lnTo>
                  <a:lnTo>
                    <a:pt x="78" y="353"/>
                  </a:lnTo>
                  <a:lnTo>
                    <a:pt x="82" y="348"/>
                  </a:lnTo>
                  <a:lnTo>
                    <a:pt x="86" y="345"/>
                  </a:lnTo>
                  <a:lnTo>
                    <a:pt x="90" y="341"/>
                  </a:lnTo>
                  <a:lnTo>
                    <a:pt x="95" y="337"/>
                  </a:lnTo>
                  <a:lnTo>
                    <a:pt x="100" y="333"/>
                  </a:lnTo>
                  <a:lnTo>
                    <a:pt x="105" y="331"/>
                  </a:lnTo>
                  <a:lnTo>
                    <a:pt x="108" y="328"/>
                  </a:lnTo>
                  <a:lnTo>
                    <a:pt x="111" y="328"/>
                  </a:lnTo>
                  <a:lnTo>
                    <a:pt x="114" y="327"/>
                  </a:lnTo>
                  <a:lnTo>
                    <a:pt x="118" y="325"/>
                  </a:lnTo>
                  <a:lnTo>
                    <a:pt x="120" y="323"/>
                  </a:lnTo>
                  <a:lnTo>
                    <a:pt x="123" y="323"/>
                  </a:lnTo>
                  <a:lnTo>
                    <a:pt x="127" y="321"/>
                  </a:lnTo>
                  <a:lnTo>
                    <a:pt x="130" y="320"/>
                  </a:lnTo>
                  <a:lnTo>
                    <a:pt x="133" y="319"/>
                  </a:lnTo>
                  <a:lnTo>
                    <a:pt x="137" y="319"/>
                  </a:lnTo>
                  <a:lnTo>
                    <a:pt x="140" y="317"/>
                  </a:lnTo>
                  <a:lnTo>
                    <a:pt x="145" y="317"/>
                  </a:lnTo>
                  <a:lnTo>
                    <a:pt x="148" y="316"/>
                  </a:lnTo>
                  <a:lnTo>
                    <a:pt x="152" y="315"/>
                  </a:lnTo>
                  <a:lnTo>
                    <a:pt x="156" y="315"/>
                  </a:lnTo>
                  <a:lnTo>
                    <a:pt x="161" y="315"/>
                  </a:lnTo>
                  <a:lnTo>
                    <a:pt x="165" y="315"/>
                  </a:lnTo>
                  <a:lnTo>
                    <a:pt x="169" y="315"/>
                  </a:lnTo>
                  <a:lnTo>
                    <a:pt x="174" y="315"/>
                  </a:lnTo>
                  <a:lnTo>
                    <a:pt x="179" y="316"/>
                  </a:lnTo>
                  <a:lnTo>
                    <a:pt x="178" y="312"/>
                  </a:lnTo>
                  <a:lnTo>
                    <a:pt x="178" y="307"/>
                  </a:lnTo>
                  <a:lnTo>
                    <a:pt x="177" y="301"/>
                  </a:lnTo>
                  <a:lnTo>
                    <a:pt x="176" y="296"/>
                  </a:lnTo>
                  <a:lnTo>
                    <a:pt x="175" y="291"/>
                  </a:lnTo>
                  <a:lnTo>
                    <a:pt x="175" y="285"/>
                  </a:lnTo>
                  <a:lnTo>
                    <a:pt x="174" y="280"/>
                  </a:lnTo>
                  <a:lnTo>
                    <a:pt x="174" y="273"/>
                  </a:lnTo>
                  <a:lnTo>
                    <a:pt x="173" y="267"/>
                  </a:lnTo>
                  <a:lnTo>
                    <a:pt x="173" y="261"/>
                  </a:lnTo>
                  <a:lnTo>
                    <a:pt x="172" y="255"/>
                  </a:lnTo>
                  <a:lnTo>
                    <a:pt x="172" y="249"/>
                  </a:lnTo>
                  <a:lnTo>
                    <a:pt x="170" y="244"/>
                  </a:lnTo>
                  <a:lnTo>
                    <a:pt x="170" y="240"/>
                  </a:lnTo>
                  <a:lnTo>
                    <a:pt x="169" y="235"/>
                  </a:lnTo>
                  <a:lnTo>
                    <a:pt x="169" y="231"/>
                  </a:lnTo>
                  <a:lnTo>
                    <a:pt x="164" y="228"/>
                  </a:lnTo>
                  <a:lnTo>
                    <a:pt x="160" y="227"/>
                  </a:lnTo>
                  <a:lnTo>
                    <a:pt x="155" y="224"/>
                  </a:lnTo>
                  <a:lnTo>
                    <a:pt x="150" y="221"/>
                  </a:lnTo>
                  <a:lnTo>
                    <a:pt x="144" y="220"/>
                  </a:lnTo>
                  <a:lnTo>
                    <a:pt x="138" y="217"/>
                  </a:lnTo>
                  <a:lnTo>
                    <a:pt x="132" y="216"/>
                  </a:lnTo>
                  <a:lnTo>
                    <a:pt x="127" y="215"/>
                  </a:lnTo>
                  <a:lnTo>
                    <a:pt x="123" y="213"/>
                  </a:lnTo>
                  <a:lnTo>
                    <a:pt x="120" y="212"/>
                  </a:lnTo>
                  <a:lnTo>
                    <a:pt x="117" y="211"/>
                  </a:lnTo>
                  <a:lnTo>
                    <a:pt x="113" y="211"/>
                  </a:lnTo>
                  <a:lnTo>
                    <a:pt x="110" y="209"/>
                  </a:lnTo>
                  <a:lnTo>
                    <a:pt x="107" y="208"/>
                  </a:lnTo>
                  <a:lnTo>
                    <a:pt x="103" y="208"/>
                  </a:lnTo>
                  <a:lnTo>
                    <a:pt x="100" y="207"/>
                  </a:lnTo>
                  <a:lnTo>
                    <a:pt x="97" y="204"/>
                  </a:lnTo>
                  <a:lnTo>
                    <a:pt x="93" y="204"/>
                  </a:lnTo>
                  <a:lnTo>
                    <a:pt x="90" y="201"/>
                  </a:lnTo>
                  <a:lnTo>
                    <a:pt x="87" y="201"/>
                  </a:lnTo>
                  <a:lnTo>
                    <a:pt x="83" y="199"/>
                  </a:lnTo>
                  <a:lnTo>
                    <a:pt x="80" y="197"/>
                  </a:lnTo>
                  <a:lnTo>
                    <a:pt x="77" y="196"/>
                  </a:lnTo>
                  <a:lnTo>
                    <a:pt x="74" y="195"/>
                  </a:lnTo>
                  <a:lnTo>
                    <a:pt x="63" y="124"/>
                  </a:lnTo>
                  <a:lnTo>
                    <a:pt x="60" y="121"/>
                  </a:lnTo>
                  <a:lnTo>
                    <a:pt x="57" y="117"/>
                  </a:lnTo>
                  <a:lnTo>
                    <a:pt x="54" y="115"/>
                  </a:lnTo>
                  <a:lnTo>
                    <a:pt x="51" y="112"/>
                  </a:lnTo>
                  <a:lnTo>
                    <a:pt x="47" y="109"/>
                  </a:lnTo>
                  <a:lnTo>
                    <a:pt x="43" y="107"/>
                  </a:lnTo>
                  <a:lnTo>
                    <a:pt x="38" y="105"/>
                  </a:lnTo>
                  <a:lnTo>
                    <a:pt x="35" y="103"/>
                  </a:lnTo>
                  <a:lnTo>
                    <a:pt x="30" y="99"/>
                  </a:lnTo>
                  <a:lnTo>
                    <a:pt x="26" y="96"/>
                  </a:lnTo>
                  <a:lnTo>
                    <a:pt x="22" y="93"/>
                  </a:lnTo>
                  <a:lnTo>
                    <a:pt x="18" y="91"/>
                  </a:lnTo>
                  <a:lnTo>
                    <a:pt x="13" y="87"/>
                  </a:lnTo>
                  <a:lnTo>
                    <a:pt x="9" y="83"/>
                  </a:lnTo>
                  <a:lnTo>
                    <a:pt x="5" y="79"/>
                  </a:lnTo>
                  <a:lnTo>
                    <a:pt x="2" y="7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3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" name="Freeform 33"/>
            <p:cNvSpPr>
              <a:spLocks/>
            </p:cNvSpPr>
            <p:nvPr/>
          </p:nvSpPr>
          <p:spPr bwMode="auto">
            <a:xfrm>
              <a:off x="4120" y="3547"/>
              <a:ext cx="54" cy="83"/>
            </a:xfrm>
            <a:custGeom>
              <a:avLst/>
              <a:gdLst>
                <a:gd name="T0" fmla="*/ 70 w 162"/>
                <a:gd name="T1" fmla="*/ 0 h 333"/>
                <a:gd name="T2" fmla="*/ 70 w 162"/>
                <a:gd name="T3" fmla="*/ 93 h 333"/>
                <a:gd name="T4" fmla="*/ 11 w 162"/>
                <a:gd name="T5" fmla="*/ 109 h 333"/>
                <a:gd name="T6" fmla="*/ 11 w 162"/>
                <a:gd name="T7" fmla="*/ 200 h 333"/>
                <a:gd name="T8" fmla="*/ 1 w 162"/>
                <a:gd name="T9" fmla="*/ 222 h 333"/>
                <a:gd name="T10" fmla="*/ 0 w 162"/>
                <a:gd name="T11" fmla="*/ 318 h 333"/>
                <a:gd name="T12" fmla="*/ 162 w 162"/>
                <a:gd name="T13" fmla="*/ 333 h 333"/>
                <a:gd name="T14" fmla="*/ 157 w 162"/>
                <a:gd name="T15" fmla="*/ 216 h 333"/>
                <a:gd name="T16" fmla="*/ 150 w 162"/>
                <a:gd name="T17" fmla="*/ 206 h 333"/>
                <a:gd name="T18" fmla="*/ 142 w 162"/>
                <a:gd name="T19" fmla="*/ 132 h 333"/>
                <a:gd name="T20" fmla="*/ 159 w 162"/>
                <a:gd name="T21" fmla="*/ 102 h 333"/>
                <a:gd name="T22" fmla="*/ 156 w 162"/>
                <a:gd name="T23" fmla="*/ 6 h 333"/>
                <a:gd name="T24" fmla="*/ 70 w 162"/>
                <a:gd name="T25" fmla="*/ 0 h 333"/>
                <a:gd name="T26" fmla="*/ 70 w 162"/>
                <a:gd name="T27" fmla="*/ 0 h 3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2"/>
                <a:gd name="T43" fmla="*/ 0 h 333"/>
                <a:gd name="T44" fmla="*/ 162 w 162"/>
                <a:gd name="T45" fmla="*/ 333 h 3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2" h="333">
                  <a:moveTo>
                    <a:pt x="70" y="0"/>
                  </a:moveTo>
                  <a:lnTo>
                    <a:pt x="70" y="93"/>
                  </a:lnTo>
                  <a:lnTo>
                    <a:pt x="11" y="109"/>
                  </a:lnTo>
                  <a:lnTo>
                    <a:pt x="11" y="200"/>
                  </a:lnTo>
                  <a:lnTo>
                    <a:pt x="1" y="222"/>
                  </a:lnTo>
                  <a:lnTo>
                    <a:pt x="0" y="318"/>
                  </a:lnTo>
                  <a:lnTo>
                    <a:pt x="162" y="333"/>
                  </a:lnTo>
                  <a:lnTo>
                    <a:pt x="157" y="216"/>
                  </a:lnTo>
                  <a:lnTo>
                    <a:pt x="150" y="206"/>
                  </a:lnTo>
                  <a:lnTo>
                    <a:pt x="142" y="132"/>
                  </a:lnTo>
                  <a:lnTo>
                    <a:pt x="159" y="102"/>
                  </a:lnTo>
                  <a:lnTo>
                    <a:pt x="156" y="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" name="Freeform 34"/>
            <p:cNvSpPr>
              <a:spLocks/>
            </p:cNvSpPr>
            <p:nvPr/>
          </p:nvSpPr>
          <p:spPr bwMode="auto">
            <a:xfrm>
              <a:off x="4085" y="3313"/>
              <a:ext cx="158" cy="13"/>
            </a:xfrm>
            <a:custGeom>
              <a:avLst/>
              <a:gdLst>
                <a:gd name="T0" fmla="*/ 13 w 472"/>
                <a:gd name="T1" fmla="*/ 32 h 52"/>
                <a:gd name="T2" fmla="*/ 27 w 472"/>
                <a:gd name="T3" fmla="*/ 35 h 52"/>
                <a:gd name="T4" fmla="*/ 41 w 472"/>
                <a:gd name="T5" fmla="*/ 37 h 52"/>
                <a:gd name="T6" fmla="*/ 58 w 472"/>
                <a:gd name="T7" fmla="*/ 39 h 52"/>
                <a:gd name="T8" fmla="*/ 78 w 472"/>
                <a:gd name="T9" fmla="*/ 43 h 52"/>
                <a:gd name="T10" fmla="*/ 102 w 472"/>
                <a:gd name="T11" fmla="*/ 45 h 52"/>
                <a:gd name="T12" fmla="*/ 127 w 472"/>
                <a:gd name="T13" fmla="*/ 47 h 52"/>
                <a:gd name="T14" fmla="*/ 155 w 472"/>
                <a:gd name="T15" fmla="*/ 49 h 52"/>
                <a:gd name="T16" fmla="*/ 185 w 472"/>
                <a:gd name="T17" fmla="*/ 51 h 52"/>
                <a:gd name="T18" fmla="*/ 218 w 472"/>
                <a:gd name="T19" fmla="*/ 52 h 52"/>
                <a:gd name="T20" fmla="*/ 252 w 472"/>
                <a:gd name="T21" fmla="*/ 52 h 52"/>
                <a:gd name="T22" fmla="*/ 289 w 472"/>
                <a:gd name="T23" fmla="*/ 51 h 52"/>
                <a:gd name="T24" fmla="*/ 327 w 472"/>
                <a:gd name="T25" fmla="*/ 49 h 52"/>
                <a:gd name="T26" fmla="*/ 368 w 472"/>
                <a:gd name="T27" fmla="*/ 45 h 52"/>
                <a:gd name="T28" fmla="*/ 397 w 472"/>
                <a:gd name="T29" fmla="*/ 43 h 52"/>
                <a:gd name="T30" fmla="*/ 413 w 472"/>
                <a:gd name="T31" fmla="*/ 40 h 52"/>
                <a:gd name="T32" fmla="*/ 427 w 472"/>
                <a:gd name="T33" fmla="*/ 39 h 52"/>
                <a:gd name="T34" fmla="*/ 444 w 472"/>
                <a:gd name="T35" fmla="*/ 36 h 52"/>
                <a:gd name="T36" fmla="*/ 460 w 472"/>
                <a:gd name="T37" fmla="*/ 32 h 52"/>
                <a:gd name="T38" fmla="*/ 469 w 472"/>
                <a:gd name="T39" fmla="*/ 29 h 52"/>
                <a:gd name="T40" fmla="*/ 461 w 472"/>
                <a:gd name="T41" fmla="*/ 19 h 52"/>
                <a:gd name="T42" fmla="*/ 449 w 472"/>
                <a:gd name="T43" fmla="*/ 17 h 52"/>
                <a:gd name="T44" fmla="*/ 427 w 472"/>
                <a:gd name="T45" fmla="*/ 13 h 52"/>
                <a:gd name="T46" fmla="*/ 415 w 472"/>
                <a:gd name="T47" fmla="*/ 12 h 52"/>
                <a:gd name="T48" fmla="*/ 402 w 472"/>
                <a:gd name="T49" fmla="*/ 11 h 52"/>
                <a:gd name="T50" fmla="*/ 387 w 472"/>
                <a:gd name="T51" fmla="*/ 8 h 52"/>
                <a:gd name="T52" fmla="*/ 374 w 472"/>
                <a:gd name="T53" fmla="*/ 7 h 52"/>
                <a:gd name="T54" fmla="*/ 359 w 472"/>
                <a:gd name="T55" fmla="*/ 5 h 52"/>
                <a:gd name="T56" fmla="*/ 344 w 472"/>
                <a:gd name="T57" fmla="*/ 5 h 52"/>
                <a:gd name="T58" fmla="*/ 327 w 472"/>
                <a:gd name="T59" fmla="*/ 4 h 52"/>
                <a:gd name="T60" fmla="*/ 312 w 472"/>
                <a:gd name="T61" fmla="*/ 4 h 52"/>
                <a:gd name="T62" fmla="*/ 297 w 472"/>
                <a:gd name="T63" fmla="*/ 1 h 52"/>
                <a:gd name="T64" fmla="*/ 283 w 472"/>
                <a:gd name="T65" fmla="*/ 1 h 52"/>
                <a:gd name="T66" fmla="*/ 269 w 472"/>
                <a:gd name="T67" fmla="*/ 1 h 52"/>
                <a:gd name="T68" fmla="*/ 256 w 472"/>
                <a:gd name="T69" fmla="*/ 1 h 52"/>
                <a:gd name="T70" fmla="*/ 235 w 472"/>
                <a:gd name="T71" fmla="*/ 1 h 52"/>
                <a:gd name="T72" fmla="*/ 216 w 472"/>
                <a:gd name="T73" fmla="*/ 0 h 52"/>
                <a:gd name="T74" fmla="*/ 197 w 472"/>
                <a:gd name="T75" fmla="*/ 0 h 52"/>
                <a:gd name="T76" fmla="*/ 178 w 472"/>
                <a:gd name="T77" fmla="*/ 0 h 52"/>
                <a:gd name="T78" fmla="*/ 159 w 472"/>
                <a:gd name="T79" fmla="*/ 1 h 52"/>
                <a:gd name="T80" fmla="*/ 140 w 472"/>
                <a:gd name="T81" fmla="*/ 3 h 52"/>
                <a:gd name="T82" fmla="*/ 122 w 472"/>
                <a:gd name="T83" fmla="*/ 4 h 52"/>
                <a:gd name="T84" fmla="*/ 103 w 472"/>
                <a:gd name="T85" fmla="*/ 5 h 52"/>
                <a:gd name="T86" fmla="*/ 87 w 472"/>
                <a:gd name="T87" fmla="*/ 8 h 52"/>
                <a:gd name="T88" fmla="*/ 70 w 472"/>
                <a:gd name="T89" fmla="*/ 9 h 52"/>
                <a:gd name="T90" fmla="*/ 55 w 472"/>
                <a:gd name="T91" fmla="*/ 11 h 52"/>
                <a:gd name="T92" fmla="*/ 42 w 472"/>
                <a:gd name="T93" fmla="*/ 12 h 52"/>
                <a:gd name="T94" fmla="*/ 30 w 472"/>
                <a:gd name="T95" fmla="*/ 15 h 52"/>
                <a:gd name="T96" fmla="*/ 12 w 472"/>
                <a:gd name="T97" fmla="*/ 17 h 52"/>
                <a:gd name="T98" fmla="*/ 4 w 472"/>
                <a:gd name="T99" fmla="*/ 19 h 52"/>
                <a:gd name="T100" fmla="*/ 1 w 472"/>
                <a:gd name="T101" fmla="*/ 25 h 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72"/>
                <a:gd name="T154" fmla="*/ 0 h 52"/>
                <a:gd name="T155" fmla="*/ 472 w 472"/>
                <a:gd name="T156" fmla="*/ 52 h 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72" h="52">
                  <a:moveTo>
                    <a:pt x="6" y="31"/>
                  </a:moveTo>
                  <a:lnTo>
                    <a:pt x="8" y="31"/>
                  </a:lnTo>
                  <a:lnTo>
                    <a:pt x="9" y="31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21" y="33"/>
                  </a:lnTo>
                  <a:lnTo>
                    <a:pt x="24" y="33"/>
                  </a:lnTo>
                  <a:lnTo>
                    <a:pt x="27" y="35"/>
                  </a:lnTo>
                  <a:lnTo>
                    <a:pt x="30" y="35"/>
                  </a:lnTo>
                  <a:lnTo>
                    <a:pt x="34" y="36"/>
                  </a:lnTo>
                  <a:lnTo>
                    <a:pt x="38" y="36"/>
                  </a:lnTo>
                  <a:lnTo>
                    <a:pt x="41" y="37"/>
                  </a:lnTo>
                  <a:lnTo>
                    <a:pt x="45" y="37"/>
                  </a:lnTo>
                  <a:lnTo>
                    <a:pt x="49" y="39"/>
                  </a:lnTo>
                  <a:lnTo>
                    <a:pt x="54" y="39"/>
                  </a:lnTo>
                  <a:lnTo>
                    <a:pt x="58" y="39"/>
                  </a:lnTo>
                  <a:lnTo>
                    <a:pt x="63" y="40"/>
                  </a:lnTo>
                  <a:lnTo>
                    <a:pt x="68" y="41"/>
                  </a:lnTo>
                  <a:lnTo>
                    <a:pt x="73" y="41"/>
                  </a:lnTo>
                  <a:lnTo>
                    <a:pt x="78" y="43"/>
                  </a:lnTo>
                  <a:lnTo>
                    <a:pt x="84" y="43"/>
                  </a:lnTo>
                  <a:lnTo>
                    <a:pt x="90" y="44"/>
                  </a:lnTo>
                  <a:lnTo>
                    <a:pt x="95" y="44"/>
                  </a:lnTo>
                  <a:lnTo>
                    <a:pt x="102" y="45"/>
                  </a:lnTo>
                  <a:lnTo>
                    <a:pt x="108" y="45"/>
                  </a:lnTo>
                  <a:lnTo>
                    <a:pt x="114" y="47"/>
                  </a:lnTo>
                  <a:lnTo>
                    <a:pt x="121" y="47"/>
                  </a:lnTo>
                  <a:lnTo>
                    <a:pt x="127" y="47"/>
                  </a:lnTo>
                  <a:lnTo>
                    <a:pt x="134" y="47"/>
                  </a:lnTo>
                  <a:lnTo>
                    <a:pt x="141" y="48"/>
                  </a:lnTo>
                  <a:lnTo>
                    <a:pt x="147" y="48"/>
                  </a:lnTo>
                  <a:lnTo>
                    <a:pt x="155" y="49"/>
                  </a:lnTo>
                  <a:lnTo>
                    <a:pt x="162" y="49"/>
                  </a:lnTo>
                  <a:lnTo>
                    <a:pt x="170" y="51"/>
                  </a:lnTo>
                  <a:lnTo>
                    <a:pt x="177" y="51"/>
                  </a:lnTo>
                  <a:lnTo>
                    <a:pt x="185" y="51"/>
                  </a:lnTo>
                  <a:lnTo>
                    <a:pt x="193" y="51"/>
                  </a:lnTo>
                  <a:lnTo>
                    <a:pt x="202" y="52"/>
                  </a:lnTo>
                  <a:lnTo>
                    <a:pt x="210" y="52"/>
                  </a:lnTo>
                  <a:lnTo>
                    <a:pt x="218" y="52"/>
                  </a:lnTo>
                  <a:lnTo>
                    <a:pt x="227" y="52"/>
                  </a:lnTo>
                  <a:lnTo>
                    <a:pt x="236" y="52"/>
                  </a:lnTo>
                  <a:lnTo>
                    <a:pt x="244" y="52"/>
                  </a:lnTo>
                  <a:lnTo>
                    <a:pt x="252" y="52"/>
                  </a:lnTo>
                  <a:lnTo>
                    <a:pt x="261" y="52"/>
                  </a:lnTo>
                  <a:lnTo>
                    <a:pt x="271" y="52"/>
                  </a:lnTo>
                  <a:lnTo>
                    <a:pt x="280" y="51"/>
                  </a:lnTo>
                  <a:lnTo>
                    <a:pt x="289" y="51"/>
                  </a:lnTo>
                  <a:lnTo>
                    <a:pt x="298" y="51"/>
                  </a:lnTo>
                  <a:lnTo>
                    <a:pt x="308" y="51"/>
                  </a:lnTo>
                  <a:lnTo>
                    <a:pt x="318" y="49"/>
                  </a:lnTo>
                  <a:lnTo>
                    <a:pt x="327" y="49"/>
                  </a:lnTo>
                  <a:lnTo>
                    <a:pt x="337" y="48"/>
                  </a:lnTo>
                  <a:lnTo>
                    <a:pt x="348" y="47"/>
                  </a:lnTo>
                  <a:lnTo>
                    <a:pt x="358" y="47"/>
                  </a:lnTo>
                  <a:lnTo>
                    <a:pt x="368" y="45"/>
                  </a:lnTo>
                  <a:lnTo>
                    <a:pt x="379" y="45"/>
                  </a:lnTo>
                  <a:lnTo>
                    <a:pt x="389" y="44"/>
                  </a:lnTo>
                  <a:lnTo>
                    <a:pt x="393" y="44"/>
                  </a:lnTo>
                  <a:lnTo>
                    <a:pt x="397" y="43"/>
                  </a:lnTo>
                  <a:lnTo>
                    <a:pt x="401" y="43"/>
                  </a:lnTo>
                  <a:lnTo>
                    <a:pt x="406" y="43"/>
                  </a:lnTo>
                  <a:lnTo>
                    <a:pt x="409" y="41"/>
                  </a:lnTo>
                  <a:lnTo>
                    <a:pt x="413" y="40"/>
                  </a:lnTo>
                  <a:lnTo>
                    <a:pt x="417" y="40"/>
                  </a:lnTo>
                  <a:lnTo>
                    <a:pt x="421" y="40"/>
                  </a:lnTo>
                  <a:lnTo>
                    <a:pt x="424" y="39"/>
                  </a:lnTo>
                  <a:lnTo>
                    <a:pt x="427" y="39"/>
                  </a:lnTo>
                  <a:lnTo>
                    <a:pt x="430" y="37"/>
                  </a:lnTo>
                  <a:lnTo>
                    <a:pt x="433" y="37"/>
                  </a:lnTo>
                  <a:lnTo>
                    <a:pt x="439" y="37"/>
                  </a:lnTo>
                  <a:lnTo>
                    <a:pt x="444" y="36"/>
                  </a:lnTo>
                  <a:lnTo>
                    <a:pt x="448" y="35"/>
                  </a:lnTo>
                  <a:lnTo>
                    <a:pt x="452" y="33"/>
                  </a:lnTo>
                  <a:lnTo>
                    <a:pt x="456" y="33"/>
                  </a:lnTo>
                  <a:lnTo>
                    <a:pt x="460" y="32"/>
                  </a:lnTo>
                  <a:lnTo>
                    <a:pt x="462" y="31"/>
                  </a:lnTo>
                  <a:lnTo>
                    <a:pt x="465" y="31"/>
                  </a:lnTo>
                  <a:lnTo>
                    <a:pt x="467" y="29"/>
                  </a:lnTo>
                  <a:lnTo>
                    <a:pt x="469" y="29"/>
                  </a:lnTo>
                  <a:lnTo>
                    <a:pt x="472" y="25"/>
                  </a:lnTo>
                  <a:lnTo>
                    <a:pt x="469" y="23"/>
                  </a:lnTo>
                  <a:lnTo>
                    <a:pt x="465" y="20"/>
                  </a:lnTo>
                  <a:lnTo>
                    <a:pt x="461" y="19"/>
                  </a:lnTo>
                  <a:lnTo>
                    <a:pt x="458" y="19"/>
                  </a:lnTo>
                  <a:lnTo>
                    <a:pt x="455" y="17"/>
                  </a:lnTo>
                  <a:lnTo>
                    <a:pt x="452" y="17"/>
                  </a:lnTo>
                  <a:lnTo>
                    <a:pt x="449" y="17"/>
                  </a:lnTo>
                  <a:lnTo>
                    <a:pt x="444" y="15"/>
                  </a:lnTo>
                  <a:lnTo>
                    <a:pt x="439" y="15"/>
                  </a:lnTo>
                  <a:lnTo>
                    <a:pt x="433" y="13"/>
                  </a:lnTo>
                  <a:lnTo>
                    <a:pt x="427" y="13"/>
                  </a:lnTo>
                  <a:lnTo>
                    <a:pt x="424" y="12"/>
                  </a:lnTo>
                  <a:lnTo>
                    <a:pt x="421" y="12"/>
                  </a:lnTo>
                  <a:lnTo>
                    <a:pt x="417" y="12"/>
                  </a:lnTo>
                  <a:lnTo>
                    <a:pt x="415" y="12"/>
                  </a:lnTo>
                  <a:lnTo>
                    <a:pt x="411" y="11"/>
                  </a:lnTo>
                  <a:lnTo>
                    <a:pt x="408" y="11"/>
                  </a:lnTo>
                  <a:lnTo>
                    <a:pt x="405" y="11"/>
                  </a:lnTo>
                  <a:lnTo>
                    <a:pt x="402" y="11"/>
                  </a:lnTo>
                  <a:lnTo>
                    <a:pt x="398" y="9"/>
                  </a:lnTo>
                  <a:lnTo>
                    <a:pt x="395" y="8"/>
                  </a:lnTo>
                  <a:lnTo>
                    <a:pt x="391" y="8"/>
                  </a:lnTo>
                  <a:lnTo>
                    <a:pt x="387" y="8"/>
                  </a:lnTo>
                  <a:lnTo>
                    <a:pt x="384" y="7"/>
                  </a:lnTo>
                  <a:lnTo>
                    <a:pt x="380" y="7"/>
                  </a:lnTo>
                  <a:lnTo>
                    <a:pt x="377" y="7"/>
                  </a:lnTo>
                  <a:lnTo>
                    <a:pt x="374" y="7"/>
                  </a:lnTo>
                  <a:lnTo>
                    <a:pt x="370" y="7"/>
                  </a:lnTo>
                  <a:lnTo>
                    <a:pt x="366" y="7"/>
                  </a:lnTo>
                  <a:lnTo>
                    <a:pt x="362" y="5"/>
                  </a:lnTo>
                  <a:lnTo>
                    <a:pt x="359" y="5"/>
                  </a:lnTo>
                  <a:lnTo>
                    <a:pt x="355" y="5"/>
                  </a:lnTo>
                  <a:lnTo>
                    <a:pt x="351" y="5"/>
                  </a:lnTo>
                  <a:lnTo>
                    <a:pt x="347" y="5"/>
                  </a:lnTo>
                  <a:lnTo>
                    <a:pt x="344" y="5"/>
                  </a:lnTo>
                  <a:lnTo>
                    <a:pt x="339" y="5"/>
                  </a:lnTo>
                  <a:lnTo>
                    <a:pt x="335" y="5"/>
                  </a:lnTo>
                  <a:lnTo>
                    <a:pt x="331" y="4"/>
                  </a:lnTo>
                  <a:lnTo>
                    <a:pt x="327" y="4"/>
                  </a:lnTo>
                  <a:lnTo>
                    <a:pt x="324" y="4"/>
                  </a:lnTo>
                  <a:lnTo>
                    <a:pt x="320" y="4"/>
                  </a:lnTo>
                  <a:lnTo>
                    <a:pt x="316" y="4"/>
                  </a:lnTo>
                  <a:lnTo>
                    <a:pt x="312" y="4"/>
                  </a:lnTo>
                  <a:lnTo>
                    <a:pt x="308" y="3"/>
                  </a:lnTo>
                  <a:lnTo>
                    <a:pt x="305" y="3"/>
                  </a:lnTo>
                  <a:lnTo>
                    <a:pt x="301" y="1"/>
                  </a:lnTo>
                  <a:lnTo>
                    <a:pt x="297" y="1"/>
                  </a:lnTo>
                  <a:lnTo>
                    <a:pt x="293" y="1"/>
                  </a:lnTo>
                  <a:lnTo>
                    <a:pt x="290" y="1"/>
                  </a:lnTo>
                  <a:lnTo>
                    <a:pt x="286" y="1"/>
                  </a:lnTo>
                  <a:lnTo>
                    <a:pt x="283" y="1"/>
                  </a:lnTo>
                  <a:lnTo>
                    <a:pt x="279" y="1"/>
                  </a:lnTo>
                  <a:lnTo>
                    <a:pt x="276" y="1"/>
                  </a:lnTo>
                  <a:lnTo>
                    <a:pt x="272" y="1"/>
                  </a:lnTo>
                  <a:lnTo>
                    <a:pt x="269" y="1"/>
                  </a:lnTo>
                  <a:lnTo>
                    <a:pt x="266" y="1"/>
                  </a:lnTo>
                  <a:lnTo>
                    <a:pt x="262" y="1"/>
                  </a:lnTo>
                  <a:lnTo>
                    <a:pt x="259" y="1"/>
                  </a:lnTo>
                  <a:lnTo>
                    <a:pt x="256" y="1"/>
                  </a:lnTo>
                  <a:lnTo>
                    <a:pt x="250" y="1"/>
                  </a:lnTo>
                  <a:lnTo>
                    <a:pt x="245" y="1"/>
                  </a:lnTo>
                  <a:lnTo>
                    <a:pt x="239" y="1"/>
                  </a:lnTo>
                  <a:lnTo>
                    <a:pt x="235" y="1"/>
                  </a:lnTo>
                  <a:lnTo>
                    <a:pt x="230" y="0"/>
                  </a:lnTo>
                  <a:lnTo>
                    <a:pt x="225" y="0"/>
                  </a:lnTo>
                  <a:lnTo>
                    <a:pt x="220" y="0"/>
                  </a:lnTo>
                  <a:lnTo>
                    <a:pt x="216" y="0"/>
                  </a:lnTo>
                  <a:lnTo>
                    <a:pt x="211" y="0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197" y="0"/>
                  </a:lnTo>
                  <a:lnTo>
                    <a:pt x="192" y="0"/>
                  </a:lnTo>
                  <a:lnTo>
                    <a:pt x="187" y="0"/>
                  </a:lnTo>
                  <a:lnTo>
                    <a:pt x="182" y="0"/>
                  </a:lnTo>
                  <a:lnTo>
                    <a:pt x="178" y="0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3" y="1"/>
                  </a:lnTo>
                  <a:lnTo>
                    <a:pt x="159" y="1"/>
                  </a:lnTo>
                  <a:lnTo>
                    <a:pt x="154" y="1"/>
                  </a:lnTo>
                  <a:lnTo>
                    <a:pt x="149" y="1"/>
                  </a:lnTo>
                  <a:lnTo>
                    <a:pt x="144" y="1"/>
                  </a:lnTo>
                  <a:lnTo>
                    <a:pt x="140" y="3"/>
                  </a:lnTo>
                  <a:lnTo>
                    <a:pt x="135" y="3"/>
                  </a:lnTo>
                  <a:lnTo>
                    <a:pt x="131" y="4"/>
                  </a:lnTo>
                  <a:lnTo>
                    <a:pt x="126" y="4"/>
                  </a:lnTo>
                  <a:lnTo>
                    <a:pt x="122" y="4"/>
                  </a:lnTo>
                  <a:lnTo>
                    <a:pt x="117" y="4"/>
                  </a:lnTo>
                  <a:lnTo>
                    <a:pt x="112" y="5"/>
                  </a:lnTo>
                  <a:lnTo>
                    <a:pt x="108" y="5"/>
                  </a:lnTo>
                  <a:lnTo>
                    <a:pt x="103" y="5"/>
                  </a:lnTo>
                  <a:lnTo>
                    <a:pt x="99" y="5"/>
                  </a:lnTo>
                  <a:lnTo>
                    <a:pt x="95" y="7"/>
                  </a:lnTo>
                  <a:lnTo>
                    <a:pt x="90" y="7"/>
                  </a:lnTo>
                  <a:lnTo>
                    <a:pt x="87" y="8"/>
                  </a:lnTo>
                  <a:lnTo>
                    <a:pt x="82" y="8"/>
                  </a:lnTo>
                  <a:lnTo>
                    <a:pt x="78" y="8"/>
                  </a:lnTo>
                  <a:lnTo>
                    <a:pt x="73" y="8"/>
                  </a:lnTo>
                  <a:lnTo>
                    <a:pt x="70" y="9"/>
                  </a:lnTo>
                  <a:lnTo>
                    <a:pt x="65" y="9"/>
                  </a:lnTo>
                  <a:lnTo>
                    <a:pt x="62" y="9"/>
                  </a:lnTo>
                  <a:lnTo>
                    <a:pt x="58" y="11"/>
                  </a:lnTo>
                  <a:lnTo>
                    <a:pt x="55" y="11"/>
                  </a:lnTo>
                  <a:lnTo>
                    <a:pt x="51" y="11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42" y="12"/>
                  </a:lnTo>
                  <a:lnTo>
                    <a:pt x="38" y="12"/>
                  </a:lnTo>
                  <a:lnTo>
                    <a:pt x="35" y="13"/>
                  </a:lnTo>
                  <a:lnTo>
                    <a:pt x="32" y="13"/>
                  </a:lnTo>
                  <a:lnTo>
                    <a:pt x="30" y="15"/>
                  </a:lnTo>
                  <a:lnTo>
                    <a:pt x="24" y="15"/>
                  </a:lnTo>
                  <a:lnTo>
                    <a:pt x="20" y="15"/>
                  </a:lnTo>
                  <a:lnTo>
                    <a:pt x="15" y="16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4" y="29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" name="Freeform 35"/>
            <p:cNvSpPr>
              <a:spLocks/>
            </p:cNvSpPr>
            <p:nvPr/>
          </p:nvSpPr>
          <p:spPr bwMode="auto">
            <a:xfrm>
              <a:off x="4070" y="3304"/>
              <a:ext cx="183" cy="42"/>
            </a:xfrm>
            <a:custGeom>
              <a:avLst/>
              <a:gdLst>
                <a:gd name="T0" fmla="*/ 510 w 549"/>
                <a:gd name="T1" fmla="*/ 41 h 167"/>
                <a:gd name="T2" fmla="*/ 464 w 549"/>
                <a:gd name="T3" fmla="*/ 31 h 167"/>
                <a:gd name="T4" fmla="*/ 418 w 549"/>
                <a:gd name="T5" fmla="*/ 24 h 167"/>
                <a:gd name="T6" fmla="*/ 372 w 549"/>
                <a:gd name="T7" fmla="*/ 19 h 167"/>
                <a:gd name="T8" fmla="*/ 326 w 549"/>
                <a:gd name="T9" fmla="*/ 15 h 167"/>
                <a:gd name="T10" fmla="*/ 280 w 549"/>
                <a:gd name="T11" fmla="*/ 15 h 167"/>
                <a:gd name="T12" fmla="*/ 236 w 549"/>
                <a:gd name="T13" fmla="*/ 16 h 167"/>
                <a:gd name="T14" fmla="*/ 193 w 549"/>
                <a:gd name="T15" fmla="*/ 16 h 167"/>
                <a:gd name="T16" fmla="*/ 152 w 549"/>
                <a:gd name="T17" fmla="*/ 20 h 167"/>
                <a:gd name="T18" fmla="*/ 115 w 549"/>
                <a:gd name="T19" fmla="*/ 23 h 167"/>
                <a:gd name="T20" fmla="*/ 81 w 549"/>
                <a:gd name="T21" fmla="*/ 27 h 167"/>
                <a:gd name="T22" fmla="*/ 50 w 549"/>
                <a:gd name="T23" fmla="*/ 31 h 167"/>
                <a:gd name="T24" fmla="*/ 25 w 549"/>
                <a:gd name="T25" fmla="*/ 35 h 167"/>
                <a:gd name="T26" fmla="*/ 26 w 549"/>
                <a:gd name="T27" fmla="*/ 103 h 167"/>
                <a:gd name="T28" fmla="*/ 63 w 549"/>
                <a:gd name="T29" fmla="*/ 116 h 167"/>
                <a:gd name="T30" fmla="*/ 106 w 549"/>
                <a:gd name="T31" fmla="*/ 128 h 167"/>
                <a:gd name="T32" fmla="*/ 154 w 549"/>
                <a:gd name="T33" fmla="*/ 135 h 167"/>
                <a:gd name="T34" fmla="*/ 204 w 549"/>
                <a:gd name="T35" fmla="*/ 140 h 167"/>
                <a:gd name="T36" fmla="*/ 255 w 549"/>
                <a:gd name="T37" fmla="*/ 141 h 167"/>
                <a:gd name="T38" fmla="*/ 307 w 549"/>
                <a:gd name="T39" fmla="*/ 143 h 167"/>
                <a:gd name="T40" fmla="*/ 356 w 549"/>
                <a:gd name="T41" fmla="*/ 140 h 167"/>
                <a:gd name="T42" fmla="*/ 403 w 549"/>
                <a:gd name="T43" fmla="*/ 137 h 167"/>
                <a:gd name="T44" fmla="*/ 446 w 549"/>
                <a:gd name="T45" fmla="*/ 133 h 167"/>
                <a:gd name="T46" fmla="*/ 483 w 549"/>
                <a:gd name="T47" fmla="*/ 129 h 167"/>
                <a:gd name="T48" fmla="*/ 513 w 549"/>
                <a:gd name="T49" fmla="*/ 125 h 167"/>
                <a:gd name="T50" fmla="*/ 536 w 549"/>
                <a:gd name="T51" fmla="*/ 121 h 167"/>
                <a:gd name="T52" fmla="*/ 528 w 549"/>
                <a:gd name="T53" fmla="*/ 143 h 167"/>
                <a:gd name="T54" fmla="*/ 476 w 549"/>
                <a:gd name="T55" fmla="*/ 152 h 167"/>
                <a:gd name="T56" fmla="*/ 425 w 549"/>
                <a:gd name="T57" fmla="*/ 160 h 167"/>
                <a:gd name="T58" fmla="*/ 374 w 549"/>
                <a:gd name="T59" fmla="*/ 164 h 167"/>
                <a:gd name="T60" fmla="*/ 324 w 549"/>
                <a:gd name="T61" fmla="*/ 165 h 167"/>
                <a:gd name="T62" fmla="*/ 276 w 549"/>
                <a:gd name="T63" fmla="*/ 165 h 167"/>
                <a:gd name="T64" fmla="*/ 230 w 549"/>
                <a:gd name="T65" fmla="*/ 163 h 167"/>
                <a:gd name="T66" fmla="*/ 185 w 549"/>
                <a:gd name="T67" fmla="*/ 159 h 167"/>
                <a:gd name="T68" fmla="*/ 143 w 549"/>
                <a:gd name="T69" fmla="*/ 152 h 167"/>
                <a:gd name="T70" fmla="*/ 104 w 549"/>
                <a:gd name="T71" fmla="*/ 145 h 167"/>
                <a:gd name="T72" fmla="*/ 69 w 549"/>
                <a:gd name="T73" fmla="*/ 139 h 167"/>
                <a:gd name="T74" fmla="*/ 37 w 549"/>
                <a:gd name="T75" fmla="*/ 129 h 167"/>
                <a:gd name="T76" fmla="*/ 10 w 549"/>
                <a:gd name="T77" fmla="*/ 121 h 167"/>
                <a:gd name="T78" fmla="*/ 12 w 549"/>
                <a:gd name="T79" fmla="*/ 17 h 167"/>
                <a:gd name="T80" fmla="*/ 38 w 549"/>
                <a:gd name="T81" fmla="*/ 13 h 167"/>
                <a:gd name="T82" fmla="*/ 71 w 549"/>
                <a:gd name="T83" fmla="*/ 9 h 167"/>
                <a:gd name="T84" fmla="*/ 107 w 549"/>
                <a:gd name="T85" fmla="*/ 7 h 167"/>
                <a:gd name="T86" fmla="*/ 147 w 549"/>
                <a:gd name="T87" fmla="*/ 3 h 167"/>
                <a:gd name="T88" fmla="*/ 191 w 549"/>
                <a:gd name="T89" fmla="*/ 1 h 167"/>
                <a:gd name="T90" fmla="*/ 237 w 549"/>
                <a:gd name="T91" fmla="*/ 1 h 167"/>
                <a:gd name="T92" fmla="*/ 283 w 549"/>
                <a:gd name="T93" fmla="*/ 0 h 167"/>
                <a:gd name="T94" fmla="*/ 331 w 549"/>
                <a:gd name="T95" fmla="*/ 1 h 167"/>
                <a:gd name="T96" fmla="*/ 379 w 549"/>
                <a:gd name="T97" fmla="*/ 4 h 167"/>
                <a:gd name="T98" fmla="*/ 426 w 549"/>
                <a:gd name="T99" fmla="*/ 9 h 167"/>
                <a:gd name="T100" fmla="*/ 472 w 549"/>
                <a:gd name="T101" fmla="*/ 16 h 167"/>
                <a:gd name="T102" fmla="*/ 516 w 549"/>
                <a:gd name="T103" fmla="*/ 27 h 16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9"/>
                <a:gd name="T157" fmla="*/ 0 h 167"/>
                <a:gd name="T158" fmla="*/ 549 w 549"/>
                <a:gd name="T159" fmla="*/ 167 h 16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9" h="167">
                  <a:moveTo>
                    <a:pt x="534" y="32"/>
                  </a:moveTo>
                  <a:lnTo>
                    <a:pt x="531" y="40"/>
                  </a:lnTo>
                  <a:lnTo>
                    <a:pt x="529" y="48"/>
                  </a:lnTo>
                  <a:lnTo>
                    <a:pt x="520" y="44"/>
                  </a:lnTo>
                  <a:lnTo>
                    <a:pt x="510" y="41"/>
                  </a:lnTo>
                  <a:lnTo>
                    <a:pt x="501" y="40"/>
                  </a:lnTo>
                  <a:lnTo>
                    <a:pt x="492" y="37"/>
                  </a:lnTo>
                  <a:lnTo>
                    <a:pt x="483" y="35"/>
                  </a:lnTo>
                  <a:lnTo>
                    <a:pt x="474" y="33"/>
                  </a:lnTo>
                  <a:lnTo>
                    <a:pt x="464" y="31"/>
                  </a:lnTo>
                  <a:lnTo>
                    <a:pt x="456" y="29"/>
                  </a:lnTo>
                  <a:lnTo>
                    <a:pt x="446" y="28"/>
                  </a:lnTo>
                  <a:lnTo>
                    <a:pt x="437" y="27"/>
                  </a:lnTo>
                  <a:lnTo>
                    <a:pt x="427" y="24"/>
                  </a:lnTo>
                  <a:lnTo>
                    <a:pt x="418" y="24"/>
                  </a:lnTo>
                  <a:lnTo>
                    <a:pt x="409" y="23"/>
                  </a:lnTo>
                  <a:lnTo>
                    <a:pt x="400" y="21"/>
                  </a:lnTo>
                  <a:lnTo>
                    <a:pt x="391" y="20"/>
                  </a:lnTo>
                  <a:lnTo>
                    <a:pt x="382" y="20"/>
                  </a:lnTo>
                  <a:lnTo>
                    <a:pt x="372" y="19"/>
                  </a:lnTo>
                  <a:lnTo>
                    <a:pt x="363" y="17"/>
                  </a:lnTo>
                  <a:lnTo>
                    <a:pt x="353" y="16"/>
                  </a:lnTo>
                  <a:lnTo>
                    <a:pt x="344" y="16"/>
                  </a:lnTo>
                  <a:lnTo>
                    <a:pt x="335" y="16"/>
                  </a:lnTo>
                  <a:lnTo>
                    <a:pt x="326" y="15"/>
                  </a:lnTo>
                  <a:lnTo>
                    <a:pt x="317" y="15"/>
                  </a:lnTo>
                  <a:lnTo>
                    <a:pt x="308" y="15"/>
                  </a:lnTo>
                  <a:lnTo>
                    <a:pt x="298" y="15"/>
                  </a:lnTo>
                  <a:lnTo>
                    <a:pt x="289" y="15"/>
                  </a:lnTo>
                  <a:lnTo>
                    <a:pt x="280" y="15"/>
                  </a:lnTo>
                  <a:lnTo>
                    <a:pt x="271" y="15"/>
                  </a:lnTo>
                  <a:lnTo>
                    <a:pt x="262" y="15"/>
                  </a:lnTo>
                  <a:lnTo>
                    <a:pt x="253" y="15"/>
                  </a:lnTo>
                  <a:lnTo>
                    <a:pt x="244" y="15"/>
                  </a:lnTo>
                  <a:lnTo>
                    <a:pt x="236" y="16"/>
                  </a:lnTo>
                  <a:lnTo>
                    <a:pt x="227" y="16"/>
                  </a:lnTo>
                  <a:lnTo>
                    <a:pt x="218" y="16"/>
                  </a:lnTo>
                  <a:lnTo>
                    <a:pt x="210" y="16"/>
                  </a:lnTo>
                  <a:lnTo>
                    <a:pt x="201" y="16"/>
                  </a:lnTo>
                  <a:lnTo>
                    <a:pt x="193" y="16"/>
                  </a:lnTo>
                  <a:lnTo>
                    <a:pt x="184" y="17"/>
                  </a:lnTo>
                  <a:lnTo>
                    <a:pt x="176" y="17"/>
                  </a:lnTo>
                  <a:lnTo>
                    <a:pt x="169" y="19"/>
                  </a:lnTo>
                  <a:lnTo>
                    <a:pt x="160" y="19"/>
                  </a:lnTo>
                  <a:lnTo>
                    <a:pt x="152" y="20"/>
                  </a:lnTo>
                  <a:lnTo>
                    <a:pt x="144" y="20"/>
                  </a:lnTo>
                  <a:lnTo>
                    <a:pt x="137" y="21"/>
                  </a:lnTo>
                  <a:lnTo>
                    <a:pt x="129" y="21"/>
                  </a:lnTo>
                  <a:lnTo>
                    <a:pt x="122" y="21"/>
                  </a:lnTo>
                  <a:lnTo>
                    <a:pt x="115" y="23"/>
                  </a:lnTo>
                  <a:lnTo>
                    <a:pt x="108" y="24"/>
                  </a:lnTo>
                  <a:lnTo>
                    <a:pt x="101" y="24"/>
                  </a:lnTo>
                  <a:lnTo>
                    <a:pt x="94" y="25"/>
                  </a:lnTo>
                  <a:lnTo>
                    <a:pt x="87" y="25"/>
                  </a:lnTo>
                  <a:lnTo>
                    <a:pt x="81" y="27"/>
                  </a:lnTo>
                  <a:lnTo>
                    <a:pt x="74" y="28"/>
                  </a:lnTo>
                  <a:lnTo>
                    <a:pt x="68" y="28"/>
                  </a:lnTo>
                  <a:lnTo>
                    <a:pt x="62" y="29"/>
                  </a:lnTo>
                  <a:lnTo>
                    <a:pt x="56" y="31"/>
                  </a:lnTo>
                  <a:lnTo>
                    <a:pt x="50" y="31"/>
                  </a:lnTo>
                  <a:lnTo>
                    <a:pt x="45" y="32"/>
                  </a:lnTo>
                  <a:lnTo>
                    <a:pt x="40" y="32"/>
                  </a:lnTo>
                  <a:lnTo>
                    <a:pt x="35" y="33"/>
                  </a:lnTo>
                  <a:lnTo>
                    <a:pt x="30" y="35"/>
                  </a:lnTo>
                  <a:lnTo>
                    <a:pt x="25" y="35"/>
                  </a:lnTo>
                  <a:lnTo>
                    <a:pt x="20" y="36"/>
                  </a:lnTo>
                  <a:lnTo>
                    <a:pt x="16" y="37"/>
                  </a:lnTo>
                  <a:lnTo>
                    <a:pt x="13" y="96"/>
                  </a:lnTo>
                  <a:lnTo>
                    <a:pt x="20" y="100"/>
                  </a:lnTo>
                  <a:lnTo>
                    <a:pt x="26" y="103"/>
                  </a:lnTo>
                  <a:lnTo>
                    <a:pt x="33" y="105"/>
                  </a:lnTo>
                  <a:lnTo>
                    <a:pt x="40" y="109"/>
                  </a:lnTo>
                  <a:lnTo>
                    <a:pt x="47" y="112"/>
                  </a:lnTo>
                  <a:lnTo>
                    <a:pt x="55" y="115"/>
                  </a:lnTo>
                  <a:lnTo>
                    <a:pt x="63" y="116"/>
                  </a:lnTo>
                  <a:lnTo>
                    <a:pt x="72" y="120"/>
                  </a:lnTo>
                  <a:lnTo>
                    <a:pt x="80" y="121"/>
                  </a:lnTo>
                  <a:lnTo>
                    <a:pt x="89" y="123"/>
                  </a:lnTo>
                  <a:lnTo>
                    <a:pt x="97" y="125"/>
                  </a:lnTo>
                  <a:lnTo>
                    <a:pt x="106" y="128"/>
                  </a:lnTo>
                  <a:lnTo>
                    <a:pt x="115" y="129"/>
                  </a:lnTo>
                  <a:lnTo>
                    <a:pt x="125" y="131"/>
                  </a:lnTo>
                  <a:lnTo>
                    <a:pt x="134" y="132"/>
                  </a:lnTo>
                  <a:lnTo>
                    <a:pt x="144" y="135"/>
                  </a:lnTo>
                  <a:lnTo>
                    <a:pt x="154" y="135"/>
                  </a:lnTo>
                  <a:lnTo>
                    <a:pt x="163" y="136"/>
                  </a:lnTo>
                  <a:lnTo>
                    <a:pt x="173" y="137"/>
                  </a:lnTo>
                  <a:lnTo>
                    <a:pt x="183" y="139"/>
                  </a:lnTo>
                  <a:lnTo>
                    <a:pt x="193" y="139"/>
                  </a:lnTo>
                  <a:lnTo>
                    <a:pt x="204" y="140"/>
                  </a:lnTo>
                  <a:lnTo>
                    <a:pt x="214" y="140"/>
                  </a:lnTo>
                  <a:lnTo>
                    <a:pt x="224" y="141"/>
                  </a:lnTo>
                  <a:lnTo>
                    <a:pt x="234" y="141"/>
                  </a:lnTo>
                  <a:lnTo>
                    <a:pt x="245" y="141"/>
                  </a:lnTo>
                  <a:lnTo>
                    <a:pt x="255" y="141"/>
                  </a:lnTo>
                  <a:lnTo>
                    <a:pt x="265" y="141"/>
                  </a:lnTo>
                  <a:lnTo>
                    <a:pt x="275" y="141"/>
                  </a:lnTo>
                  <a:lnTo>
                    <a:pt x="286" y="141"/>
                  </a:lnTo>
                  <a:lnTo>
                    <a:pt x="297" y="141"/>
                  </a:lnTo>
                  <a:lnTo>
                    <a:pt x="307" y="143"/>
                  </a:lnTo>
                  <a:lnTo>
                    <a:pt x="317" y="141"/>
                  </a:lnTo>
                  <a:lnTo>
                    <a:pt x="327" y="141"/>
                  </a:lnTo>
                  <a:lnTo>
                    <a:pt x="337" y="141"/>
                  </a:lnTo>
                  <a:lnTo>
                    <a:pt x="347" y="141"/>
                  </a:lnTo>
                  <a:lnTo>
                    <a:pt x="356" y="140"/>
                  </a:lnTo>
                  <a:lnTo>
                    <a:pt x="366" y="140"/>
                  </a:lnTo>
                  <a:lnTo>
                    <a:pt x="376" y="139"/>
                  </a:lnTo>
                  <a:lnTo>
                    <a:pt x="385" y="139"/>
                  </a:lnTo>
                  <a:lnTo>
                    <a:pt x="394" y="139"/>
                  </a:lnTo>
                  <a:lnTo>
                    <a:pt x="403" y="137"/>
                  </a:lnTo>
                  <a:lnTo>
                    <a:pt x="412" y="136"/>
                  </a:lnTo>
                  <a:lnTo>
                    <a:pt x="421" y="136"/>
                  </a:lnTo>
                  <a:lnTo>
                    <a:pt x="429" y="135"/>
                  </a:lnTo>
                  <a:lnTo>
                    <a:pt x="438" y="135"/>
                  </a:lnTo>
                  <a:lnTo>
                    <a:pt x="446" y="133"/>
                  </a:lnTo>
                  <a:lnTo>
                    <a:pt x="454" y="133"/>
                  </a:lnTo>
                  <a:lnTo>
                    <a:pt x="462" y="132"/>
                  </a:lnTo>
                  <a:lnTo>
                    <a:pt x="469" y="132"/>
                  </a:lnTo>
                  <a:lnTo>
                    <a:pt x="476" y="129"/>
                  </a:lnTo>
                  <a:lnTo>
                    <a:pt x="483" y="129"/>
                  </a:lnTo>
                  <a:lnTo>
                    <a:pt x="489" y="128"/>
                  </a:lnTo>
                  <a:lnTo>
                    <a:pt x="496" y="128"/>
                  </a:lnTo>
                  <a:lnTo>
                    <a:pt x="502" y="127"/>
                  </a:lnTo>
                  <a:lnTo>
                    <a:pt x="508" y="127"/>
                  </a:lnTo>
                  <a:lnTo>
                    <a:pt x="513" y="125"/>
                  </a:lnTo>
                  <a:lnTo>
                    <a:pt x="519" y="124"/>
                  </a:lnTo>
                  <a:lnTo>
                    <a:pt x="523" y="123"/>
                  </a:lnTo>
                  <a:lnTo>
                    <a:pt x="528" y="123"/>
                  </a:lnTo>
                  <a:lnTo>
                    <a:pt x="532" y="121"/>
                  </a:lnTo>
                  <a:lnTo>
                    <a:pt x="536" y="121"/>
                  </a:lnTo>
                  <a:lnTo>
                    <a:pt x="539" y="120"/>
                  </a:lnTo>
                  <a:lnTo>
                    <a:pt x="542" y="120"/>
                  </a:lnTo>
                  <a:lnTo>
                    <a:pt x="549" y="139"/>
                  </a:lnTo>
                  <a:lnTo>
                    <a:pt x="539" y="141"/>
                  </a:lnTo>
                  <a:lnTo>
                    <a:pt x="528" y="143"/>
                  </a:lnTo>
                  <a:lnTo>
                    <a:pt x="517" y="145"/>
                  </a:lnTo>
                  <a:lnTo>
                    <a:pt x="507" y="148"/>
                  </a:lnTo>
                  <a:lnTo>
                    <a:pt x="497" y="149"/>
                  </a:lnTo>
                  <a:lnTo>
                    <a:pt x="486" y="151"/>
                  </a:lnTo>
                  <a:lnTo>
                    <a:pt x="476" y="152"/>
                  </a:lnTo>
                  <a:lnTo>
                    <a:pt x="466" y="155"/>
                  </a:lnTo>
                  <a:lnTo>
                    <a:pt x="456" y="155"/>
                  </a:lnTo>
                  <a:lnTo>
                    <a:pt x="446" y="156"/>
                  </a:lnTo>
                  <a:lnTo>
                    <a:pt x="435" y="159"/>
                  </a:lnTo>
                  <a:lnTo>
                    <a:pt x="425" y="160"/>
                  </a:lnTo>
                  <a:lnTo>
                    <a:pt x="415" y="160"/>
                  </a:lnTo>
                  <a:lnTo>
                    <a:pt x="405" y="161"/>
                  </a:lnTo>
                  <a:lnTo>
                    <a:pt x="395" y="163"/>
                  </a:lnTo>
                  <a:lnTo>
                    <a:pt x="385" y="164"/>
                  </a:lnTo>
                  <a:lnTo>
                    <a:pt x="374" y="164"/>
                  </a:lnTo>
                  <a:lnTo>
                    <a:pt x="364" y="165"/>
                  </a:lnTo>
                  <a:lnTo>
                    <a:pt x="354" y="165"/>
                  </a:lnTo>
                  <a:lnTo>
                    <a:pt x="344" y="165"/>
                  </a:lnTo>
                  <a:lnTo>
                    <a:pt x="334" y="165"/>
                  </a:lnTo>
                  <a:lnTo>
                    <a:pt x="324" y="165"/>
                  </a:lnTo>
                  <a:lnTo>
                    <a:pt x="315" y="165"/>
                  </a:lnTo>
                  <a:lnTo>
                    <a:pt x="305" y="167"/>
                  </a:lnTo>
                  <a:lnTo>
                    <a:pt x="295" y="165"/>
                  </a:lnTo>
                  <a:lnTo>
                    <a:pt x="285" y="165"/>
                  </a:lnTo>
                  <a:lnTo>
                    <a:pt x="276" y="165"/>
                  </a:lnTo>
                  <a:lnTo>
                    <a:pt x="267" y="165"/>
                  </a:lnTo>
                  <a:lnTo>
                    <a:pt x="257" y="164"/>
                  </a:lnTo>
                  <a:lnTo>
                    <a:pt x="248" y="164"/>
                  </a:lnTo>
                  <a:lnTo>
                    <a:pt x="239" y="163"/>
                  </a:lnTo>
                  <a:lnTo>
                    <a:pt x="230" y="163"/>
                  </a:lnTo>
                  <a:lnTo>
                    <a:pt x="221" y="161"/>
                  </a:lnTo>
                  <a:lnTo>
                    <a:pt x="212" y="161"/>
                  </a:lnTo>
                  <a:lnTo>
                    <a:pt x="203" y="160"/>
                  </a:lnTo>
                  <a:lnTo>
                    <a:pt x="194" y="160"/>
                  </a:lnTo>
                  <a:lnTo>
                    <a:pt x="185" y="159"/>
                  </a:lnTo>
                  <a:lnTo>
                    <a:pt x="176" y="157"/>
                  </a:lnTo>
                  <a:lnTo>
                    <a:pt x="168" y="156"/>
                  </a:lnTo>
                  <a:lnTo>
                    <a:pt x="160" y="155"/>
                  </a:lnTo>
                  <a:lnTo>
                    <a:pt x="151" y="153"/>
                  </a:lnTo>
                  <a:lnTo>
                    <a:pt x="143" y="152"/>
                  </a:lnTo>
                  <a:lnTo>
                    <a:pt x="135" y="151"/>
                  </a:lnTo>
                  <a:lnTo>
                    <a:pt x="127" y="149"/>
                  </a:lnTo>
                  <a:lnTo>
                    <a:pt x="119" y="148"/>
                  </a:lnTo>
                  <a:lnTo>
                    <a:pt x="112" y="147"/>
                  </a:lnTo>
                  <a:lnTo>
                    <a:pt x="104" y="145"/>
                  </a:lnTo>
                  <a:lnTo>
                    <a:pt x="97" y="145"/>
                  </a:lnTo>
                  <a:lnTo>
                    <a:pt x="90" y="143"/>
                  </a:lnTo>
                  <a:lnTo>
                    <a:pt x="82" y="141"/>
                  </a:lnTo>
                  <a:lnTo>
                    <a:pt x="76" y="140"/>
                  </a:lnTo>
                  <a:lnTo>
                    <a:pt x="69" y="139"/>
                  </a:lnTo>
                  <a:lnTo>
                    <a:pt x="62" y="136"/>
                  </a:lnTo>
                  <a:lnTo>
                    <a:pt x="56" y="135"/>
                  </a:lnTo>
                  <a:lnTo>
                    <a:pt x="49" y="133"/>
                  </a:lnTo>
                  <a:lnTo>
                    <a:pt x="43" y="132"/>
                  </a:lnTo>
                  <a:lnTo>
                    <a:pt x="37" y="129"/>
                  </a:lnTo>
                  <a:lnTo>
                    <a:pt x="31" y="128"/>
                  </a:lnTo>
                  <a:lnTo>
                    <a:pt x="25" y="127"/>
                  </a:lnTo>
                  <a:lnTo>
                    <a:pt x="20" y="125"/>
                  </a:lnTo>
                  <a:lnTo>
                    <a:pt x="15" y="123"/>
                  </a:lnTo>
                  <a:lnTo>
                    <a:pt x="10" y="121"/>
                  </a:lnTo>
                  <a:lnTo>
                    <a:pt x="5" y="120"/>
                  </a:lnTo>
                  <a:lnTo>
                    <a:pt x="0" y="119"/>
                  </a:lnTo>
                  <a:lnTo>
                    <a:pt x="3" y="20"/>
                  </a:lnTo>
                  <a:lnTo>
                    <a:pt x="7" y="17"/>
                  </a:lnTo>
                  <a:lnTo>
                    <a:pt x="12" y="17"/>
                  </a:lnTo>
                  <a:lnTo>
                    <a:pt x="17" y="16"/>
                  </a:lnTo>
                  <a:lnTo>
                    <a:pt x="22" y="16"/>
                  </a:lnTo>
                  <a:lnTo>
                    <a:pt x="27" y="15"/>
                  </a:lnTo>
                  <a:lnTo>
                    <a:pt x="33" y="15"/>
                  </a:lnTo>
                  <a:lnTo>
                    <a:pt x="38" y="13"/>
                  </a:lnTo>
                  <a:lnTo>
                    <a:pt x="45" y="13"/>
                  </a:lnTo>
                  <a:lnTo>
                    <a:pt x="51" y="12"/>
                  </a:lnTo>
                  <a:lnTo>
                    <a:pt x="57" y="11"/>
                  </a:lnTo>
                  <a:lnTo>
                    <a:pt x="64" y="11"/>
                  </a:lnTo>
                  <a:lnTo>
                    <a:pt x="71" y="9"/>
                  </a:lnTo>
                  <a:lnTo>
                    <a:pt x="77" y="9"/>
                  </a:lnTo>
                  <a:lnTo>
                    <a:pt x="85" y="8"/>
                  </a:lnTo>
                  <a:lnTo>
                    <a:pt x="92" y="8"/>
                  </a:lnTo>
                  <a:lnTo>
                    <a:pt x="100" y="8"/>
                  </a:lnTo>
                  <a:lnTo>
                    <a:pt x="107" y="7"/>
                  </a:lnTo>
                  <a:lnTo>
                    <a:pt x="115" y="5"/>
                  </a:lnTo>
                  <a:lnTo>
                    <a:pt x="123" y="4"/>
                  </a:lnTo>
                  <a:lnTo>
                    <a:pt x="131" y="4"/>
                  </a:lnTo>
                  <a:lnTo>
                    <a:pt x="139" y="4"/>
                  </a:lnTo>
                  <a:lnTo>
                    <a:pt x="147" y="3"/>
                  </a:lnTo>
                  <a:lnTo>
                    <a:pt x="156" y="3"/>
                  </a:lnTo>
                  <a:lnTo>
                    <a:pt x="165" y="3"/>
                  </a:lnTo>
                  <a:lnTo>
                    <a:pt x="173" y="3"/>
                  </a:lnTo>
                  <a:lnTo>
                    <a:pt x="182" y="1"/>
                  </a:lnTo>
                  <a:lnTo>
                    <a:pt x="191" y="1"/>
                  </a:lnTo>
                  <a:lnTo>
                    <a:pt x="200" y="1"/>
                  </a:lnTo>
                  <a:lnTo>
                    <a:pt x="209" y="1"/>
                  </a:lnTo>
                  <a:lnTo>
                    <a:pt x="218" y="1"/>
                  </a:lnTo>
                  <a:lnTo>
                    <a:pt x="227" y="1"/>
                  </a:lnTo>
                  <a:lnTo>
                    <a:pt x="237" y="1"/>
                  </a:lnTo>
                  <a:lnTo>
                    <a:pt x="246" y="0"/>
                  </a:lnTo>
                  <a:lnTo>
                    <a:pt x="255" y="0"/>
                  </a:lnTo>
                  <a:lnTo>
                    <a:pt x="264" y="0"/>
                  </a:lnTo>
                  <a:lnTo>
                    <a:pt x="274" y="0"/>
                  </a:lnTo>
                  <a:lnTo>
                    <a:pt x="283" y="0"/>
                  </a:lnTo>
                  <a:lnTo>
                    <a:pt x="293" y="0"/>
                  </a:lnTo>
                  <a:lnTo>
                    <a:pt x="302" y="0"/>
                  </a:lnTo>
                  <a:lnTo>
                    <a:pt x="312" y="1"/>
                  </a:lnTo>
                  <a:lnTo>
                    <a:pt x="322" y="1"/>
                  </a:lnTo>
                  <a:lnTo>
                    <a:pt x="331" y="1"/>
                  </a:lnTo>
                  <a:lnTo>
                    <a:pt x="340" y="1"/>
                  </a:lnTo>
                  <a:lnTo>
                    <a:pt x="350" y="3"/>
                  </a:lnTo>
                  <a:lnTo>
                    <a:pt x="360" y="3"/>
                  </a:lnTo>
                  <a:lnTo>
                    <a:pt x="369" y="4"/>
                  </a:lnTo>
                  <a:lnTo>
                    <a:pt x="379" y="4"/>
                  </a:lnTo>
                  <a:lnTo>
                    <a:pt x="389" y="7"/>
                  </a:lnTo>
                  <a:lnTo>
                    <a:pt x="398" y="7"/>
                  </a:lnTo>
                  <a:lnTo>
                    <a:pt x="407" y="8"/>
                  </a:lnTo>
                  <a:lnTo>
                    <a:pt x="417" y="8"/>
                  </a:lnTo>
                  <a:lnTo>
                    <a:pt x="426" y="9"/>
                  </a:lnTo>
                  <a:lnTo>
                    <a:pt x="435" y="11"/>
                  </a:lnTo>
                  <a:lnTo>
                    <a:pt x="444" y="12"/>
                  </a:lnTo>
                  <a:lnTo>
                    <a:pt x="454" y="13"/>
                  </a:lnTo>
                  <a:lnTo>
                    <a:pt x="463" y="16"/>
                  </a:lnTo>
                  <a:lnTo>
                    <a:pt x="472" y="16"/>
                  </a:lnTo>
                  <a:lnTo>
                    <a:pt x="481" y="17"/>
                  </a:lnTo>
                  <a:lnTo>
                    <a:pt x="489" y="20"/>
                  </a:lnTo>
                  <a:lnTo>
                    <a:pt x="498" y="23"/>
                  </a:lnTo>
                  <a:lnTo>
                    <a:pt x="507" y="24"/>
                  </a:lnTo>
                  <a:lnTo>
                    <a:pt x="516" y="27"/>
                  </a:lnTo>
                  <a:lnTo>
                    <a:pt x="525" y="29"/>
                  </a:lnTo>
                  <a:lnTo>
                    <a:pt x="534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" name="Freeform 36"/>
            <p:cNvSpPr>
              <a:spLocks/>
            </p:cNvSpPr>
            <p:nvPr/>
          </p:nvSpPr>
          <p:spPr bwMode="auto">
            <a:xfrm>
              <a:off x="4085" y="3335"/>
              <a:ext cx="196" cy="45"/>
            </a:xfrm>
            <a:custGeom>
              <a:avLst/>
              <a:gdLst>
                <a:gd name="T0" fmla="*/ 18 w 589"/>
                <a:gd name="T1" fmla="*/ 7 h 181"/>
                <a:gd name="T2" fmla="*/ 18 w 589"/>
                <a:gd name="T3" fmla="*/ 21 h 181"/>
                <a:gd name="T4" fmla="*/ 17 w 589"/>
                <a:gd name="T5" fmla="*/ 35 h 181"/>
                <a:gd name="T6" fmla="*/ 17 w 589"/>
                <a:gd name="T7" fmla="*/ 48 h 181"/>
                <a:gd name="T8" fmla="*/ 17 w 589"/>
                <a:gd name="T9" fmla="*/ 61 h 181"/>
                <a:gd name="T10" fmla="*/ 17 w 589"/>
                <a:gd name="T11" fmla="*/ 73 h 181"/>
                <a:gd name="T12" fmla="*/ 17 w 589"/>
                <a:gd name="T13" fmla="*/ 89 h 181"/>
                <a:gd name="T14" fmla="*/ 17 w 589"/>
                <a:gd name="T15" fmla="*/ 109 h 181"/>
                <a:gd name="T16" fmla="*/ 25 w 589"/>
                <a:gd name="T17" fmla="*/ 121 h 181"/>
                <a:gd name="T18" fmla="*/ 45 w 589"/>
                <a:gd name="T19" fmla="*/ 128 h 181"/>
                <a:gd name="T20" fmla="*/ 67 w 589"/>
                <a:gd name="T21" fmla="*/ 135 h 181"/>
                <a:gd name="T22" fmla="*/ 90 w 589"/>
                <a:gd name="T23" fmla="*/ 140 h 181"/>
                <a:gd name="T24" fmla="*/ 115 w 589"/>
                <a:gd name="T25" fmla="*/ 143 h 181"/>
                <a:gd name="T26" fmla="*/ 141 w 589"/>
                <a:gd name="T27" fmla="*/ 148 h 181"/>
                <a:gd name="T28" fmla="*/ 167 w 589"/>
                <a:gd name="T29" fmla="*/ 151 h 181"/>
                <a:gd name="T30" fmla="*/ 195 w 589"/>
                <a:gd name="T31" fmla="*/ 153 h 181"/>
                <a:gd name="T32" fmla="*/ 222 w 589"/>
                <a:gd name="T33" fmla="*/ 155 h 181"/>
                <a:gd name="T34" fmla="*/ 251 w 589"/>
                <a:gd name="T35" fmla="*/ 156 h 181"/>
                <a:gd name="T36" fmla="*/ 279 w 589"/>
                <a:gd name="T37" fmla="*/ 157 h 181"/>
                <a:gd name="T38" fmla="*/ 308 w 589"/>
                <a:gd name="T39" fmla="*/ 157 h 181"/>
                <a:gd name="T40" fmla="*/ 337 w 589"/>
                <a:gd name="T41" fmla="*/ 156 h 181"/>
                <a:gd name="T42" fmla="*/ 366 w 589"/>
                <a:gd name="T43" fmla="*/ 155 h 181"/>
                <a:gd name="T44" fmla="*/ 394 w 589"/>
                <a:gd name="T45" fmla="*/ 152 h 181"/>
                <a:gd name="T46" fmla="*/ 423 w 589"/>
                <a:gd name="T47" fmla="*/ 149 h 181"/>
                <a:gd name="T48" fmla="*/ 451 w 589"/>
                <a:gd name="T49" fmla="*/ 145 h 181"/>
                <a:gd name="T50" fmla="*/ 480 w 589"/>
                <a:gd name="T51" fmla="*/ 141 h 181"/>
                <a:gd name="T52" fmla="*/ 507 w 589"/>
                <a:gd name="T53" fmla="*/ 136 h 181"/>
                <a:gd name="T54" fmla="*/ 533 w 589"/>
                <a:gd name="T55" fmla="*/ 129 h 181"/>
                <a:gd name="T56" fmla="*/ 559 w 589"/>
                <a:gd name="T57" fmla="*/ 123 h 181"/>
                <a:gd name="T58" fmla="*/ 584 w 589"/>
                <a:gd name="T59" fmla="*/ 116 h 181"/>
                <a:gd name="T60" fmla="*/ 583 w 589"/>
                <a:gd name="T61" fmla="*/ 132 h 181"/>
                <a:gd name="T62" fmla="*/ 564 w 589"/>
                <a:gd name="T63" fmla="*/ 139 h 181"/>
                <a:gd name="T64" fmla="*/ 544 w 589"/>
                <a:gd name="T65" fmla="*/ 145 h 181"/>
                <a:gd name="T66" fmla="*/ 523 w 589"/>
                <a:gd name="T67" fmla="*/ 152 h 181"/>
                <a:gd name="T68" fmla="*/ 499 w 589"/>
                <a:gd name="T69" fmla="*/ 157 h 181"/>
                <a:gd name="T70" fmla="*/ 475 w 589"/>
                <a:gd name="T71" fmla="*/ 164 h 181"/>
                <a:gd name="T72" fmla="*/ 447 w 589"/>
                <a:gd name="T73" fmla="*/ 167 h 181"/>
                <a:gd name="T74" fmla="*/ 421 w 589"/>
                <a:gd name="T75" fmla="*/ 172 h 181"/>
                <a:gd name="T76" fmla="*/ 392 w 589"/>
                <a:gd name="T77" fmla="*/ 175 h 181"/>
                <a:gd name="T78" fmla="*/ 363 w 589"/>
                <a:gd name="T79" fmla="*/ 179 h 181"/>
                <a:gd name="T80" fmla="*/ 333 w 589"/>
                <a:gd name="T81" fmla="*/ 180 h 181"/>
                <a:gd name="T82" fmla="*/ 303 w 589"/>
                <a:gd name="T83" fmla="*/ 181 h 181"/>
                <a:gd name="T84" fmla="*/ 272 w 589"/>
                <a:gd name="T85" fmla="*/ 180 h 181"/>
                <a:gd name="T86" fmla="*/ 240 w 589"/>
                <a:gd name="T87" fmla="*/ 180 h 181"/>
                <a:gd name="T88" fmla="*/ 209 w 589"/>
                <a:gd name="T89" fmla="*/ 179 h 181"/>
                <a:gd name="T90" fmla="*/ 178 w 589"/>
                <a:gd name="T91" fmla="*/ 176 h 181"/>
                <a:gd name="T92" fmla="*/ 147 w 589"/>
                <a:gd name="T93" fmla="*/ 172 h 181"/>
                <a:gd name="T94" fmla="*/ 116 w 589"/>
                <a:gd name="T95" fmla="*/ 167 h 181"/>
                <a:gd name="T96" fmla="*/ 86 w 589"/>
                <a:gd name="T97" fmla="*/ 160 h 181"/>
                <a:gd name="T98" fmla="*/ 56 w 589"/>
                <a:gd name="T99" fmla="*/ 153 h 181"/>
                <a:gd name="T100" fmla="*/ 27 w 589"/>
                <a:gd name="T101" fmla="*/ 144 h 181"/>
                <a:gd name="T102" fmla="*/ 0 w 589"/>
                <a:gd name="T103" fmla="*/ 135 h 1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9"/>
                <a:gd name="T157" fmla="*/ 0 h 181"/>
                <a:gd name="T158" fmla="*/ 589 w 589"/>
                <a:gd name="T159" fmla="*/ 181 h 18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9" h="181">
                  <a:moveTo>
                    <a:pt x="1" y="1"/>
                  </a:moveTo>
                  <a:lnTo>
                    <a:pt x="19" y="0"/>
                  </a:lnTo>
                  <a:lnTo>
                    <a:pt x="18" y="7"/>
                  </a:lnTo>
                  <a:lnTo>
                    <a:pt x="18" y="15"/>
                  </a:lnTo>
                  <a:lnTo>
                    <a:pt x="18" y="17"/>
                  </a:lnTo>
                  <a:lnTo>
                    <a:pt x="18" y="21"/>
                  </a:lnTo>
                  <a:lnTo>
                    <a:pt x="18" y="25"/>
                  </a:lnTo>
                  <a:lnTo>
                    <a:pt x="18" y="31"/>
                  </a:lnTo>
                  <a:lnTo>
                    <a:pt x="17" y="35"/>
                  </a:lnTo>
                  <a:lnTo>
                    <a:pt x="17" y="39"/>
                  </a:lnTo>
                  <a:lnTo>
                    <a:pt x="17" y="43"/>
                  </a:lnTo>
                  <a:lnTo>
                    <a:pt x="17" y="48"/>
                  </a:lnTo>
                  <a:lnTo>
                    <a:pt x="17" y="52"/>
                  </a:lnTo>
                  <a:lnTo>
                    <a:pt x="17" y="56"/>
                  </a:lnTo>
                  <a:lnTo>
                    <a:pt x="17" y="61"/>
                  </a:lnTo>
                  <a:lnTo>
                    <a:pt x="17" y="65"/>
                  </a:lnTo>
                  <a:lnTo>
                    <a:pt x="17" y="69"/>
                  </a:lnTo>
                  <a:lnTo>
                    <a:pt x="17" y="73"/>
                  </a:lnTo>
                  <a:lnTo>
                    <a:pt x="17" y="77"/>
                  </a:lnTo>
                  <a:lnTo>
                    <a:pt x="17" y="81"/>
                  </a:lnTo>
                  <a:lnTo>
                    <a:pt x="17" y="89"/>
                  </a:lnTo>
                  <a:lnTo>
                    <a:pt x="17" y="97"/>
                  </a:lnTo>
                  <a:lnTo>
                    <a:pt x="17" y="103"/>
                  </a:lnTo>
                  <a:lnTo>
                    <a:pt x="17" y="109"/>
                  </a:lnTo>
                  <a:lnTo>
                    <a:pt x="17" y="115"/>
                  </a:lnTo>
                  <a:lnTo>
                    <a:pt x="18" y="120"/>
                  </a:lnTo>
                  <a:lnTo>
                    <a:pt x="25" y="121"/>
                  </a:lnTo>
                  <a:lnTo>
                    <a:pt x="31" y="124"/>
                  </a:lnTo>
                  <a:lnTo>
                    <a:pt x="38" y="127"/>
                  </a:lnTo>
                  <a:lnTo>
                    <a:pt x="45" y="128"/>
                  </a:lnTo>
                  <a:lnTo>
                    <a:pt x="52" y="129"/>
                  </a:lnTo>
                  <a:lnTo>
                    <a:pt x="60" y="132"/>
                  </a:lnTo>
                  <a:lnTo>
                    <a:pt x="67" y="135"/>
                  </a:lnTo>
                  <a:lnTo>
                    <a:pt x="75" y="136"/>
                  </a:lnTo>
                  <a:lnTo>
                    <a:pt x="82" y="137"/>
                  </a:lnTo>
                  <a:lnTo>
                    <a:pt x="90" y="140"/>
                  </a:lnTo>
                  <a:lnTo>
                    <a:pt x="99" y="140"/>
                  </a:lnTo>
                  <a:lnTo>
                    <a:pt x="107" y="143"/>
                  </a:lnTo>
                  <a:lnTo>
                    <a:pt x="115" y="143"/>
                  </a:lnTo>
                  <a:lnTo>
                    <a:pt x="124" y="145"/>
                  </a:lnTo>
                  <a:lnTo>
                    <a:pt x="133" y="147"/>
                  </a:lnTo>
                  <a:lnTo>
                    <a:pt x="141" y="148"/>
                  </a:lnTo>
                  <a:lnTo>
                    <a:pt x="150" y="149"/>
                  </a:lnTo>
                  <a:lnTo>
                    <a:pt x="158" y="149"/>
                  </a:lnTo>
                  <a:lnTo>
                    <a:pt x="167" y="151"/>
                  </a:lnTo>
                  <a:lnTo>
                    <a:pt x="176" y="152"/>
                  </a:lnTo>
                  <a:lnTo>
                    <a:pt x="185" y="152"/>
                  </a:lnTo>
                  <a:lnTo>
                    <a:pt x="195" y="153"/>
                  </a:lnTo>
                  <a:lnTo>
                    <a:pt x="204" y="153"/>
                  </a:lnTo>
                  <a:lnTo>
                    <a:pt x="213" y="155"/>
                  </a:lnTo>
                  <a:lnTo>
                    <a:pt x="222" y="155"/>
                  </a:lnTo>
                  <a:lnTo>
                    <a:pt x="232" y="156"/>
                  </a:lnTo>
                  <a:lnTo>
                    <a:pt x="241" y="156"/>
                  </a:lnTo>
                  <a:lnTo>
                    <a:pt x="251" y="156"/>
                  </a:lnTo>
                  <a:lnTo>
                    <a:pt x="260" y="156"/>
                  </a:lnTo>
                  <a:lnTo>
                    <a:pt x="270" y="157"/>
                  </a:lnTo>
                  <a:lnTo>
                    <a:pt x="279" y="157"/>
                  </a:lnTo>
                  <a:lnTo>
                    <a:pt x="289" y="159"/>
                  </a:lnTo>
                  <a:lnTo>
                    <a:pt x="299" y="157"/>
                  </a:lnTo>
                  <a:lnTo>
                    <a:pt x="308" y="157"/>
                  </a:lnTo>
                  <a:lnTo>
                    <a:pt x="318" y="156"/>
                  </a:lnTo>
                  <a:lnTo>
                    <a:pt x="328" y="156"/>
                  </a:lnTo>
                  <a:lnTo>
                    <a:pt x="337" y="156"/>
                  </a:lnTo>
                  <a:lnTo>
                    <a:pt x="347" y="156"/>
                  </a:lnTo>
                  <a:lnTo>
                    <a:pt x="356" y="155"/>
                  </a:lnTo>
                  <a:lnTo>
                    <a:pt x="366" y="155"/>
                  </a:lnTo>
                  <a:lnTo>
                    <a:pt x="376" y="153"/>
                  </a:lnTo>
                  <a:lnTo>
                    <a:pt x="385" y="153"/>
                  </a:lnTo>
                  <a:lnTo>
                    <a:pt x="394" y="152"/>
                  </a:lnTo>
                  <a:lnTo>
                    <a:pt x="404" y="152"/>
                  </a:lnTo>
                  <a:lnTo>
                    <a:pt x="413" y="149"/>
                  </a:lnTo>
                  <a:lnTo>
                    <a:pt x="423" y="149"/>
                  </a:lnTo>
                  <a:lnTo>
                    <a:pt x="432" y="148"/>
                  </a:lnTo>
                  <a:lnTo>
                    <a:pt x="442" y="148"/>
                  </a:lnTo>
                  <a:lnTo>
                    <a:pt x="451" y="145"/>
                  </a:lnTo>
                  <a:lnTo>
                    <a:pt x="461" y="144"/>
                  </a:lnTo>
                  <a:lnTo>
                    <a:pt x="470" y="143"/>
                  </a:lnTo>
                  <a:lnTo>
                    <a:pt x="480" y="141"/>
                  </a:lnTo>
                  <a:lnTo>
                    <a:pt x="489" y="139"/>
                  </a:lnTo>
                  <a:lnTo>
                    <a:pt x="498" y="137"/>
                  </a:lnTo>
                  <a:lnTo>
                    <a:pt x="507" y="136"/>
                  </a:lnTo>
                  <a:lnTo>
                    <a:pt x="516" y="135"/>
                  </a:lnTo>
                  <a:lnTo>
                    <a:pt x="524" y="132"/>
                  </a:lnTo>
                  <a:lnTo>
                    <a:pt x="533" y="129"/>
                  </a:lnTo>
                  <a:lnTo>
                    <a:pt x="542" y="128"/>
                  </a:lnTo>
                  <a:lnTo>
                    <a:pt x="551" y="125"/>
                  </a:lnTo>
                  <a:lnTo>
                    <a:pt x="559" y="123"/>
                  </a:lnTo>
                  <a:lnTo>
                    <a:pt x="567" y="121"/>
                  </a:lnTo>
                  <a:lnTo>
                    <a:pt x="576" y="119"/>
                  </a:lnTo>
                  <a:lnTo>
                    <a:pt x="584" y="116"/>
                  </a:lnTo>
                  <a:lnTo>
                    <a:pt x="586" y="123"/>
                  </a:lnTo>
                  <a:lnTo>
                    <a:pt x="589" y="129"/>
                  </a:lnTo>
                  <a:lnTo>
                    <a:pt x="583" y="132"/>
                  </a:lnTo>
                  <a:lnTo>
                    <a:pt x="577" y="133"/>
                  </a:lnTo>
                  <a:lnTo>
                    <a:pt x="571" y="136"/>
                  </a:lnTo>
                  <a:lnTo>
                    <a:pt x="564" y="139"/>
                  </a:lnTo>
                  <a:lnTo>
                    <a:pt x="558" y="140"/>
                  </a:lnTo>
                  <a:lnTo>
                    <a:pt x="551" y="143"/>
                  </a:lnTo>
                  <a:lnTo>
                    <a:pt x="544" y="145"/>
                  </a:lnTo>
                  <a:lnTo>
                    <a:pt x="538" y="148"/>
                  </a:lnTo>
                  <a:lnTo>
                    <a:pt x="530" y="149"/>
                  </a:lnTo>
                  <a:lnTo>
                    <a:pt x="523" y="152"/>
                  </a:lnTo>
                  <a:lnTo>
                    <a:pt x="515" y="153"/>
                  </a:lnTo>
                  <a:lnTo>
                    <a:pt x="508" y="156"/>
                  </a:lnTo>
                  <a:lnTo>
                    <a:pt x="499" y="157"/>
                  </a:lnTo>
                  <a:lnTo>
                    <a:pt x="491" y="160"/>
                  </a:lnTo>
                  <a:lnTo>
                    <a:pt x="483" y="161"/>
                  </a:lnTo>
                  <a:lnTo>
                    <a:pt x="475" y="164"/>
                  </a:lnTo>
                  <a:lnTo>
                    <a:pt x="465" y="164"/>
                  </a:lnTo>
                  <a:lnTo>
                    <a:pt x="456" y="167"/>
                  </a:lnTo>
                  <a:lnTo>
                    <a:pt x="447" y="167"/>
                  </a:lnTo>
                  <a:lnTo>
                    <a:pt x="439" y="169"/>
                  </a:lnTo>
                  <a:lnTo>
                    <a:pt x="429" y="171"/>
                  </a:lnTo>
                  <a:lnTo>
                    <a:pt x="421" y="172"/>
                  </a:lnTo>
                  <a:lnTo>
                    <a:pt x="411" y="173"/>
                  </a:lnTo>
                  <a:lnTo>
                    <a:pt x="402" y="175"/>
                  </a:lnTo>
                  <a:lnTo>
                    <a:pt x="392" y="175"/>
                  </a:lnTo>
                  <a:lnTo>
                    <a:pt x="383" y="176"/>
                  </a:lnTo>
                  <a:lnTo>
                    <a:pt x="373" y="177"/>
                  </a:lnTo>
                  <a:lnTo>
                    <a:pt x="363" y="179"/>
                  </a:lnTo>
                  <a:lnTo>
                    <a:pt x="353" y="179"/>
                  </a:lnTo>
                  <a:lnTo>
                    <a:pt x="343" y="180"/>
                  </a:lnTo>
                  <a:lnTo>
                    <a:pt x="333" y="180"/>
                  </a:lnTo>
                  <a:lnTo>
                    <a:pt x="324" y="181"/>
                  </a:lnTo>
                  <a:lnTo>
                    <a:pt x="313" y="181"/>
                  </a:lnTo>
                  <a:lnTo>
                    <a:pt x="303" y="181"/>
                  </a:lnTo>
                  <a:lnTo>
                    <a:pt x="292" y="181"/>
                  </a:lnTo>
                  <a:lnTo>
                    <a:pt x="282" y="181"/>
                  </a:lnTo>
                  <a:lnTo>
                    <a:pt x="272" y="180"/>
                  </a:lnTo>
                  <a:lnTo>
                    <a:pt x="261" y="180"/>
                  </a:lnTo>
                  <a:lnTo>
                    <a:pt x="250" y="180"/>
                  </a:lnTo>
                  <a:lnTo>
                    <a:pt x="240" y="180"/>
                  </a:lnTo>
                  <a:lnTo>
                    <a:pt x="230" y="180"/>
                  </a:lnTo>
                  <a:lnTo>
                    <a:pt x="219" y="179"/>
                  </a:lnTo>
                  <a:lnTo>
                    <a:pt x="209" y="179"/>
                  </a:lnTo>
                  <a:lnTo>
                    <a:pt x="199" y="179"/>
                  </a:lnTo>
                  <a:lnTo>
                    <a:pt x="188" y="177"/>
                  </a:lnTo>
                  <a:lnTo>
                    <a:pt x="178" y="176"/>
                  </a:lnTo>
                  <a:lnTo>
                    <a:pt x="168" y="175"/>
                  </a:lnTo>
                  <a:lnTo>
                    <a:pt x="158" y="173"/>
                  </a:lnTo>
                  <a:lnTo>
                    <a:pt x="147" y="172"/>
                  </a:lnTo>
                  <a:lnTo>
                    <a:pt x="136" y="171"/>
                  </a:lnTo>
                  <a:lnTo>
                    <a:pt x="126" y="168"/>
                  </a:lnTo>
                  <a:lnTo>
                    <a:pt x="116" y="167"/>
                  </a:lnTo>
                  <a:lnTo>
                    <a:pt x="106" y="165"/>
                  </a:lnTo>
                  <a:lnTo>
                    <a:pt x="96" y="163"/>
                  </a:lnTo>
                  <a:lnTo>
                    <a:pt x="86" y="160"/>
                  </a:lnTo>
                  <a:lnTo>
                    <a:pt x="76" y="159"/>
                  </a:lnTo>
                  <a:lnTo>
                    <a:pt x="66" y="156"/>
                  </a:lnTo>
                  <a:lnTo>
                    <a:pt x="56" y="153"/>
                  </a:lnTo>
                  <a:lnTo>
                    <a:pt x="46" y="149"/>
                  </a:lnTo>
                  <a:lnTo>
                    <a:pt x="37" y="148"/>
                  </a:lnTo>
                  <a:lnTo>
                    <a:pt x="27" y="144"/>
                  </a:lnTo>
                  <a:lnTo>
                    <a:pt x="18" y="141"/>
                  </a:lnTo>
                  <a:lnTo>
                    <a:pt x="8" y="139"/>
                  </a:lnTo>
                  <a:lnTo>
                    <a:pt x="0" y="1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" name="Freeform 37"/>
            <p:cNvSpPr>
              <a:spLocks/>
            </p:cNvSpPr>
            <p:nvPr/>
          </p:nvSpPr>
          <p:spPr bwMode="auto">
            <a:xfrm>
              <a:off x="4152" y="3356"/>
              <a:ext cx="193" cy="48"/>
            </a:xfrm>
            <a:custGeom>
              <a:avLst/>
              <a:gdLst>
                <a:gd name="T0" fmla="*/ 393 w 580"/>
                <a:gd name="T1" fmla="*/ 0 h 193"/>
                <a:gd name="T2" fmla="*/ 412 w 580"/>
                <a:gd name="T3" fmla="*/ 0 h 193"/>
                <a:gd name="T4" fmla="*/ 431 w 580"/>
                <a:gd name="T5" fmla="*/ 3 h 193"/>
                <a:gd name="T6" fmla="*/ 449 w 580"/>
                <a:gd name="T7" fmla="*/ 4 h 193"/>
                <a:gd name="T8" fmla="*/ 468 w 580"/>
                <a:gd name="T9" fmla="*/ 8 h 193"/>
                <a:gd name="T10" fmla="*/ 492 w 580"/>
                <a:gd name="T11" fmla="*/ 11 h 193"/>
                <a:gd name="T12" fmla="*/ 510 w 580"/>
                <a:gd name="T13" fmla="*/ 15 h 193"/>
                <a:gd name="T14" fmla="*/ 531 w 580"/>
                <a:gd name="T15" fmla="*/ 21 h 193"/>
                <a:gd name="T16" fmla="*/ 555 w 580"/>
                <a:gd name="T17" fmla="*/ 28 h 193"/>
                <a:gd name="T18" fmla="*/ 574 w 580"/>
                <a:gd name="T19" fmla="*/ 41 h 193"/>
                <a:gd name="T20" fmla="*/ 577 w 580"/>
                <a:gd name="T21" fmla="*/ 75 h 193"/>
                <a:gd name="T22" fmla="*/ 579 w 580"/>
                <a:gd name="T23" fmla="*/ 104 h 193"/>
                <a:gd name="T24" fmla="*/ 580 w 580"/>
                <a:gd name="T25" fmla="*/ 143 h 193"/>
                <a:gd name="T26" fmla="*/ 550 w 580"/>
                <a:gd name="T27" fmla="*/ 159 h 193"/>
                <a:gd name="T28" fmla="*/ 513 w 580"/>
                <a:gd name="T29" fmla="*/ 168 h 193"/>
                <a:gd name="T30" fmla="*/ 475 w 580"/>
                <a:gd name="T31" fmla="*/ 176 h 193"/>
                <a:gd name="T32" fmla="*/ 435 w 580"/>
                <a:gd name="T33" fmla="*/ 181 h 193"/>
                <a:gd name="T34" fmla="*/ 395 w 580"/>
                <a:gd name="T35" fmla="*/ 185 h 193"/>
                <a:gd name="T36" fmla="*/ 353 w 580"/>
                <a:gd name="T37" fmla="*/ 188 h 193"/>
                <a:gd name="T38" fmla="*/ 312 w 580"/>
                <a:gd name="T39" fmla="*/ 191 h 193"/>
                <a:gd name="T40" fmla="*/ 271 w 580"/>
                <a:gd name="T41" fmla="*/ 191 h 193"/>
                <a:gd name="T42" fmla="*/ 230 w 580"/>
                <a:gd name="T43" fmla="*/ 191 h 193"/>
                <a:gd name="T44" fmla="*/ 191 w 580"/>
                <a:gd name="T45" fmla="*/ 192 h 193"/>
                <a:gd name="T46" fmla="*/ 157 w 580"/>
                <a:gd name="T47" fmla="*/ 192 h 193"/>
                <a:gd name="T48" fmla="*/ 136 w 580"/>
                <a:gd name="T49" fmla="*/ 188 h 193"/>
                <a:gd name="T50" fmla="*/ 114 w 580"/>
                <a:gd name="T51" fmla="*/ 188 h 193"/>
                <a:gd name="T52" fmla="*/ 89 w 580"/>
                <a:gd name="T53" fmla="*/ 185 h 193"/>
                <a:gd name="T54" fmla="*/ 61 w 580"/>
                <a:gd name="T55" fmla="*/ 180 h 193"/>
                <a:gd name="T56" fmla="*/ 32 w 580"/>
                <a:gd name="T57" fmla="*/ 172 h 193"/>
                <a:gd name="T58" fmla="*/ 11 w 580"/>
                <a:gd name="T59" fmla="*/ 155 h 193"/>
                <a:gd name="T60" fmla="*/ 0 w 580"/>
                <a:gd name="T61" fmla="*/ 127 h 193"/>
                <a:gd name="T62" fmla="*/ 9 w 580"/>
                <a:gd name="T63" fmla="*/ 84 h 193"/>
                <a:gd name="T64" fmla="*/ 13 w 580"/>
                <a:gd name="T65" fmla="*/ 113 h 193"/>
                <a:gd name="T66" fmla="*/ 27 w 580"/>
                <a:gd name="T67" fmla="*/ 140 h 193"/>
                <a:gd name="T68" fmla="*/ 50 w 580"/>
                <a:gd name="T69" fmla="*/ 155 h 193"/>
                <a:gd name="T70" fmla="*/ 79 w 580"/>
                <a:gd name="T71" fmla="*/ 161 h 193"/>
                <a:gd name="T72" fmla="*/ 108 w 580"/>
                <a:gd name="T73" fmla="*/ 165 h 193"/>
                <a:gd name="T74" fmla="*/ 143 w 580"/>
                <a:gd name="T75" fmla="*/ 168 h 193"/>
                <a:gd name="T76" fmla="*/ 185 w 580"/>
                <a:gd name="T77" fmla="*/ 169 h 193"/>
                <a:gd name="T78" fmla="*/ 227 w 580"/>
                <a:gd name="T79" fmla="*/ 172 h 193"/>
                <a:gd name="T80" fmla="*/ 269 w 580"/>
                <a:gd name="T81" fmla="*/ 173 h 193"/>
                <a:gd name="T82" fmla="*/ 313 w 580"/>
                <a:gd name="T83" fmla="*/ 173 h 193"/>
                <a:gd name="T84" fmla="*/ 355 w 580"/>
                <a:gd name="T85" fmla="*/ 173 h 193"/>
                <a:gd name="T86" fmla="*/ 397 w 580"/>
                <a:gd name="T87" fmla="*/ 169 h 193"/>
                <a:gd name="T88" fmla="*/ 438 w 580"/>
                <a:gd name="T89" fmla="*/ 165 h 193"/>
                <a:gd name="T90" fmla="*/ 479 w 580"/>
                <a:gd name="T91" fmla="*/ 159 h 193"/>
                <a:gd name="T92" fmla="*/ 519 w 580"/>
                <a:gd name="T93" fmla="*/ 148 h 193"/>
                <a:gd name="T94" fmla="*/ 559 w 580"/>
                <a:gd name="T95" fmla="*/ 135 h 193"/>
                <a:gd name="T96" fmla="*/ 567 w 580"/>
                <a:gd name="T97" fmla="*/ 111 h 193"/>
                <a:gd name="T98" fmla="*/ 567 w 580"/>
                <a:gd name="T99" fmla="*/ 83 h 193"/>
                <a:gd name="T100" fmla="*/ 562 w 580"/>
                <a:gd name="T101" fmla="*/ 53 h 193"/>
                <a:gd name="T102" fmla="*/ 541 w 580"/>
                <a:gd name="T103" fmla="*/ 41 h 193"/>
                <a:gd name="T104" fmla="*/ 516 w 580"/>
                <a:gd name="T105" fmla="*/ 36 h 193"/>
                <a:gd name="T106" fmla="*/ 496 w 580"/>
                <a:gd name="T107" fmla="*/ 32 h 193"/>
                <a:gd name="T108" fmla="*/ 476 w 580"/>
                <a:gd name="T109" fmla="*/ 29 h 193"/>
                <a:gd name="T110" fmla="*/ 455 w 580"/>
                <a:gd name="T111" fmla="*/ 25 h 193"/>
                <a:gd name="T112" fmla="*/ 434 w 580"/>
                <a:gd name="T113" fmla="*/ 23 h 193"/>
                <a:gd name="T114" fmla="*/ 412 w 580"/>
                <a:gd name="T115" fmla="*/ 21 h 193"/>
                <a:gd name="T116" fmla="*/ 385 w 580"/>
                <a:gd name="T117" fmla="*/ 19 h 1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80"/>
                <a:gd name="T178" fmla="*/ 0 h 193"/>
                <a:gd name="T179" fmla="*/ 580 w 580"/>
                <a:gd name="T180" fmla="*/ 193 h 1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80" h="193">
                  <a:moveTo>
                    <a:pt x="378" y="0"/>
                  </a:moveTo>
                  <a:lnTo>
                    <a:pt x="381" y="0"/>
                  </a:lnTo>
                  <a:lnTo>
                    <a:pt x="385" y="0"/>
                  </a:lnTo>
                  <a:lnTo>
                    <a:pt x="387" y="0"/>
                  </a:lnTo>
                  <a:lnTo>
                    <a:pt x="391" y="0"/>
                  </a:lnTo>
                  <a:lnTo>
                    <a:pt x="393" y="0"/>
                  </a:lnTo>
                  <a:lnTo>
                    <a:pt x="397" y="0"/>
                  </a:lnTo>
                  <a:lnTo>
                    <a:pt x="400" y="0"/>
                  </a:lnTo>
                  <a:lnTo>
                    <a:pt x="403" y="0"/>
                  </a:lnTo>
                  <a:lnTo>
                    <a:pt x="406" y="0"/>
                  </a:lnTo>
                  <a:lnTo>
                    <a:pt x="409" y="0"/>
                  </a:lnTo>
                  <a:lnTo>
                    <a:pt x="412" y="0"/>
                  </a:lnTo>
                  <a:lnTo>
                    <a:pt x="415" y="1"/>
                  </a:lnTo>
                  <a:lnTo>
                    <a:pt x="418" y="1"/>
                  </a:lnTo>
                  <a:lnTo>
                    <a:pt x="421" y="1"/>
                  </a:lnTo>
                  <a:lnTo>
                    <a:pt x="425" y="1"/>
                  </a:lnTo>
                  <a:lnTo>
                    <a:pt x="428" y="3"/>
                  </a:lnTo>
                  <a:lnTo>
                    <a:pt x="431" y="3"/>
                  </a:lnTo>
                  <a:lnTo>
                    <a:pt x="434" y="3"/>
                  </a:lnTo>
                  <a:lnTo>
                    <a:pt x="437" y="3"/>
                  </a:lnTo>
                  <a:lnTo>
                    <a:pt x="440" y="4"/>
                  </a:lnTo>
                  <a:lnTo>
                    <a:pt x="443" y="4"/>
                  </a:lnTo>
                  <a:lnTo>
                    <a:pt x="446" y="4"/>
                  </a:lnTo>
                  <a:lnTo>
                    <a:pt x="449" y="4"/>
                  </a:lnTo>
                  <a:lnTo>
                    <a:pt x="452" y="5"/>
                  </a:lnTo>
                  <a:lnTo>
                    <a:pt x="455" y="5"/>
                  </a:lnTo>
                  <a:lnTo>
                    <a:pt x="459" y="5"/>
                  </a:lnTo>
                  <a:lnTo>
                    <a:pt x="461" y="7"/>
                  </a:lnTo>
                  <a:lnTo>
                    <a:pt x="465" y="8"/>
                  </a:lnTo>
                  <a:lnTo>
                    <a:pt x="468" y="8"/>
                  </a:lnTo>
                  <a:lnTo>
                    <a:pt x="471" y="8"/>
                  </a:lnTo>
                  <a:lnTo>
                    <a:pt x="474" y="9"/>
                  </a:lnTo>
                  <a:lnTo>
                    <a:pt x="478" y="9"/>
                  </a:lnTo>
                  <a:lnTo>
                    <a:pt x="483" y="9"/>
                  </a:lnTo>
                  <a:lnTo>
                    <a:pt x="489" y="11"/>
                  </a:lnTo>
                  <a:lnTo>
                    <a:pt x="492" y="11"/>
                  </a:lnTo>
                  <a:lnTo>
                    <a:pt x="495" y="12"/>
                  </a:lnTo>
                  <a:lnTo>
                    <a:pt x="498" y="12"/>
                  </a:lnTo>
                  <a:lnTo>
                    <a:pt x="501" y="13"/>
                  </a:lnTo>
                  <a:lnTo>
                    <a:pt x="504" y="13"/>
                  </a:lnTo>
                  <a:lnTo>
                    <a:pt x="507" y="15"/>
                  </a:lnTo>
                  <a:lnTo>
                    <a:pt x="510" y="15"/>
                  </a:lnTo>
                  <a:lnTo>
                    <a:pt x="514" y="16"/>
                  </a:lnTo>
                  <a:lnTo>
                    <a:pt x="516" y="16"/>
                  </a:lnTo>
                  <a:lnTo>
                    <a:pt x="519" y="17"/>
                  </a:lnTo>
                  <a:lnTo>
                    <a:pt x="523" y="17"/>
                  </a:lnTo>
                  <a:lnTo>
                    <a:pt x="526" y="19"/>
                  </a:lnTo>
                  <a:lnTo>
                    <a:pt x="531" y="21"/>
                  </a:lnTo>
                  <a:lnTo>
                    <a:pt x="538" y="23"/>
                  </a:lnTo>
                  <a:lnTo>
                    <a:pt x="540" y="23"/>
                  </a:lnTo>
                  <a:lnTo>
                    <a:pt x="543" y="24"/>
                  </a:lnTo>
                  <a:lnTo>
                    <a:pt x="546" y="24"/>
                  </a:lnTo>
                  <a:lnTo>
                    <a:pt x="550" y="25"/>
                  </a:lnTo>
                  <a:lnTo>
                    <a:pt x="555" y="28"/>
                  </a:lnTo>
                  <a:lnTo>
                    <a:pt x="562" y="31"/>
                  </a:lnTo>
                  <a:lnTo>
                    <a:pt x="564" y="31"/>
                  </a:lnTo>
                  <a:lnTo>
                    <a:pt x="567" y="32"/>
                  </a:lnTo>
                  <a:lnTo>
                    <a:pt x="570" y="33"/>
                  </a:lnTo>
                  <a:lnTo>
                    <a:pt x="574" y="35"/>
                  </a:lnTo>
                  <a:lnTo>
                    <a:pt x="574" y="41"/>
                  </a:lnTo>
                  <a:lnTo>
                    <a:pt x="574" y="48"/>
                  </a:lnTo>
                  <a:lnTo>
                    <a:pt x="575" y="55"/>
                  </a:lnTo>
                  <a:lnTo>
                    <a:pt x="576" y="63"/>
                  </a:lnTo>
                  <a:lnTo>
                    <a:pt x="576" y="67"/>
                  </a:lnTo>
                  <a:lnTo>
                    <a:pt x="576" y="71"/>
                  </a:lnTo>
                  <a:lnTo>
                    <a:pt x="577" y="75"/>
                  </a:lnTo>
                  <a:lnTo>
                    <a:pt x="577" y="80"/>
                  </a:lnTo>
                  <a:lnTo>
                    <a:pt x="577" y="83"/>
                  </a:lnTo>
                  <a:lnTo>
                    <a:pt x="578" y="88"/>
                  </a:lnTo>
                  <a:lnTo>
                    <a:pt x="578" y="92"/>
                  </a:lnTo>
                  <a:lnTo>
                    <a:pt x="579" y="96"/>
                  </a:lnTo>
                  <a:lnTo>
                    <a:pt x="579" y="104"/>
                  </a:lnTo>
                  <a:lnTo>
                    <a:pt x="579" y="112"/>
                  </a:lnTo>
                  <a:lnTo>
                    <a:pt x="580" y="120"/>
                  </a:lnTo>
                  <a:lnTo>
                    <a:pt x="580" y="127"/>
                  </a:lnTo>
                  <a:lnTo>
                    <a:pt x="580" y="133"/>
                  </a:lnTo>
                  <a:lnTo>
                    <a:pt x="580" y="139"/>
                  </a:lnTo>
                  <a:lnTo>
                    <a:pt x="580" y="143"/>
                  </a:lnTo>
                  <a:lnTo>
                    <a:pt x="580" y="148"/>
                  </a:lnTo>
                  <a:lnTo>
                    <a:pt x="574" y="149"/>
                  </a:lnTo>
                  <a:lnTo>
                    <a:pt x="568" y="152"/>
                  </a:lnTo>
                  <a:lnTo>
                    <a:pt x="562" y="155"/>
                  </a:lnTo>
                  <a:lnTo>
                    <a:pt x="556" y="156"/>
                  </a:lnTo>
                  <a:lnTo>
                    <a:pt x="550" y="159"/>
                  </a:lnTo>
                  <a:lnTo>
                    <a:pt x="544" y="160"/>
                  </a:lnTo>
                  <a:lnTo>
                    <a:pt x="538" y="161"/>
                  </a:lnTo>
                  <a:lnTo>
                    <a:pt x="532" y="164"/>
                  </a:lnTo>
                  <a:lnTo>
                    <a:pt x="525" y="165"/>
                  </a:lnTo>
                  <a:lnTo>
                    <a:pt x="519" y="167"/>
                  </a:lnTo>
                  <a:lnTo>
                    <a:pt x="513" y="168"/>
                  </a:lnTo>
                  <a:lnTo>
                    <a:pt x="507" y="169"/>
                  </a:lnTo>
                  <a:lnTo>
                    <a:pt x="500" y="171"/>
                  </a:lnTo>
                  <a:lnTo>
                    <a:pt x="494" y="173"/>
                  </a:lnTo>
                  <a:lnTo>
                    <a:pt x="488" y="173"/>
                  </a:lnTo>
                  <a:lnTo>
                    <a:pt x="481" y="176"/>
                  </a:lnTo>
                  <a:lnTo>
                    <a:pt x="475" y="176"/>
                  </a:lnTo>
                  <a:lnTo>
                    <a:pt x="468" y="177"/>
                  </a:lnTo>
                  <a:lnTo>
                    <a:pt x="461" y="179"/>
                  </a:lnTo>
                  <a:lnTo>
                    <a:pt x="455" y="180"/>
                  </a:lnTo>
                  <a:lnTo>
                    <a:pt x="448" y="180"/>
                  </a:lnTo>
                  <a:lnTo>
                    <a:pt x="441" y="181"/>
                  </a:lnTo>
                  <a:lnTo>
                    <a:pt x="435" y="181"/>
                  </a:lnTo>
                  <a:lnTo>
                    <a:pt x="429" y="183"/>
                  </a:lnTo>
                  <a:lnTo>
                    <a:pt x="421" y="183"/>
                  </a:lnTo>
                  <a:lnTo>
                    <a:pt x="415" y="183"/>
                  </a:lnTo>
                  <a:lnTo>
                    <a:pt x="408" y="184"/>
                  </a:lnTo>
                  <a:lnTo>
                    <a:pt x="401" y="185"/>
                  </a:lnTo>
                  <a:lnTo>
                    <a:pt x="395" y="185"/>
                  </a:lnTo>
                  <a:lnTo>
                    <a:pt x="388" y="187"/>
                  </a:lnTo>
                  <a:lnTo>
                    <a:pt x="381" y="187"/>
                  </a:lnTo>
                  <a:lnTo>
                    <a:pt x="375" y="188"/>
                  </a:lnTo>
                  <a:lnTo>
                    <a:pt x="367" y="188"/>
                  </a:lnTo>
                  <a:lnTo>
                    <a:pt x="360" y="188"/>
                  </a:lnTo>
                  <a:lnTo>
                    <a:pt x="353" y="188"/>
                  </a:lnTo>
                  <a:lnTo>
                    <a:pt x="347" y="188"/>
                  </a:lnTo>
                  <a:lnTo>
                    <a:pt x="340" y="188"/>
                  </a:lnTo>
                  <a:lnTo>
                    <a:pt x="332" y="189"/>
                  </a:lnTo>
                  <a:lnTo>
                    <a:pt x="326" y="189"/>
                  </a:lnTo>
                  <a:lnTo>
                    <a:pt x="319" y="191"/>
                  </a:lnTo>
                  <a:lnTo>
                    <a:pt x="312" y="191"/>
                  </a:lnTo>
                  <a:lnTo>
                    <a:pt x="305" y="191"/>
                  </a:lnTo>
                  <a:lnTo>
                    <a:pt x="298" y="191"/>
                  </a:lnTo>
                  <a:lnTo>
                    <a:pt x="292" y="191"/>
                  </a:lnTo>
                  <a:lnTo>
                    <a:pt x="285" y="191"/>
                  </a:lnTo>
                  <a:lnTo>
                    <a:pt x="278" y="191"/>
                  </a:lnTo>
                  <a:lnTo>
                    <a:pt x="271" y="191"/>
                  </a:lnTo>
                  <a:lnTo>
                    <a:pt x="264" y="191"/>
                  </a:lnTo>
                  <a:lnTo>
                    <a:pt x="257" y="191"/>
                  </a:lnTo>
                  <a:lnTo>
                    <a:pt x="250" y="191"/>
                  </a:lnTo>
                  <a:lnTo>
                    <a:pt x="243" y="191"/>
                  </a:lnTo>
                  <a:lnTo>
                    <a:pt x="237" y="191"/>
                  </a:lnTo>
                  <a:lnTo>
                    <a:pt x="230" y="191"/>
                  </a:lnTo>
                  <a:lnTo>
                    <a:pt x="223" y="191"/>
                  </a:lnTo>
                  <a:lnTo>
                    <a:pt x="217" y="191"/>
                  </a:lnTo>
                  <a:lnTo>
                    <a:pt x="211" y="192"/>
                  </a:lnTo>
                  <a:lnTo>
                    <a:pt x="204" y="192"/>
                  </a:lnTo>
                  <a:lnTo>
                    <a:pt x="197" y="192"/>
                  </a:lnTo>
                  <a:lnTo>
                    <a:pt x="191" y="192"/>
                  </a:lnTo>
                  <a:lnTo>
                    <a:pt x="185" y="192"/>
                  </a:lnTo>
                  <a:lnTo>
                    <a:pt x="178" y="192"/>
                  </a:lnTo>
                  <a:lnTo>
                    <a:pt x="172" y="192"/>
                  </a:lnTo>
                  <a:lnTo>
                    <a:pt x="166" y="192"/>
                  </a:lnTo>
                  <a:lnTo>
                    <a:pt x="161" y="193"/>
                  </a:lnTo>
                  <a:lnTo>
                    <a:pt x="157" y="192"/>
                  </a:lnTo>
                  <a:lnTo>
                    <a:pt x="153" y="191"/>
                  </a:lnTo>
                  <a:lnTo>
                    <a:pt x="150" y="191"/>
                  </a:lnTo>
                  <a:lnTo>
                    <a:pt x="147" y="191"/>
                  </a:lnTo>
                  <a:lnTo>
                    <a:pt x="143" y="189"/>
                  </a:lnTo>
                  <a:lnTo>
                    <a:pt x="140" y="188"/>
                  </a:lnTo>
                  <a:lnTo>
                    <a:pt x="136" y="188"/>
                  </a:lnTo>
                  <a:lnTo>
                    <a:pt x="132" y="188"/>
                  </a:lnTo>
                  <a:lnTo>
                    <a:pt x="128" y="188"/>
                  </a:lnTo>
                  <a:lnTo>
                    <a:pt x="125" y="188"/>
                  </a:lnTo>
                  <a:lnTo>
                    <a:pt x="121" y="188"/>
                  </a:lnTo>
                  <a:lnTo>
                    <a:pt x="118" y="188"/>
                  </a:lnTo>
                  <a:lnTo>
                    <a:pt x="114" y="188"/>
                  </a:lnTo>
                  <a:lnTo>
                    <a:pt x="110" y="188"/>
                  </a:lnTo>
                  <a:lnTo>
                    <a:pt x="107" y="188"/>
                  </a:lnTo>
                  <a:lnTo>
                    <a:pt x="103" y="188"/>
                  </a:lnTo>
                  <a:lnTo>
                    <a:pt x="99" y="187"/>
                  </a:lnTo>
                  <a:lnTo>
                    <a:pt x="94" y="187"/>
                  </a:lnTo>
                  <a:lnTo>
                    <a:pt x="89" y="185"/>
                  </a:lnTo>
                  <a:lnTo>
                    <a:pt x="85" y="185"/>
                  </a:lnTo>
                  <a:lnTo>
                    <a:pt x="80" y="183"/>
                  </a:lnTo>
                  <a:lnTo>
                    <a:pt x="75" y="183"/>
                  </a:lnTo>
                  <a:lnTo>
                    <a:pt x="70" y="181"/>
                  </a:lnTo>
                  <a:lnTo>
                    <a:pt x="66" y="181"/>
                  </a:lnTo>
                  <a:lnTo>
                    <a:pt x="61" y="180"/>
                  </a:lnTo>
                  <a:lnTo>
                    <a:pt x="56" y="179"/>
                  </a:lnTo>
                  <a:lnTo>
                    <a:pt x="51" y="177"/>
                  </a:lnTo>
                  <a:lnTo>
                    <a:pt x="46" y="176"/>
                  </a:lnTo>
                  <a:lnTo>
                    <a:pt x="41" y="175"/>
                  </a:lnTo>
                  <a:lnTo>
                    <a:pt x="37" y="173"/>
                  </a:lnTo>
                  <a:lnTo>
                    <a:pt x="32" y="172"/>
                  </a:lnTo>
                  <a:lnTo>
                    <a:pt x="29" y="169"/>
                  </a:lnTo>
                  <a:lnTo>
                    <a:pt x="24" y="167"/>
                  </a:lnTo>
                  <a:lnTo>
                    <a:pt x="21" y="165"/>
                  </a:lnTo>
                  <a:lnTo>
                    <a:pt x="17" y="161"/>
                  </a:lnTo>
                  <a:lnTo>
                    <a:pt x="14" y="159"/>
                  </a:lnTo>
                  <a:lnTo>
                    <a:pt x="11" y="155"/>
                  </a:lnTo>
                  <a:lnTo>
                    <a:pt x="8" y="151"/>
                  </a:lnTo>
                  <a:lnTo>
                    <a:pt x="6" y="147"/>
                  </a:lnTo>
                  <a:lnTo>
                    <a:pt x="4" y="143"/>
                  </a:lnTo>
                  <a:lnTo>
                    <a:pt x="2" y="137"/>
                  </a:lnTo>
                  <a:lnTo>
                    <a:pt x="1" y="132"/>
                  </a:lnTo>
                  <a:lnTo>
                    <a:pt x="0" y="127"/>
                  </a:lnTo>
                  <a:lnTo>
                    <a:pt x="0" y="120"/>
                  </a:lnTo>
                  <a:lnTo>
                    <a:pt x="0" y="113"/>
                  </a:lnTo>
                  <a:lnTo>
                    <a:pt x="1" y="107"/>
                  </a:lnTo>
                  <a:lnTo>
                    <a:pt x="2" y="99"/>
                  </a:lnTo>
                  <a:lnTo>
                    <a:pt x="4" y="91"/>
                  </a:lnTo>
                  <a:lnTo>
                    <a:pt x="9" y="84"/>
                  </a:lnTo>
                  <a:lnTo>
                    <a:pt x="16" y="79"/>
                  </a:lnTo>
                  <a:lnTo>
                    <a:pt x="14" y="87"/>
                  </a:lnTo>
                  <a:lnTo>
                    <a:pt x="13" y="95"/>
                  </a:lnTo>
                  <a:lnTo>
                    <a:pt x="13" y="101"/>
                  </a:lnTo>
                  <a:lnTo>
                    <a:pt x="13" y="108"/>
                  </a:lnTo>
                  <a:lnTo>
                    <a:pt x="13" y="113"/>
                  </a:lnTo>
                  <a:lnTo>
                    <a:pt x="15" y="119"/>
                  </a:lnTo>
                  <a:lnTo>
                    <a:pt x="17" y="124"/>
                  </a:lnTo>
                  <a:lnTo>
                    <a:pt x="19" y="129"/>
                  </a:lnTo>
                  <a:lnTo>
                    <a:pt x="21" y="133"/>
                  </a:lnTo>
                  <a:lnTo>
                    <a:pt x="23" y="137"/>
                  </a:lnTo>
                  <a:lnTo>
                    <a:pt x="27" y="140"/>
                  </a:lnTo>
                  <a:lnTo>
                    <a:pt x="30" y="144"/>
                  </a:lnTo>
                  <a:lnTo>
                    <a:pt x="33" y="147"/>
                  </a:lnTo>
                  <a:lnTo>
                    <a:pt x="37" y="149"/>
                  </a:lnTo>
                  <a:lnTo>
                    <a:pt x="41" y="152"/>
                  </a:lnTo>
                  <a:lnTo>
                    <a:pt x="46" y="155"/>
                  </a:lnTo>
                  <a:lnTo>
                    <a:pt x="50" y="155"/>
                  </a:lnTo>
                  <a:lnTo>
                    <a:pt x="54" y="156"/>
                  </a:lnTo>
                  <a:lnTo>
                    <a:pt x="59" y="159"/>
                  </a:lnTo>
                  <a:lnTo>
                    <a:pt x="64" y="160"/>
                  </a:lnTo>
                  <a:lnTo>
                    <a:pt x="69" y="160"/>
                  </a:lnTo>
                  <a:lnTo>
                    <a:pt x="74" y="161"/>
                  </a:lnTo>
                  <a:lnTo>
                    <a:pt x="79" y="161"/>
                  </a:lnTo>
                  <a:lnTo>
                    <a:pt x="84" y="163"/>
                  </a:lnTo>
                  <a:lnTo>
                    <a:pt x="88" y="163"/>
                  </a:lnTo>
                  <a:lnTo>
                    <a:pt x="93" y="164"/>
                  </a:lnTo>
                  <a:lnTo>
                    <a:pt x="98" y="164"/>
                  </a:lnTo>
                  <a:lnTo>
                    <a:pt x="103" y="165"/>
                  </a:lnTo>
                  <a:lnTo>
                    <a:pt x="108" y="165"/>
                  </a:lnTo>
                  <a:lnTo>
                    <a:pt x="113" y="165"/>
                  </a:lnTo>
                  <a:lnTo>
                    <a:pt x="117" y="167"/>
                  </a:lnTo>
                  <a:lnTo>
                    <a:pt x="122" y="168"/>
                  </a:lnTo>
                  <a:lnTo>
                    <a:pt x="129" y="168"/>
                  </a:lnTo>
                  <a:lnTo>
                    <a:pt x="136" y="168"/>
                  </a:lnTo>
                  <a:lnTo>
                    <a:pt x="143" y="168"/>
                  </a:lnTo>
                  <a:lnTo>
                    <a:pt x="150" y="168"/>
                  </a:lnTo>
                  <a:lnTo>
                    <a:pt x="157" y="168"/>
                  </a:lnTo>
                  <a:lnTo>
                    <a:pt x="163" y="168"/>
                  </a:lnTo>
                  <a:lnTo>
                    <a:pt x="171" y="168"/>
                  </a:lnTo>
                  <a:lnTo>
                    <a:pt x="178" y="169"/>
                  </a:lnTo>
                  <a:lnTo>
                    <a:pt x="185" y="169"/>
                  </a:lnTo>
                  <a:lnTo>
                    <a:pt x="192" y="169"/>
                  </a:lnTo>
                  <a:lnTo>
                    <a:pt x="199" y="169"/>
                  </a:lnTo>
                  <a:lnTo>
                    <a:pt x="206" y="171"/>
                  </a:lnTo>
                  <a:lnTo>
                    <a:pt x="213" y="171"/>
                  </a:lnTo>
                  <a:lnTo>
                    <a:pt x="220" y="171"/>
                  </a:lnTo>
                  <a:lnTo>
                    <a:pt x="227" y="172"/>
                  </a:lnTo>
                  <a:lnTo>
                    <a:pt x="235" y="172"/>
                  </a:lnTo>
                  <a:lnTo>
                    <a:pt x="241" y="172"/>
                  </a:lnTo>
                  <a:lnTo>
                    <a:pt x="248" y="172"/>
                  </a:lnTo>
                  <a:lnTo>
                    <a:pt x="255" y="172"/>
                  </a:lnTo>
                  <a:lnTo>
                    <a:pt x="262" y="173"/>
                  </a:lnTo>
                  <a:lnTo>
                    <a:pt x="269" y="173"/>
                  </a:lnTo>
                  <a:lnTo>
                    <a:pt x="277" y="173"/>
                  </a:lnTo>
                  <a:lnTo>
                    <a:pt x="285" y="173"/>
                  </a:lnTo>
                  <a:lnTo>
                    <a:pt x="292" y="173"/>
                  </a:lnTo>
                  <a:lnTo>
                    <a:pt x="298" y="173"/>
                  </a:lnTo>
                  <a:lnTo>
                    <a:pt x="306" y="173"/>
                  </a:lnTo>
                  <a:lnTo>
                    <a:pt x="313" y="173"/>
                  </a:lnTo>
                  <a:lnTo>
                    <a:pt x="320" y="173"/>
                  </a:lnTo>
                  <a:lnTo>
                    <a:pt x="327" y="173"/>
                  </a:lnTo>
                  <a:lnTo>
                    <a:pt x="334" y="173"/>
                  </a:lnTo>
                  <a:lnTo>
                    <a:pt x="341" y="173"/>
                  </a:lnTo>
                  <a:lnTo>
                    <a:pt x="348" y="173"/>
                  </a:lnTo>
                  <a:lnTo>
                    <a:pt x="355" y="173"/>
                  </a:lnTo>
                  <a:lnTo>
                    <a:pt x="362" y="172"/>
                  </a:lnTo>
                  <a:lnTo>
                    <a:pt x="369" y="172"/>
                  </a:lnTo>
                  <a:lnTo>
                    <a:pt x="376" y="172"/>
                  </a:lnTo>
                  <a:lnTo>
                    <a:pt x="383" y="171"/>
                  </a:lnTo>
                  <a:lnTo>
                    <a:pt x="390" y="171"/>
                  </a:lnTo>
                  <a:lnTo>
                    <a:pt x="397" y="169"/>
                  </a:lnTo>
                  <a:lnTo>
                    <a:pt x="404" y="169"/>
                  </a:lnTo>
                  <a:lnTo>
                    <a:pt x="411" y="168"/>
                  </a:lnTo>
                  <a:lnTo>
                    <a:pt x="417" y="168"/>
                  </a:lnTo>
                  <a:lnTo>
                    <a:pt x="424" y="167"/>
                  </a:lnTo>
                  <a:lnTo>
                    <a:pt x="431" y="167"/>
                  </a:lnTo>
                  <a:lnTo>
                    <a:pt x="438" y="165"/>
                  </a:lnTo>
                  <a:lnTo>
                    <a:pt x="445" y="165"/>
                  </a:lnTo>
                  <a:lnTo>
                    <a:pt x="452" y="164"/>
                  </a:lnTo>
                  <a:lnTo>
                    <a:pt x="459" y="163"/>
                  </a:lnTo>
                  <a:lnTo>
                    <a:pt x="466" y="161"/>
                  </a:lnTo>
                  <a:lnTo>
                    <a:pt x="473" y="160"/>
                  </a:lnTo>
                  <a:lnTo>
                    <a:pt x="479" y="159"/>
                  </a:lnTo>
                  <a:lnTo>
                    <a:pt x="486" y="157"/>
                  </a:lnTo>
                  <a:lnTo>
                    <a:pt x="493" y="155"/>
                  </a:lnTo>
                  <a:lnTo>
                    <a:pt x="499" y="153"/>
                  </a:lnTo>
                  <a:lnTo>
                    <a:pt x="506" y="152"/>
                  </a:lnTo>
                  <a:lnTo>
                    <a:pt x="513" y="151"/>
                  </a:lnTo>
                  <a:lnTo>
                    <a:pt x="519" y="148"/>
                  </a:lnTo>
                  <a:lnTo>
                    <a:pt x="526" y="147"/>
                  </a:lnTo>
                  <a:lnTo>
                    <a:pt x="533" y="144"/>
                  </a:lnTo>
                  <a:lnTo>
                    <a:pt x="539" y="141"/>
                  </a:lnTo>
                  <a:lnTo>
                    <a:pt x="546" y="140"/>
                  </a:lnTo>
                  <a:lnTo>
                    <a:pt x="553" y="137"/>
                  </a:lnTo>
                  <a:lnTo>
                    <a:pt x="559" y="135"/>
                  </a:lnTo>
                  <a:lnTo>
                    <a:pt x="566" y="133"/>
                  </a:lnTo>
                  <a:lnTo>
                    <a:pt x="566" y="128"/>
                  </a:lnTo>
                  <a:lnTo>
                    <a:pt x="567" y="123"/>
                  </a:lnTo>
                  <a:lnTo>
                    <a:pt x="567" y="119"/>
                  </a:lnTo>
                  <a:lnTo>
                    <a:pt x="567" y="115"/>
                  </a:lnTo>
                  <a:lnTo>
                    <a:pt x="567" y="111"/>
                  </a:lnTo>
                  <a:lnTo>
                    <a:pt x="567" y="107"/>
                  </a:lnTo>
                  <a:lnTo>
                    <a:pt x="567" y="103"/>
                  </a:lnTo>
                  <a:lnTo>
                    <a:pt x="568" y="100"/>
                  </a:lnTo>
                  <a:lnTo>
                    <a:pt x="567" y="93"/>
                  </a:lnTo>
                  <a:lnTo>
                    <a:pt x="567" y="88"/>
                  </a:lnTo>
                  <a:lnTo>
                    <a:pt x="567" y="83"/>
                  </a:lnTo>
                  <a:lnTo>
                    <a:pt x="566" y="77"/>
                  </a:lnTo>
                  <a:lnTo>
                    <a:pt x="565" y="72"/>
                  </a:lnTo>
                  <a:lnTo>
                    <a:pt x="564" y="68"/>
                  </a:lnTo>
                  <a:lnTo>
                    <a:pt x="563" y="64"/>
                  </a:lnTo>
                  <a:lnTo>
                    <a:pt x="563" y="60"/>
                  </a:lnTo>
                  <a:lnTo>
                    <a:pt x="562" y="53"/>
                  </a:lnTo>
                  <a:lnTo>
                    <a:pt x="561" y="48"/>
                  </a:lnTo>
                  <a:lnTo>
                    <a:pt x="558" y="45"/>
                  </a:lnTo>
                  <a:lnTo>
                    <a:pt x="554" y="44"/>
                  </a:lnTo>
                  <a:lnTo>
                    <a:pt x="550" y="43"/>
                  </a:lnTo>
                  <a:lnTo>
                    <a:pt x="546" y="43"/>
                  </a:lnTo>
                  <a:lnTo>
                    <a:pt x="541" y="41"/>
                  </a:lnTo>
                  <a:lnTo>
                    <a:pt x="537" y="40"/>
                  </a:lnTo>
                  <a:lnTo>
                    <a:pt x="531" y="39"/>
                  </a:lnTo>
                  <a:lnTo>
                    <a:pt x="526" y="37"/>
                  </a:lnTo>
                  <a:lnTo>
                    <a:pt x="523" y="37"/>
                  </a:lnTo>
                  <a:lnTo>
                    <a:pt x="519" y="36"/>
                  </a:lnTo>
                  <a:lnTo>
                    <a:pt x="516" y="36"/>
                  </a:lnTo>
                  <a:lnTo>
                    <a:pt x="513" y="36"/>
                  </a:lnTo>
                  <a:lnTo>
                    <a:pt x="510" y="35"/>
                  </a:lnTo>
                  <a:lnTo>
                    <a:pt x="506" y="35"/>
                  </a:lnTo>
                  <a:lnTo>
                    <a:pt x="503" y="33"/>
                  </a:lnTo>
                  <a:lnTo>
                    <a:pt x="500" y="33"/>
                  </a:lnTo>
                  <a:lnTo>
                    <a:pt x="496" y="32"/>
                  </a:lnTo>
                  <a:lnTo>
                    <a:pt x="493" y="32"/>
                  </a:lnTo>
                  <a:lnTo>
                    <a:pt x="490" y="31"/>
                  </a:lnTo>
                  <a:lnTo>
                    <a:pt x="486" y="31"/>
                  </a:lnTo>
                  <a:lnTo>
                    <a:pt x="483" y="31"/>
                  </a:lnTo>
                  <a:lnTo>
                    <a:pt x="480" y="29"/>
                  </a:lnTo>
                  <a:lnTo>
                    <a:pt x="476" y="29"/>
                  </a:lnTo>
                  <a:lnTo>
                    <a:pt x="473" y="29"/>
                  </a:lnTo>
                  <a:lnTo>
                    <a:pt x="469" y="28"/>
                  </a:lnTo>
                  <a:lnTo>
                    <a:pt x="465" y="28"/>
                  </a:lnTo>
                  <a:lnTo>
                    <a:pt x="462" y="27"/>
                  </a:lnTo>
                  <a:lnTo>
                    <a:pt x="459" y="27"/>
                  </a:lnTo>
                  <a:lnTo>
                    <a:pt x="455" y="25"/>
                  </a:lnTo>
                  <a:lnTo>
                    <a:pt x="451" y="25"/>
                  </a:lnTo>
                  <a:lnTo>
                    <a:pt x="448" y="24"/>
                  </a:lnTo>
                  <a:lnTo>
                    <a:pt x="445" y="24"/>
                  </a:lnTo>
                  <a:lnTo>
                    <a:pt x="441" y="24"/>
                  </a:lnTo>
                  <a:lnTo>
                    <a:pt x="437" y="23"/>
                  </a:lnTo>
                  <a:lnTo>
                    <a:pt x="434" y="23"/>
                  </a:lnTo>
                  <a:lnTo>
                    <a:pt x="431" y="23"/>
                  </a:lnTo>
                  <a:lnTo>
                    <a:pt x="427" y="23"/>
                  </a:lnTo>
                  <a:lnTo>
                    <a:pt x="424" y="21"/>
                  </a:lnTo>
                  <a:lnTo>
                    <a:pt x="421" y="21"/>
                  </a:lnTo>
                  <a:lnTo>
                    <a:pt x="419" y="21"/>
                  </a:lnTo>
                  <a:lnTo>
                    <a:pt x="412" y="21"/>
                  </a:lnTo>
                  <a:lnTo>
                    <a:pt x="407" y="20"/>
                  </a:lnTo>
                  <a:lnTo>
                    <a:pt x="402" y="19"/>
                  </a:lnTo>
                  <a:lnTo>
                    <a:pt x="397" y="19"/>
                  </a:lnTo>
                  <a:lnTo>
                    <a:pt x="392" y="19"/>
                  </a:lnTo>
                  <a:lnTo>
                    <a:pt x="389" y="19"/>
                  </a:lnTo>
                  <a:lnTo>
                    <a:pt x="385" y="19"/>
                  </a:lnTo>
                  <a:lnTo>
                    <a:pt x="383" y="19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" name="Freeform 38"/>
            <p:cNvSpPr>
              <a:spLocks/>
            </p:cNvSpPr>
            <p:nvPr/>
          </p:nvSpPr>
          <p:spPr bwMode="auto">
            <a:xfrm>
              <a:off x="4102" y="3391"/>
              <a:ext cx="211" cy="159"/>
            </a:xfrm>
            <a:custGeom>
              <a:avLst/>
              <a:gdLst>
                <a:gd name="T0" fmla="*/ 155 w 634"/>
                <a:gd name="T1" fmla="*/ 21 h 637"/>
                <a:gd name="T2" fmla="*/ 115 w 634"/>
                <a:gd name="T3" fmla="*/ 29 h 637"/>
                <a:gd name="T4" fmla="*/ 71 w 634"/>
                <a:gd name="T5" fmla="*/ 43 h 637"/>
                <a:gd name="T6" fmla="*/ 86 w 634"/>
                <a:gd name="T7" fmla="*/ 143 h 637"/>
                <a:gd name="T8" fmla="*/ 53 w 634"/>
                <a:gd name="T9" fmla="*/ 233 h 637"/>
                <a:gd name="T10" fmla="*/ 19 w 634"/>
                <a:gd name="T11" fmla="*/ 249 h 637"/>
                <a:gd name="T12" fmla="*/ 15 w 634"/>
                <a:gd name="T13" fmla="*/ 303 h 637"/>
                <a:gd name="T14" fmla="*/ 15 w 634"/>
                <a:gd name="T15" fmla="*/ 343 h 637"/>
                <a:gd name="T16" fmla="*/ 17 w 634"/>
                <a:gd name="T17" fmla="*/ 385 h 637"/>
                <a:gd name="T18" fmla="*/ 19 w 634"/>
                <a:gd name="T19" fmla="*/ 428 h 637"/>
                <a:gd name="T20" fmla="*/ 22 w 634"/>
                <a:gd name="T21" fmla="*/ 472 h 637"/>
                <a:gd name="T22" fmla="*/ 25 w 634"/>
                <a:gd name="T23" fmla="*/ 512 h 637"/>
                <a:gd name="T24" fmla="*/ 73 w 634"/>
                <a:gd name="T25" fmla="*/ 604 h 637"/>
                <a:gd name="T26" fmla="*/ 142 w 634"/>
                <a:gd name="T27" fmla="*/ 616 h 637"/>
                <a:gd name="T28" fmla="*/ 223 w 634"/>
                <a:gd name="T29" fmla="*/ 620 h 637"/>
                <a:gd name="T30" fmla="*/ 308 w 634"/>
                <a:gd name="T31" fmla="*/ 617 h 637"/>
                <a:gd name="T32" fmla="*/ 392 w 634"/>
                <a:gd name="T33" fmla="*/ 611 h 637"/>
                <a:gd name="T34" fmla="*/ 465 w 634"/>
                <a:gd name="T35" fmla="*/ 603 h 637"/>
                <a:gd name="T36" fmla="*/ 520 w 634"/>
                <a:gd name="T37" fmla="*/ 595 h 637"/>
                <a:gd name="T38" fmla="*/ 543 w 634"/>
                <a:gd name="T39" fmla="*/ 563 h 637"/>
                <a:gd name="T40" fmla="*/ 532 w 634"/>
                <a:gd name="T41" fmla="*/ 524 h 637"/>
                <a:gd name="T42" fmla="*/ 517 w 634"/>
                <a:gd name="T43" fmla="*/ 375 h 637"/>
                <a:gd name="T44" fmla="*/ 510 w 634"/>
                <a:gd name="T45" fmla="*/ 329 h 637"/>
                <a:gd name="T46" fmla="*/ 522 w 634"/>
                <a:gd name="T47" fmla="*/ 287 h 637"/>
                <a:gd name="T48" fmla="*/ 519 w 634"/>
                <a:gd name="T49" fmla="*/ 245 h 637"/>
                <a:gd name="T50" fmla="*/ 542 w 634"/>
                <a:gd name="T51" fmla="*/ 219 h 637"/>
                <a:gd name="T52" fmla="*/ 574 w 634"/>
                <a:gd name="T53" fmla="*/ 204 h 637"/>
                <a:gd name="T54" fmla="*/ 614 w 634"/>
                <a:gd name="T55" fmla="*/ 124 h 637"/>
                <a:gd name="T56" fmla="*/ 580 w 634"/>
                <a:gd name="T57" fmla="*/ 121 h 637"/>
                <a:gd name="T58" fmla="*/ 579 w 634"/>
                <a:gd name="T59" fmla="*/ 95 h 637"/>
                <a:gd name="T60" fmla="*/ 577 w 634"/>
                <a:gd name="T61" fmla="*/ 45 h 637"/>
                <a:gd name="T62" fmla="*/ 593 w 634"/>
                <a:gd name="T63" fmla="*/ 39 h 637"/>
                <a:gd name="T64" fmla="*/ 595 w 634"/>
                <a:gd name="T65" fmla="*/ 88 h 637"/>
                <a:gd name="T66" fmla="*/ 628 w 634"/>
                <a:gd name="T67" fmla="*/ 144 h 637"/>
                <a:gd name="T68" fmla="*/ 619 w 634"/>
                <a:gd name="T69" fmla="*/ 203 h 637"/>
                <a:gd name="T70" fmla="*/ 587 w 634"/>
                <a:gd name="T71" fmla="*/ 219 h 637"/>
                <a:gd name="T72" fmla="*/ 550 w 634"/>
                <a:gd name="T73" fmla="*/ 232 h 637"/>
                <a:gd name="T74" fmla="*/ 530 w 634"/>
                <a:gd name="T75" fmla="*/ 333 h 637"/>
                <a:gd name="T76" fmla="*/ 532 w 634"/>
                <a:gd name="T77" fmla="*/ 385 h 637"/>
                <a:gd name="T78" fmla="*/ 552 w 634"/>
                <a:gd name="T79" fmla="*/ 513 h 637"/>
                <a:gd name="T80" fmla="*/ 556 w 634"/>
                <a:gd name="T81" fmla="*/ 561 h 637"/>
                <a:gd name="T82" fmla="*/ 544 w 634"/>
                <a:gd name="T83" fmla="*/ 603 h 637"/>
                <a:gd name="T84" fmla="*/ 493 w 634"/>
                <a:gd name="T85" fmla="*/ 613 h 637"/>
                <a:gd name="T86" fmla="*/ 423 w 634"/>
                <a:gd name="T87" fmla="*/ 623 h 637"/>
                <a:gd name="T88" fmla="*/ 340 w 634"/>
                <a:gd name="T89" fmla="*/ 631 h 637"/>
                <a:gd name="T90" fmla="*/ 254 w 634"/>
                <a:gd name="T91" fmla="*/ 636 h 637"/>
                <a:gd name="T92" fmla="*/ 170 w 634"/>
                <a:gd name="T93" fmla="*/ 636 h 637"/>
                <a:gd name="T94" fmla="*/ 95 w 634"/>
                <a:gd name="T95" fmla="*/ 625 h 637"/>
                <a:gd name="T96" fmla="*/ 37 w 634"/>
                <a:gd name="T97" fmla="*/ 604 h 637"/>
                <a:gd name="T98" fmla="*/ 28 w 634"/>
                <a:gd name="T99" fmla="*/ 564 h 637"/>
                <a:gd name="T100" fmla="*/ 12 w 634"/>
                <a:gd name="T101" fmla="*/ 517 h 637"/>
                <a:gd name="T102" fmla="*/ 9 w 634"/>
                <a:gd name="T103" fmla="*/ 464 h 637"/>
                <a:gd name="T104" fmla="*/ 5 w 634"/>
                <a:gd name="T105" fmla="*/ 413 h 637"/>
                <a:gd name="T106" fmla="*/ 1 w 634"/>
                <a:gd name="T107" fmla="*/ 365 h 637"/>
                <a:gd name="T108" fmla="*/ 0 w 634"/>
                <a:gd name="T109" fmla="*/ 320 h 637"/>
                <a:gd name="T110" fmla="*/ 1 w 634"/>
                <a:gd name="T111" fmla="*/ 281 h 637"/>
                <a:gd name="T112" fmla="*/ 10 w 634"/>
                <a:gd name="T113" fmla="*/ 232 h 637"/>
                <a:gd name="T114" fmla="*/ 39 w 634"/>
                <a:gd name="T115" fmla="*/ 216 h 637"/>
                <a:gd name="T116" fmla="*/ 72 w 634"/>
                <a:gd name="T117" fmla="*/ 157 h 637"/>
                <a:gd name="T118" fmla="*/ 44 w 634"/>
                <a:gd name="T119" fmla="*/ 32 h 637"/>
                <a:gd name="T120" fmla="*/ 89 w 634"/>
                <a:gd name="T121" fmla="*/ 16 h 637"/>
                <a:gd name="T122" fmla="*/ 132 w 634"/>
                <a:gd name="T123" fmla="*/ 1 h 6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34"/>
                <a:gd name="T187" fmla="*/ 0 h 637"/>
                <a:gd name="T188" fmla="*/ 634 w 634"/>
                <a:gd name="T189" fmla="*/ 637 h 63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34" h="637">
                  <a:moveTo>
                    <a:pt x="158" y="0"/>
                  </a:moveTo>
                  <a:lnTo>
                    <a:pt x="181" y="21"/>
                  </a:lnTo>
                  <a:lnTo>
                    <a:pt x="177" y="20"/>
                  </a:lnTo>
                  <a:lnTo>
                    <a:pt x="174" y="20"/>
                  </a:lnTo>
                  <a:lnTo>
                    <a:pt x="170" y="20"/>
                  </a:lnTo>
                  <a:lnTo>
                    <a:pt x="167" y="20"/>
                  </a:lnTo>
                  <a:lnTo>
                    <a:pt x="163" y="20"/>
                  </a:lnTo>
                  <a:lnTo>
                    <a:pt x="159" y="20"/>
                  </a:lnTo>
                  <a:lnTo>
                    <a:pt x="155" y="21"/>
                  </a:lnTo>
                  <a:lnTo>
                    <a:pt x="151" y="21"/>
                  </a:lnTo>
                  <a:lnTo>
                    <a:pt x="147" y="21"/>
                  </a:lnTo>
                  <a:lnTo>
                    <a:pt x="142" y="23"/>
                  </a:lnTo>
                  <a:lnTo>
                    <a:pt x="138" y="23"/>
                  </a:lnTo>
                  <a:lnTo>
                    <a:pt x="133" y="25"/>
                  </a:lnTo>
                  <a:lnTo>
                    <a:pt x="128" y="25"/>
                  </a:lnTo>
                  <a:lnTo>
                    <a:pt x="124" y="27"/>
                  </a:lnTo>
                  <a:lnTo>
                    <a:pt x="119" y="28"/>
                  </a:lnTo>
                  <a:lnTo>
                    <a:pt x="115" y="29"/>
                  </a:lnTo>
                  <a:lnTo>
                    <a:pt x="110" y="31"/>
                  </a:lnTo>
                  <a:lnTo>
                    <a:pt x="105" y="32"/>
                  </a:lnTo>
                  <a:lnTo>
                    <a:pt x="100" y="33"/>
                  </a:lnTo>
                  <a:lnTo>
                    <a:pt x="95" y="35"/>
                  </a:lnTo>
                  <a:lnTo>
                    <a:pt x="90" y="36"/>
                  </a:lnTo>
                  <a:lnTo>
                    <a:pt x="85" y="39"/>
                  </a:lnTo>
                  <a:lnTo>
                    <a:pt x="80" y="40"/>
                  </a:lnTo>
                  <a:lnTo>
                    <a:pt x="76" y="41"/>
                  </a:lnTo>
                  <a:lnTo>
                    <a:pt x="71" y="43"/>
                  </a:lnTo>
                  <a:lnTo>
                    <a:pt x="66" y="45"/>
                  </a:lnTo>
                  <a:lnTo>
                    <a:pt x="61" y="47"/>
                  </a:lnTo>
                  <a:lnTo>
                    <a:pt x="56" y="49"/>
                  </a:lnTo>
                  <a:lnTo>
                    <a:pt x="51" y="51"/>
                  </a:lnTo>
                  <a:lnTo>
                    <a:pt x="46" y="53"/>
                  </a:lnTo>
                  <a:lnTo>
                    <a:pt x="41" y="55"/>
                  </a:lnTo>
                  <a:lnTo>
                    <a:pt x="37" y="57"/>
                  </a:lnTo>
                  <a:lnTo>
                    <a:pt x="40" y="128"/>
                  </a:lnTo>
                  <a:lnTo>
                    <a:pt x="86" y="143"/>
                  </a:lnTo>
                  <a:lnTo>
                    <a:pt x="85" y="233"/>
                  </a:lnTo>
                  <a:lnTo>
                    <a:pt x="80" y="232"/>
                  </a:lnTo>
                  <a:lnTo>
                    <a:pt x="77" y="231"/>
                  </a:lnTo>
                  <a:lnTo>
                    <a:pt x="73" y="231"/>
                  </a:lnTo>
                  <a:lnTo>
                    <a:pt x="69" y="231"/>
                  </a:lnTo>
                  <a:lnTo>
                    <a:pt x="64" y="231"/>
                  </a:lnTo>
                  <a:lnTo>
                    <a:pt x="60" y="231"/>
                  </a:lnTo>
                  <a:lnTo>
                    <a:pt x="56" y="232"/>
                  </a:lnTo>
                  <a:lnTo>
                    <a:pt x="53" y="233"/>
                  </a:lnTo>
                  <a:lnTo>
                    <a:pt x="48" y="233"/>
                  </a:lnTo>
                  <a:lnTo>
                    <a:pt x="44" y="235"/>
                  </a:lnTo>
                  <a:lnTo>
                    <a:pt x="40" y="236"/>
                  </a:lnTo>
                  <a:lnTo>
                    <a:pt x="36" y="237"/>
                  </a:lnTo>
                  <a:lnTo>
                    <a:pt x="32" y="239"/>
                  </a:lnTo>
                  <a:lnTo>
                    <a:pt x="29" y="241"/>
                  </a:lnTo>
                  <a:lnTo>
                    <a:pt x="24" y="243"/>
                  </a:lnTo>
                  <a:lnTo>
                    <a:pt x="21" y="244"/>
                  </a:lnTo>
                  <a:lnTo>
                    <a:pt x="19" y="249"/>
                  </a:lnTo>
                  <a:lnTo>
                    <a:pt x="18" y="255"/>
                  </a:lnTo>
                  <a:lnTo>
                    <a:pt x="17" y="260"/>
                  </a:lnTo>
                  <a:lnTo>
                    <a:pt x="17" y="267"/>
                  </a:lnTo>
                  <a:lnTo>
                    <a:pt x="16" y="273"/>
                  </a:lnTo>
                  <a:lnTo>
                    <a:pt x="15" y="280"/>
                  </a:lnTo>
                  <a:lnTo>
                    <a:pt x="15" y="288"/>
                  </a:lnTo>
                  <a:lnTo>
                    <a:pt x="15" y="296"/>
                  </a:lnTo>
                  <a:lnTo>
                    <a:pt x="15" y="300"/>
                  </a:lnTo>
                  <a:lnTo>
                    <a:pt x="15" y="303"/>
                  </a:lnTo>
                  <a:lnTo>
                    <a:pt x="15" y="308"/>
                  </a:lnTo>
                  <a:lnTo>
                    <a:pt x="15" y="312"/>
                  </a:lnTo>
                  <a:lnTo>
                    <a:pt x="15" y="316"/>
                  </a:lnTo>
                  <a:lnTo>
                    <a:pt x="15" y="321"/>
                  </a:lnTo>
                  <a:lnTo>
                    <a:pt x="15" y="325"/>
                  </a:lnTo>
                  <a:lnTo>
                    <a:pt x="15" y="329"/>
                  </a:lnTo>
                  <a:lnTo>
                    <a:pt x="15" y="335"/>
                  </a:lnTo>
                  <a:lnTo>
                    <a:pt x="15" y="339"/>
                  </a:lnTo>
                  <a:lnTo>
                    <a:pt x="15" y="343"/>
                  </a:lnTo>
                  <a:lnTo>
                    <a:pt x="15" y="348"/>
                  </a:lnTo>
                  <a:lnTo>
                    <a:pt x="15" y="352"/>
                  </a:lnTo>
                  <a:lnTo>
                    <a:pt x="16" y="357"/>
                  </a:lnTo>
                  <a:lnTo>
                    <a:pt x="16" y="361"/>
                  </a:lnTo>
                  <a:lnTo>
                    <a:pt x="16" y="367"/>
                  </a:lnTo>
                  <a:lnTo>
                    <a:pt x="16" y="372"/>
                  </a:lnTo>
                  <a:lnTo>
                    <a:pt x="16" y="376"/>
                  </a:lnTo>
                  <a:lnTo>
                    <a:pt x="16" y="380"/>
                  </a:lnTo>
                  <a:lnTo>
                    <a:pt x="17" y="385"/>
                  </a:lnTo>
                  <a:lnTo>
                    <a:pt x="17" y="391"/>
                  </a:lnTo>
                  <a:lnTo>
                    <a:pt x="18" y="395"/>
                  </a:lnTo>
                  <a:lnTo>
                    <a:pt x="18" y="400"/>
                  </a:lnTo>
                  <a:lnTo>
                    <a:pt x="18" y="405"/>
                  </a:lnTo>
                  <a:lnTo>
                    <a:pt x="18" y="409"/>
                  </a:lnTo>
                  <a:lnTo>
                    <a:pt x="19" y="415"/>
                  </a:lnTo>
                  <a:lnTo>
                    <a:pt x="19" y="419"/>
                  </a:lnTo>
                  <a:lnTo>
                    <a:pt x="19" y="424"/>
                  </a:lnTo>
                  <a:lnTo>
                    <a:pt x="19" y="428"/>
                  </a:lnTo>
                  <a:lnTo>
                    <a:pt x="20" y="433"/>
                  </a:lnTo>
                  <a:lnTo>
                    <a:pt x="20" y="439"/>
                  </a:lnTo>
                  <a:lnTo>
                    <a:pt x="21" y="444"/>
                  </a:lnTo>
                  <a:lnTo>
                    <a:pt x="21" y="448"/>
                  </a:lnTo>
                  <a:lnTo>
                    <a:pt x="21" y="453"/>
                  </a:lnTo>
                  <a:lnTo>
                    <a:pt x="21" y="457"/>
                  </a:lnTo>
                  <a:lnTo>
                    <a:pt x="22" y="463"/>
                  </a:lnTo>
                  <a:lnTo>
                    <a:pt x="22" y="467"/>
                  </a:lnTo>
                  <a:lnTo>
                    <a:pt x="22" y="472"/>
                  </a:lnTo>
                  <a:lnTo>
                    <a:pt x="23" y="476"/>
                  </a:lnTo>
                  <a:lnTo>
                    <a:pt x="23" y="481"/>
                  </a:lnTo>
                  <a:lnTo>
                    <a:pt x="23" y="485"/>
                  </a:lnTo>
                  <a:lnTo>
                    <a:pt x="24" y="489"/>
                  </a:lnTo>
                  <a:lnTo>
                    <a:pt x="24" y="493"/>
                  </a:lnTo>
                  <a:lnTo>
                    <a:pt x="24" y="499"/>
                  </a:lnTo>
                  <a:lnTo>
                    <a:pt x="24" y="503"/>
                  </a:lnTo>
                  <a:lnTo>
                    <a:pt x="25" y="507"/>
                  </a:lnTo>
                  <a:lnTo>
                    <a:pt x="25" y="512"/>
                  </a:lnTo>
                  <a:lnTo>
                    <a:pt x="26" y="516"/>
                  </a:lnTo>
                  <a:lnTo>
                    <a:pt x="44" y="540"/>
                  </a:lnTo>
                  <a:lnTo>
                    <a:pt x="40" y="591"/>
                  </a:lnTo>
                  <a:lnTo>
                    <a:pt x="44" y="593"/>
                  </a:lnTo>
                  <a:lnTo>
                    <a:pt x="49" y="596"/>
                  </a:lnTo>
                  <a:lnTo>
                    <a:pt x="55" y="597"/>
                  </a:lnTo>
                  <a:lnTo>
                    <a:pt x="61" y="600"/>
                  </a:lnTo>
                  <a:lnTo>
                    <a:pt x="67" y="601"/>
                  </a:lnTo>
                  <a:lnTo>
                    <a:pt x="73" y="604"/>
                  </a:lnTo>
                  <a:lnTo>
                    <a:pt x="80" y="605"/>
                  </a:lnTo>
                  <a:lnTo>
                    <a:pt x="87" y="608"/>
                  </a:lnTo>
                  <a:lnTo>
                    <a:pt x="94" y="608"/>
                  </a:lnTo>
                  <a:lnTo>
                    <a:pt x="102" y="609"/>
                  </a:lnTo>
                  <a:lnTo>
                    <a:pt x="109" y="611"/>
                  </a:lnTo>
                  <a:lnTo>
                    <a:pt x="117" y="613"/>
                  </a:lnTo>
                  <a:lnTo>
                    <a:pt x="125" y="613"/>
                  </a:lnTo>
                  <a:lnTo>
                    <a:pt x="133" y="615"/>
                  </a:lnTo>
                  <a:lnTo>
                    <a:pt x="142" y="616"/>
                  </a:lnTo>
                  <a:lnTo>
                    <a:pt x="151" y="617"/>
                  </a:lnTo>
                  <a:lnTo>
                    <a:pt x="159" y="617"/>
                  </a:lnTo>
                  <a:lnTo>
                    <a:pt x="167" y="617"/>
                  </a:lnTo>
                  <a:lnTo>
                    <a:pt x="176" y="617"/>
                  </a:lnTo>
                  <a:lnTo>
                    <a:pt x="186" y="619"/>
                  </a:lnTo>
                  <a:lnTo>
                    <a:pt x="194" y="619"/>
                  </a:lnTo>
                  <a:lnTo>
                    <a:pt x="204" y="620"/>
                  </a:lnTo>
                  <a:lnTo>
                    <a:pt x="213" y="620"/>
                  </a:lnTo>
                  <a:lnTo>
                    <a:pt x="223" y="620"/>
                  </a:lnTo>
                  <a:lnTo>
                    <a:pt x="232" y="620"/>
                  </a:lnTo>
                  <a:lnTo>
                    <a:pt x="241" y="620"/>
                  </a:lnTo>
                  <a:lnTo>
                    <a:pt x="251" y="620"/>
                  </a:lnTo>
                  <a:lnTo>
                    <a:pt x="261" y="620"/>
                  </a:lnTo>
                  <a:lnTo>
                    <a:pt x="270" y="619"/>
                  </a:lnTo>
                  <a:lnTo>
                    <a:pt x="280" y="619"/>
                  </a:lnTo>
                  <a:lnTo>
                    <a:pt x="290" y="619"/>
                  </a:lnTo>
                  <a:lnTo>
                    <a:pt x="300" y="619"/>
                  </a:lnTo>
                  <a:lnTo>
                    <a:pt x="308" y="617"/>
                  </a:lnTo>
                  <a:lnTo>
                    <a:pt x="318" y="617"/>
                  </a:lnTo>
                  <a:lnTo>
                    <a:pt x="327" y="616"/>
                  </a:lnTo>
                  <a:lnTo>
                    <a:pt x="337" y="616"/>
                  </a:lnTo>
                  <a:lnTo>
                    <a:pt x="346" y="615"/>
                  </a:lnTo>
                  <a:lnTo>
                    <a:pt x="356" y="615"/>
                  </a:lnTo>
                  <a:lnTo>
                    <a:pt x="365" y="613"/>
                  </a:lnTo>
                  <a:lnTo>
                    <a:pt x="374" y="613"/>
                  </a:lnTo>
                  <a:lnTo>
                    <a:pt x="383" y="611"/>
                  </a:lnTo>
                  <a:lnTo>
                    <a:pt x="392" y="611"/>
                  </a:lnTo>
                  <a:lnTo>
                    <a:pt x="400" y="609"/>
                  </a:lnTo>
                  <a:lnTo>
                    <a:pt x="409" y="609"/>
                  </a:lnTo>
                  <a:lnTo>
                    <a:pt x="417" y="608"/>
                  </a:lnTo>
                  <a:lnTo>
                    <a:pt x="427" y="608"/>
                  </a:lnTo>
                  <a:lnTo>
                    <a:pt x="435" y="607"/>
                  </a:lnTo>
                  <a:lnTo>
                    <a:pt x="443" y="607"/>
                  </a:lnTo>
                  <a:lnTo>
                    <a:pt x="451" y="604"/>
                  </a:lnTo>
                  <a:lnTo>
                    <a:pt x="458" y="604"/>
                  </a:lnTo>
                  <a:lnTo>
                    <a:pt x="465" y="603"/>
                  </a:lnTo>
                  <a:lnTo>
                    <a:pt x="472" y="603"/>
                  </a:lnTo>
                  <a:lnTo>
                    <a:pt x="479" y="601"/>
                  </a:lnTo>
                  <a:lnTo>
                    <a:pt x="486" y="600"/>
                  </a:lnTo>
                  <a:lnTo>
                    <a:pt x="492" y="599"/>
                  </a:lnTo>
                  <a:lnTo>
                    <a:pt x="498" y="599"/>
                  </a:lnTo>
                  <a:lnTo>
                    <a:pt x="504" y="597"/>
                  </a:lnTo>
                  <a:lnTo>
                    <a:pt x="510" y="596"/>
                  </a:lnTo>
                  <a:lnTo>
                    <a:pt x="515" y="596"/>
                  </a:lnTo>
                  <a:lnTo>
                    <a:pt x="520" y="595"/>
                  </a:lnTo>
                  <a:lnTo>
                    <a:pt x="524" y="595"/>
                  </a:lnTo>
                  <a:lnTo>
                    <a:pt x="528" y="593"/>
                  </a:lnTo>
                  <a:lnTo>
                    <a:pt x="532" y="593"/>
                  </a:lnTo>
                  <a:lnTo>
                    <a:pt x="536" y="593"/>
                  </a:lnTo>
                  <a:lnTo>
                    <a:pt x="538" y="587"/>
                  </a:lnTo>
                  <a:lnTo>
                    <a:pt x="540" y="581"/>
                  </a:lnTo>
                  <a:lnTo>
                    <a:pt x="541" y="575"/>
                  </a:lnTo>
                  <a:lnTo>
                    <a:pt x="543" y="569"/>
                  </a:lnTo>
                  <a:lnTo>
                    <a:pt x="543" y="563"/>
                  </a:lnTo>
                  <a:lnTo>
                    <a:pt x="544" y="557"/>
                  </a:lnTo>
                  <a:lnTo>
                    <a:pt x="544" y="551"/>
                  </a:lnTo>
                  <a:lnTo>
                    <a:pt x="544" y="547"/>
                  </a:lnTo>
                  <a:lnTo>
                    <a:pt x="543" y="541"/>
                  </a:lnTo>
                  <a:lnTo>
                    <a:pt x="542" y="537"/>
                  </a:lnTo>
                  <a:lnTo>
                    <a:pt x="540" y="532"/>
                  </a:lnTo>
                  <a:lnTo>
                    <a:pt x="538" y="529"/>
                  </a:lnTo>
                  <a:lnTo>
                    <a:pt x="535" y="525"/>
                  </a:lnTo>
                  <a:lnTo>
                    <a:pt x="532" y="524"/>
                  </a:lnTo>
                  <a:lnTo>
                    <a:pt x="528" y="521"/>
                  </a:lnTo>
                  <a:lnTo>
                    <a:pt x="525" y="521"/>
                  </a:lnTo>
                  <a:lnTo>
                    <a:pt x="528" y="412"/>
                  </a:lnTo>
                  <a:lnTo>
                    <a:pt x="526" y="404"/>
                  </a:lnTo>
                  <a:lnTo>
                    <a:pt x="524" y="397"/>
                  </a:lnTo>
                  <a:lnTo>
                    <a:pt x="522" y="392"/>
                  </a:lnTo>
                  <a:lnTo>
                    <a:pt x="521" y="385"/>
                  </a:lnTo>
                  <a:lnTo>
                    <a:pt x="519" y="380"/>
                  </a:lnTo>
                  <a:lnTo>
                    <a:pt x="517" y="375"/>
                  </a:lnTo>
                  <a:lnTo>
                    <a:pt x="516" y="369"/>
                  </a:lnTo>
                  <a:lnTo>
                    <a:pt x="515" y="365"/>
                  </a:lnTo>
                  <a:lnTo>
                    <a:pt x="513" y="359"/>
                  </a:lnTo>
                  <a:lnTo>
                    <a:pt x="512" y="353"/>
                  </a:lnTo>
                  <a:lnTo>
                    <a:pt x="511" y="348"/>
                  </a:lnTo>
                  <a:lnTo>
                    <a:pt x="511" y="344"/>
                  </a:lnTo>
                  <a:lnTo>
                    <a:pt x="510" y="339"/>
                  </a:lnTo>
                  <a:lnTo>
                    <a:pt x="510" y="335"/>
                  </a:lnTo>
                  <a:lnTo>
                    <a:pt x="510" y="329"/>
                  </a:lnTo>
                  <a:lnTo>
                    <a:pt x="511" y="324"/>
                  </a:lnTo>
                  <a:lnTo>
                    <a:pt x="525" y="316"/>
                  </a:lnTo>
                  <a:lnTo>
                    <a:pt x="524" y="312"/>
                  </a:lnTo>
                  <a:lnTo>
                    <a:pt x="524" y="308"/>
                  </a:lnTo>
                  <a:lnTo>
                    <a:pt x="524" y="304"/>
                  </a:lnTo>
                  <a:lnTo>
                    <a:pt x="524" y="300"/>
                  </a:lnTo>
                  <a:lnTo>
                    <a:pt x="523" y="295"/>
                  </a:lnTo>
                  <a:lnTo>
                    <a:pt x="523" y="291"/>
                  </a:lnTo>
                  <a:lnTo>
                    <a:pt x="522" y="287"/>
                  </a:lnTo>
                  <a:lnTo>
                    <a:pt x="522" y="281"/>
                  </a:lnTo>
                  <a:lnTo>
                    <a:pt x="521" y="276"/>
                  </a:lnTo>
                  <a:lnTo>
                    <a:pt x="521" y="271"/>
                  </a:lnTo>
                  <a:lnTo>
                    <a:pt x="520" y="267"/>
                  </a:lnTo>
                  <a:lnTo>
                    <a:pt x="520" y="263"/>
                  </a:lnTo>
                  <a:lnTo>
                    <a:pt x="520" y="257"/>
                  </a:lnTo>
                  <a:lnTo>
                    <a:pt x="519" y="253"/>
                  </a:lnTo>
                  <a:lnTo>
                    <a:pt x="519" y="249"/>
                  </a:lnTo>
                  <a:lnTo>
                    <a:pt x="519" y="245"/>
                  </a:lnTo>
                  <a:lnTo>
                    <a:pt x="518" y="241"/>
                  </a:lnTo>
                  <a:lnTo>
                    <a:pt x="520" y="237"/>
                  </a:lnTo>
                  <a:lnTo>
                    <a:pt x="522" y="233"/>
                  </a:lnTo>
                  <a:lnTo>
                    <a:pt x="526" y="231"/>
                  </a:lnTo>
                  <a:lnTo>
                    <a:pt x="529" y="227"/>
                  </a:lnTo>
                  <a:lnTo>
                    <a:pt x="534" y="224"/>
                  </a:lnTo>
                  <a:lnTo>
                    <a:pt x="536" y="221"/>
                  </a:lnTo>
                  <a:lnTo>
                    <a:pt x="539" y="220"/>
                  </a:lnTo>
                  <a:lnTo>
                    <a:pt x="542" y="219"/>
                  </a:lnTo>
                  <a:lnTo>
                    <a:pt x="546" y="217"/>
                  </a:lnTo>
                  <a:lnTo>
                    <a:pt x="548" y="216"/>
                  </a:lnTo>
                  <a:lnTo>
                    <a:pt x="552" y="215"/>
                  </a:lnTo>
                  <a:lnTo>
                    <a:pt x="555" y="212"/>
                  </a:lnTo>
                  <a:lnTo>
                    <a:pt x="559" y="211"/>
                  </a:lnTo>
                  <a:lnTo>
                    <a:pt x="562" y="209"/>
                  </a:lnTo>
                  <a:lnTo>
                    <a:pt x="566" y="208"/>
                  </a:lnTo>
                  <a:lnTo>
                    <a:pt x="570" y="205"/>
                  </a:lnTo>
                  <a:lnTo>
                    <a:pt x="574" y="204"/>
                  </a:lnTo>
                  <a:lnTo>
                    <a:pt x="577" y="203"/>
                  </a:lnTo>
                  <a:lnTo>
                    <a:pt x="581" y="201"/>
                  </a:lnTo>
                  <a:lnTo>
                    <a:pt x="585" y="199"/>
                  </a:lnTo>
                  <a:lnTo>
                    <a:pt x="589" y="197"/>
                  </a:lnTo>
                  <a:lnTo>
                    <a:pt x="593" y="196"/>
                  </a:lnTo>
                  <a:lnTo>
                    <a:pt x="597" y="195"/>
                  </a:lnTo>
                  <a:lnTo>
                    <a:pt x="601" y="193"/>
                  </a:lnTo>
                  <a:lnTo>
                    <a:pt x="605" y="192"/>
                  </a:lnTo>
                  <a:lnTo>
                    <a:pt x="614" y="124"/>
                  </a:lnTo>
                  <a:lnTo>
                    <a:pt x="610" y="124"/>
                  </a:lnTo>
                  <a:lnTo>
                    <a:pt x="607" y="124"/>
                  </a:lnTo>
                  <a:lnTo>
                    <a:pt x="604" y="123"/>
                  </a:lnTo>
                  <a:lnTo>
                    <a:pt x="602" y="123"/>
                  </a:lnTo>
                  <a:lnTo>
                    <a:pt x="597" y="121"/>
                  </a:lnTo>
                  <a:lnTo>
                    <a:pt x="593" y="121"/>
                  </a:lnTo>
                  <a:lnTo>
                    <a:pt x="588" y="121"/>
                  </a:lnTo>
                  <a:lnTo>
                    <a:pt x="583" y="121"/>
                  </a:lnTo>
                  <a:lnTo>
                    <a:pt x="580" y="121"/>
                  </a:lnTo>
                  <a:lnTo>
                    <a:pt x="577" y="121"/>
                  </a:lnTo>
                  <a:lnTo>
                    <a:pt x="574" y="123"/>
                  </a:lnTo>
                  <a:lnTo>
                    <a:pt x="570" y="124"/>
                  </a:lnTo>
                  <a:lnTo>
                    <a:pt x="572" y="120"/>
                  </a:lnTo>
                  <a:lnTo>
                    <a:pt x="574" y="115"/>
                  </a:lnTo>
                  <a:lnTo>
                    <a:pt x="576" y="111"/>
                  </a:lnTo>
                  <a:lnTo>
                    <a:pt x="577" y="107"/>
                  </a:lnTo>
                  <a:lnTo>
                    <a:pt x="578" y="100"/>
                  </a:lnTo>
                  <a:lnTo>
                    <a:pt x="579" y="95"/>
                  </a:lnTo>
                  <a:lnTo>
                    <a:pt x="580" y="89"/>
                  </a:lnTo>
                  <a:lnTo>
                    <a:pt x="581" y="84"/>
                  </a:lnTo>
                  <a:lnTo>
                    <a:pt x="580" y="77"/>
                  </a:lnTo>
                  <a:lnTo>
                    <a:pt x="580" y="72"/>
                  </a:lnTo>
                  <a:lnTo>
                    <a:pt x="580" y="65"/>
                  </a:lnTo>
                  <a:lnTo>
                    <a:pt x="580" y="60"/>
                  </a:lnTo>
                  <a:lnTo>
                    <a:pt x="579" y="55"/>
                  </a:lnTo>
                  <a:lnTo>
                    <a:pt x="578" y="51"/>
                  </a:lnTo>
                  <a:lnTo>
                    <a:pt x="577" y="45"/>
                  </a:lnTo>
                  <a:lnTo>
                    <a:pt x="576" y="41"/>
                  </a:lnTo>
                  <a:lnTo>
                    <a:pt x="575" y="39"/>
                  </a:lnTo>
                  <a:lnTo>
                    <a:pt x="576" y="36"/>
                  </a:lnTo>
                  <a:lnTo>
                    <a:pt x="579" y="33"/>
                  </a:lnTo>
                  <a:lnTo>
                    <a:pt x="582" y="33"/>
                  </a:lnTo>
                  <a:lnTo>
                    <a:pt x="585" y="33"/>
                  </a:lnTo>
                  <a:lnTo>
                    <a:pt x="589" y="33"/>
                  </a:lnTo>
                  <a:lnTo>
                    <a:pt x="591" y="35"/>
                  </a:lnTo>
                  <a:lnTo>
                    <a:pt x="593" y="39"/>
                  </a:lnTo>
                  <a:lnTo>
                    <a:pt x="594" y="43"/>
                  </a:lnTo>
                  <a:lnTo>
                    <a:pt x="595" y="48"/>
                  </a:lnTo>
                  <a:lnTo>
                    <a:pt x="595" y="52"/>
                  </a:lnTo>
                  <a:lnTo>
                    <a:pt x="596" y="57"/>
                  </a:lnTo>
                  <a:lnTo>
                    <a:pt x="596" y="64"/>
                  </a:lnTo>
                  <a:lnTo>
                    <a:pt x="597" y="72"/>
                  </a:lnTo>
                  <a:lnTo>
                    <a:pt x="596" y="79"/>
                  </a:lnTo>
                  <a:lnTo>
                    <a:pt x="596" y="85"/>
                  </a:lnTo>
                  <a:lnTo>
                    <a:pt x="595" y="88"/>
                  </a:lnTo>
                  <a:lnTo>
                    <a:pt x="595" y="92"/>
                  </a:lnTo>
                  <a:lnTo>
                    <a:pt x="595" y="97"/>
                  </a:lnTo>
                  <a:lnTo>
                    <a:pt x="595" y="101"/>
                  </a:lnTo>
                  <a:lnTo>
                    <a:pt x="634" y="108"/>
                  </a:lnTo>
                  <a:lnTo>
                    <a:pt x="633" y="115"/>
                  </a:lnTo>
                  <a:lnTo>
                    <a:pt x="631" y="121"/>
                  </a:lnTo>
                  <a:lnTo>
                    <a:pt x="630" y="128"/>
                  </a:lnTo>
                  <a:lnTo>
                    <a:pt x="630" y="136"/>
                  </a:lnTo>
                  <a:lnTo>
                    <a:pt x="628" y="144"/>
                  </a:lnTo>
                  <a:lnTo>
                    <a:pt x="627" y="151"/>
                  </a:lnTo>
                  <a:lnTo>
                    <a:pt x="626" y="159"/>
                  </a:lnTo>
                  <a:lnTo>
                    <a:pt x="625" y="165"/>
                  </a:lnTo>
                  <a:lnTo>
                    <a:pt x="624" y="172"/>
                  </a:lnTo>
                  <a:lnTo>
                    <a:pt x="623" y="179"/>
                  </a:lnTo>
                  <a:lnTo>
                    <a:pt x="621" y="185"/>
                  </a:lnTo>
                  <a:lnTo>
                    <a:pt x="621" y="192"/>
                  </a:lnTo>
                  <a:lnTo>
                    <a:pt x="620" y="197"/>
                  </a:lnTo>
                  <a:lnTo>
                    <a:pt x="619" y="203"/>
                  </a:lnTo>
                  <a:lnTo>
                    <a:pt x="618" y="207"/>
                  </a:lnTo>
                  <a:lnTo>
                    <a:pt x="618" y="211"/>
                  </a:lnTo>
                  <a:lnTo>
                    <a:pt x="613" y="212"/>
                  </a:lnTo>
                  <a:lnTo>
                    <a:pt x="608" y="213"/>
                  </a:lnTo>
                  <a:lnTo>
                    <a:pt x="602" y="215"/>
                  </a:lnTo>
                  <a:lnTo>
                    <a:pt x="597" y="217"/>
                  </a:lnTo>
                  <a:lnTo>
                    <a:pt x="594" y="217"/>
                  </a:lnTo>
                  <a:lnTo>
                    <a:pt x="591" y="219"/>
                  </a:lnTo>
                  <a:lnTo>
                    <a:pt x="587" y="219"/>
                  </a:lnTo>
                  <a:lnTo>
                    <a:pt x="585" y="221"/>
                  </a:lnTo>
                  <a:lnTo>
                    <a:pt x="579" y="223"/>
                  </a:lnTo>
                  <a:lnTo>
                    <a:pt x="573" y="225"/>
                  </a:lnTo>
                  <a:lnTo>
                    <a:pt x="570" y="225"/>
                  </a:lnTo>
                  <a:lnTo>
                    <a:pt x="566" y="227"/>
                  </a:lnTo>
                  <a:lnTo>
                    <a:pt x="564" y="227"/>
                  </a:lnTo>
                  <a:lnTo>
                    <a:pt x="561" y="228"/>
                  </a:lnTo>
                  <a:lnTo>
                    <a:pt x="555" y="229"/>
                  </a:lnTo>
                  <a:lnTo>
                    <a:pt x="550" y="232"/>
                  </a:lnTo>
                  <a:lnTo>
                    <a:pt x="545" y="233"/>
                  </a:lnTo>
                  <a:lnTo>
                    <a:pt x="542" y="235"/>
                  </a:lnTo>
                  <a:lnTo>
                    <a:pt x="538" y="236"/>
                  </a:lnTo>
                  <a:lnTo>
                    <a:pt x="536" y="239"/>
                  </a:lnTo>
                  <a:lnTo>
                    <a:pt x="543" y="316"/>
                  </a:lnTo>
                  <a:lnTo>
                    <a:pt x="538" y="320"/>
                  </a:lnTo>
                  <a:lnTo>
                    <a:pt x="535" y="324"/>
                  </a:lnTo>
                  <a:lnTo>
                    <a:pt x="531" y="329"/>
                  </a:lnTo>
                  <a:lnTo>
                    <a:pt x="530" y="333"/>
                  </a:lnTo>
                  <a:lnTo>
                    <a:pt x="527" y="337"/>
                  </a:lnTo>
                  <a:lnTo>
                    <a:pt x="526" y="343"/>
                  </a:lnTo>
                  <a:lnTo>
                    <a:pt x="526" y="348"/>
                  </a:lnTo>
                  <a:lnTo>
                    <a:pt x="526" y="355"/>
                  </a:lnTo>
                  <a:lnTo>
                    <a:pt x="526" y="360"/>
                  </a:lnTo>
                  <a:lnTo>
                    <a:pt x="527" y="365"/>
                  </a:lnTo>
                  <a:lnTo>
                    <a:pt x="528" y="372"/>
                  </a:lnTo>
                  <a:lnTo>
                    <a:pt x="531" y="379"/>
                  </a:lnTo>
                  <a:lnTo>
                    <a:pt x="532" y="385"/>
                  </a:lnTo>
                  <a:lnTo>
                    <a:pt x="536" y="393"/>
                  </a:lnTo>
                  <a:lnTo>
                    <a:pt x="537" y="397"/>
                  </a:lnTo>
                  <a:lnTo>
                    <a:pt x="538" y="401"/>
                  </a:lnTo>
                  <a:lnTo>
                    <a:pt x="540" y="405"/>
                  </a:lnTo>
                  <a:lnTo>
                    <a:pt x="542" y="411"/>
                  </a:lnTo>
                  <a:lnTo>
                    <a:pt x="539" y="504"/>
                  </a:lnTo>
                  <a:lnTo>
                    <a:pt x="544" y="505"/>
                  </a:lnTo>
                  <a:lnTo>
                    <a:pt x="548" y="509"/>
                  </a:lnTo>
                  <a:lnTo>
                    <a:pt x="552" y="513"/>
                  </a:lnTo>
                  <a:lnTo>
                    <a:pt x="555" y="520"/>
                  </a:lnTo>
                  <a:lnTo>
                    <a:pt x="556" y="527"/>
                  </a:lnTo>
                  <a:lnTo>
                    <a:pt x="557" y="536"/>
                  </a:lnTo>
                  <a:lnTo>
                    <a:pt x="557" y="540"/>
                  </a:lnTo>
                  <a:lnTo>
                    <a:pt x="557" y="544"/>
                  </a:lnTo>
                  <a:lnTo>
                    <a:pt x="557" y="549"/>
                  </a:lnTo>
                  <a:lnTo>
                    <a:pt x="558" y="553"/>
                  </a:lnTo>
                  <a:lnTo>
                    <a:pt x="557" y="557"/>
                  </a:lnTo>
                  <a:lnTo>
                    <a:pt x="556" y="561"/>
                  </a:lnTo>
                  <a:lnTo>
                    <a:pt x="556" y="565"/>
                  </a:lnTo>
                  <a:lnTo>
                    <a:pt x="555" y="571"/>
                  </a:lnTo>
                  <a:lnTo>
                    <a:pt x="554" y="575"/>
                  </a:lnTo>
                  <a:lnTo>
                    <a:pt x="553" y="579"/>
                  </a:lnTo>
                  <a:lnTo>
                    <a:pt x="552" y="583"/>
                  </a:lnTo>
                  <a:lnTo>
                    <a:pt x="552" y="587"/>
                  </a:lnTo>
                  <a:lnTo>
                    <a:pt x="549" y="593"/>
                  </a:lnTo>
                  <a:lnTo>
                    <a:pt x="547" y="599"/>
                  </a:lnTo>
                  <a:lnTo>
                    <a:pt x="544" y="603"/>
                  </a:lnTo>
                  <a:lnTo>
                    <a:pt x="542" y="607"/>
                  </a:lnTo>
                  <a:lnTo>
                    <a:pt x="536" y="607"/>
                  </a:lnTo>
                  <a:lnTo>
                    <a:pt x="531" y="608"/>
                  </a:lnTo>
                  <a:lnTo>
                    <a:pt x="525" y="608"/>
                  </a:lnTo>
                  <a:lnTo>
                    <a:pt x="520" y="609"/>
                  </a:lnTo>
                  <a:lnTo>
                    <a:pt x="513" y="609"/>
                  </a:lnTo>
                  <a:lnTo>
                    <a:pt x="507" y="611"/>
                  </a:lnTo>
                  <a:lnTo>
                    <a:pt x="500" y="612"/>
                  </a:lnTo>
                  <a:lnTo>
                    <a:pt x="493" y="613"/>
                  </a:lnTo>
                  <a:lnTo>
                    <a:pt x="486" y="613"/>
                  </a:lnTo>
                  <a:lnTo>
                    <a:pt x="478" y="615"/>
                  </a:lnTo>
                  <a:lnTo>
                    <a:pt x="471" y="616"/>
                  </a:lnTo>
                  <a:lnTo>
                    <a:pt x="464" y="617"/>
                  </a:lnTo>
                  <a:lnTo>
                    <a:pt x="456" y="617"/>
                  </a:lnTo>
                  <a:lnTo>
                    <a:pt x="448" y="620"/>
                  </a:lnTo>
                  <a:lnTo>
                    <a:pt x="440" y="620"/>
                  </a:lnTo>
                  <a:lnTo>
                    <a:pt x="432" y="621"/>
                  </a:lnTo>
                  <a:lnTo>
                    <a:pt x="423" y="623"/>
                  </a:lnTo>
                  <a:lnTo>
                    <a:pt x="413" y="623"/>
                  </a:lnTo>
                  <a:lnTo>
                    <a:pt x="404" y="624"/>
                  </a:lnTo>
                  <a:lnTo>
                    <a:pt x="396" y="625"/>
                  </a:lnTo>
                  <a:lnTo>
                    <a:pt x="386" y="627"/>
                  </a:lnTo>
                  <a:lnTo>
                    <a:pt x="377" y="628"/>
                  </a:lnTo>
                  <a:lnTo>
                    <a:pt x="368" y="628"/>
                  </a:lnTo>
                  <a:lnTo>
                    <a:pt x="359" y="629"/>
                  </a:lnTo>
                  <a:lnTo>
                    <a:pt x="350" y="629"/>
                  </a:lnTo>
                  <a:lnTo>
                    <a:pt x="340" y="631"/>
                  </a:lnTo>
                  <a:lnTo>
                    <a:pt x="331" y="631"/>
                  </a:lnTo>
                  <a:lnTo>
                    <a:pt x="321" y="633"/>
                  </a:lnTo>
                  <a:lnTo>
                    <a:pt x="312" y="633"/>
                  </a:lnTo>
                  <a:lnTo>
                    <a:pt x="302" y="635"/>
                  </a:lnTo>
                  <a:lnTo>
                    <a:pt x="293" y="635"/>
                  </a:lnTo>
                  <a:lnTo>
                    <a:pt x="283" y="636"/>
                  </a:lnTo>
                  <a:lnTo>
                    <a:pt x="273" y="636"/>
                  </a:lnTo>
                  <a:lnTo>
                    <a:pt x="263" y="636"/>
                  </a:lnTo>
                  <a:lnTo>
                    <a:pt x="254" y="636"/>
                  </a:lnTo>
                  <a:lnTo>
                    <a:pt x="244" y="637"/>
                  </a:lnTo>
                  <a:lnTo>
                    <a:pt x="234" y="637"/>
                  </a:lnTo>
                  <a:lnTo>
                    <a:pt x="225" y="637"/>
                  </a:lnTo>
                  <a:lnTo>
                    <a:pt x="216" y="637"/>
                  </a:lnTo>
                  <a:lnTo>
                    <a:pt x="207" y="637"/>
                  </a:lnTo>
                  <a:lnTo>
                    <a:pt x="197" y="636"/>
                  </a:lnTo>
                  <a:lnTo>
                    <a:pt x="188" y="636"/>
                  </a:lnTo>
                  <a:lnTo>
                    <a:pt x="178" y="636"/>
                  </a:lnTo>
                  <a:lnTo>
                    <a:pt x="170" y="636"/>
                  </a:lnTo>
                  <a:lnTo>
                    <a:pt x="161" y="635"/>
                  </a:lnTo>
                  <a:lnTo>
                    <a:pt x="152" y="635"/>
                  </a:lnTo>
                  <a:lnTo>
                    <a:pt x="144" y="633"/>
                  </a:lnTo>
                  <a:lnTo>
                    <a:pt x="136" y="633"/>
                  </a:lnTo>
                  <a:lnTo>
                    <a:pt x="127" y="631"/>
                  </a:lnTo>
                  <a:lnTo>
                    <a:pt x="119" y="629"/>
                  </a:lnTo>
                  <a:lnTo>
                    <a:pt x="110" y="628"/>
                  </a:lnTo>
                  <a:lnTo>
                    <a:pt x="103" y="628"/>
                  </a:lnTo>
                  <a:lnTo>
                    <a:pt x="95" y="625"/>
                  </a:lnTo>
                  <a:lnTo>
                    <a:pt x="88" y="624"/>
                  </a:lnTo>
                  <a:lnTo>
                    <a:pt x="80" y="621"/>
                  </a:lnTo>
                  <a:lnTo>
                    <a:pt x="74" y="620"/>
                  </a:lnTo>
                  <a:lnTo>
                    <a:pt x="67" y="617"/>
                  </a:lnTo>
                  <a:lnTo>
                    <a:pt x="60" y="615"/>
                  </a:lnTo>
                  <a:lnTo>
                    <a:pt x="54" y="613"/>
                  </a:lnTo>
                  <a:lnTo>
                    <a:pt x="48" y="611"/>
                  </a:lnTo>
                  <a:lnTo>
                    <a:pt x="42" y="608"/>
                  </a:lnTo>
                  <a:lnTo>
                    <a:pt x="37" y="604"/>
                  </a:lnTo>
                  <a:lnTo>
                    <a:pt x="32" y="601"/>
                  </a:lnTo>
                  <a:lnTo>
                    <a:pt x="28" y="599"/>
                  </a:lnTo>
                  <a:lnTo>
                    <a:pt x="28" y="592"/>
                  </a:lnTo>
                  <a:lnTo>
                    <a:pt x="28" y="584"/>
                  </a:lnTo>
                  <a:lnTo>
                    <a:pt x="28" y="580"/>
                  </a:lnTo>
                  <a:lnTo>
                    <a:pt x="28" y="576"/>
                  </a:lnTo>
                  <a:lnTo>
                    <a:pt x="28" y="572"/>
                  </a:lnTo>
                  <a:lnTo>
                    <a:pt x="28" y="568"/>
                  </a:lnTo>
                  <a:lnTo>
                    <a:pt x="28" y="564"/>
                  </a:lnTo>
                  <a:lnTo>
                    <a:pt x="28" y="559"/>
                  </a:lnTo>
                  <a:lnTo>
                    <a:pt x="28" y="556"/>
                  </a:lnTo>
                  <a:lnTo>
                    <a:pt x="28" y="552"/>
                  </a:lnTo>
                  <a:lnTo>
                    <a:pt x="28" y="544"/>
                  </a:lnTo>
                  <a:lnTo>
                    <a:pt x="28" y="539"/>
                  </a:lnTo>
                  <a:lnTo>
                    <a:pt x="14" y="536"/>
                  </a:lnTo>
                  <a:lnTo>
                    <a:pt x="13" y="529"/>
                  </a:lnTo>
                  <a:lnTo>
                    <a:pt x="13" y="523"/>
                  </a:lnTo>
                  <a:lnTo>
                    <a:pt x="12" y="517"/>
                  </a:lnTo>
                  <a:lnTo>
                    <a:pt x="12" y="512"/>
                  </a:lnTo>
                  <a:lnTo>
                    <a:pt x="11" y="505"/>
                  </a:lnTo>
                  <a:lnTo>
                    <a:pt x="11" y="499"/>
                  </a:lnTo>
                  <a:lnTo>
                    <a:pt x="10" y="493"/>
                  </a:lnTo>
                  <a:lnTo>
                    <a:pt x="10" y="488"/>
                  </a:lnTo>
                  <a:lnTo>
                    <a:pt x="10" y="481"/>
                  </a:lnTo>
                  <a:lnTo>
                    <a:pt x="9" y="476"/>
                  </a:lnTo>
                  <a:lnTo>
                    <a:pt x="9" y="469"/>
                  </a:lnTo>
                  <a:lnTo>
                    <a:pt x="9" y="464"/>
                  </a:lnTo>
                  <a:lnTo>
                    <a:pt x="8" y="459"/>
                  </a:lnTo>
                  <a:lnTo>
                    <a:pt x="8" y="453"/>
                  </a:lnTo>
                  <a:lnTo>
                    <a:pt x="7" y="447"/>
                  </a:lnTo>
                  <a:lnTo>
                    <a:pt x="7" y="441"/>
                  </a:lnTo>
                  <a:lnTo>
                    <a:pt x="6" y="436"/>
                  </a:lnTo>
                  <a:lnTo>
                    <a:pt x="6" y="431"/>
                  </a:lnTo>
                  <a:lnTo>
                    <a:pt x="5" y="425"/>
                  </a:lnTo>
                  <a:lnTo>
                    <a:pt x="5" y="420"/>
                  </a:lnTo>
                  <a:lnTo>
                    <a:pt x="5" y="413"/>
                  </a:lnTo>
                  <a:lnTo>
                    <a:pt x="4" y="408"/>
                  </a:lnTo>
                  <a:lnTo>
                    <a:pt x="4" y="403"/>
                  </a:lnTo>
                  <a:lnTo>
                    <a:pt x="4" y="397"/>
                  </a:lnTo>
                  <a:lnTo>
                    <a:pt x="3" y="392"/>
                  </a:lnTo>
                  <a:lnTo>
                    <a:pt x="3" y="387"/>
                  </a:lnTo>
                  <a:lnTo>
                    <a:pt x="2" y="381"/>
                  </a:lnTo>
                  <a:lnTo>
                    <a:pt x="2" y="376"/>
                  </a:lnTo>
                  <a:lnTo>
                    <a:pt x="1" y="371"/>
                  </a:lnTo>
                  <a:lnTo>
                    <a:pt x="1" y="365"/>
                  </a:lnTo>
                  <a:lnTo>
                    <a:pt x="1" y="360"/>
                  </a:lnTo>
                  <a:lnTo>
                    <a:pt x="1" y="356"/>
                  </a:lnTo>
                  <a:lnTo>
                    <a:pt x="1" y="349"/>
                  </a:lnTo>
                  <a:lnTo>
                    <a:pt x="1" y="344"/>
                  </a:lnTo>
                  <a:lnTo>
                    <a:pt x="0" y="340"/>
                  </a:lnTo>
                  <a:lnTo>
                    <a:pt x="0" y="335"/>
                  </a:lnTo>
                  <a:lnTo>
                    <a:pt x="0" y="329"/>
                  </a:lnTo>
                  <a:lnTo>
                    <a:pt x="0" y="324"/>
                  </a:lnTo>
                  <a:lnTo>
                    <a:pt x="0" y="320"/>
                  </a:lnTo>
                  <a:lnTo>
                    <a:pt x="0" y="316"/>
                  </a:lnTo>
                  <a:lnTo>
                    <a:pt x="0" y="311"/>
                  </a:lnTo>
                  <a:lnTo>
                    <a:pt x="0" y="307"/>
                  </a:lnTo>
                  <a:lnTo>
                    <a:pt x="0" y="303"/>
                  </a:lnTo>
                  <a:lnTo>
                    <a:pt x="0" y="297"/>
                  </a:lnTo>
                  <a:lnTo>
                    <a:pt x="0" y="293"/>
                  </a:lnTo>
                  <a:lnTo>
                    <a:pt x="0" y="289"/>
                  </a:lnTo>
                  <a:lnTo>
                    <a:pt x="1" y="284"/>
                  </a:lnTo>
                  <a:lnTo>
                    <a:pt x="1" y="281"/>
                  </a:lnTo>
                  <a:lnTo>
                    <a:pt x="1" y="276"/>
                  </a:lnTo>
                  <a:lnTo>
                    <a:pt x="1" y="272"/>
                  </a:lnTo>
                  <a:lnTo>
                    <a:pt x="2" y="268"/>
                  </a:lnTo>
                  <a:lnTo>
                    <a:pt x="3" y="264"/>
                  </a:lnTo>
                  <a:lnTo>
                    <a:pt x="4" y="257"/>
                  </a:lnTo>
                  <a:lnTo>
                    <a:pt x="5" y="251"/>
                  </a:lnTo>
                  <a:lnTo>
                    <a:pt x="6" y="244"/>
                  </a:lnTo>
                  <a:lnTo>
                    <a:pt x="8" y="237"/>
                  </a:lnTo>
                  <a:lnTo>
                    <a:pt x="10" y="232"/>
                  </a:lnTo>
                  <a:lnTo>
                    <a:pt x="13" y="228"/>
                  </a:lnTo>
                  <a:lnTo>
                    <a:pt x="16" y="224"/>
                  </a:lnTo>
                  <a:lnTo>
                    <a:pt x="19" y="223"/>
                  </a:lnTo>
                  <a:lnTo>
                    <a:pt x="22" y="221"/>
                  </a:lnTo>
                  <a:lnTo>
                    <a:pt x="25" y="219"/>
                  </a:lnTo>
                  <a:lnTo>
                    <a:pt x="29" y="217"/>
                  </a:lnTo>
                  <a:lnTo>
                    <a:pt x="32" y="217"/>
                  </a:lnTo>
                  <a:lnTo>
                    <a:pt x="35" y="216"/>
                  </a:lnTo>
                  <a:lnTo>
                    <a:pt x="39" y="216"/>
                  </a:lnTo>
                  <a:lnTo>
                    <a:pt x="42" y="215"/>
                  </a:lnTo>
                  <a:lnTo>
                    <a:pt x="45" y="215"/>
                  </a:lnTo>
                  <a:lnTo>
                    <a:pt x="49" y="213"/>
                  </a:lnTo>
                  <a:lnTo>
                    <a:pt x="53" y="213"/>
                  </a:lnTo>
                  <a:lnTo>
                    <a:pt x="56" y="212"/>
                  </a:lnTo>
                  <a:lnTo>
                    <a:pt x="60" y="212"/>
                  </a:lnTo>
                  <a:lnTo>
                    <a:pt x="64" y="211"/>
                  </a:lnTo>
                  <a:lnTo>
                    <a:pt x="69" y="211"/>
                  </a:lnTo>
                  <a:lnTo>
                    <a:pt x="72" y="157"/>
                  </a:lnTo>
                  <a:lnTo>
                    <a:pt x="26" y="149"/>
                  </a:lnTo>
                  <a:lnTo>
                    <a:pt x="21" y="45"/>
                  </a:lnTo>
                  <a:lnTo>
                    <a:pt x="23" y="43"/>
                  </a:lnTo>
                  <a:lnTo>
                    <a:pt x="26" y="41"/>
                  </a:lnTo>
                  <a:lnTo>
                    <a:pt x="29" y="40"/>
                  </a:lnTo>
                  <a:lnTo>
                    <a:pt x="33" y="39"/>
                  </a:lnTo>
                  <a:lnTo>
                    <a:pt x="36" y="36"/>
                  </a:lnTo>
                  <a:lnTo>
                    <a:pt x="40" y="35"/>
                  </a:lnTo>
                  <a:lnTo>
                    <a:pt x="44" y="32"/>
                  </a:lnTo>
                  <a:lnTo>
                    <a:pt x="49" y="31"/>
                  </a:lnTo>
                  <a:lnTo>
                    <a:pt x="53" y="28"/>
                  </a:lnTo>
                  <a:lnTo>
                    <a:pt x="58" y="27"/>
                  </a:lnTo>
                  <a:lnTo>
                    <a:pt x="63" y="24"/>
                  </a:lnTo>
                  <a:lnTo>
                    <a:pt x="68" y="23"/>
                  </a:lnTo>
                  <a:lnTo>
                    <a:pt x="73" y="20"/>
                  </a:lnTo>
                  <a:lnTo>
                    <a:pt x="78" y="19"/>
                  </a:lnTo>
                  <a:lnTo>
                    <a:pt x="83" y="17"/>
                  </a:lnTo>
                  <a:lnTo>
                    <a:pt x="89" y="16"/>
                  </a:lnTo>
                  <a:lnTo>
                    <a:pt x="94" y="13"/>
                  </a:lnTo>
                  <a:lnTo>
                    <a:pt x="99" y="12"/>
                  </a:lnTo>
                  <a:lnTo>
                    <a:pt x="104" y="9"/>
                  </a:lnTo>
                  <a:lnTo>
                    <a:pt x="109" y="8"/>
                  </a:lnTo>
                  <a:lnTo>
                    <a:pt x="113" y="7"/>
                  </a:lnTo>
                  <a:lnTo>
                    <a:pt x="118" y="5"/>
                  </a:lnTo>
                  <a:lnTo>
                    <a:pt x="123" y="4"/>
                  </a:lnTo>
                  <a:lnTo>
                    <a:pt x="128" y="3"/>
                  </a:lnTo>
                  <a:lnTo>
                    <a:pt x="132" y="1"/>
                  </a:lnTo>
                  <a:lnTo>
                    <a:pt x="136" y="1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54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" name="Freeform 39"/>
            <p:cNvSpPr>
              <a:spLocks/>
            </p:cNvSpPr>
            <p:nvPr/>
          </p:nvSpPr>
          <p:spPr bwMode="auto">
            <a:xfrm>
              <a:off x="4124" y="3416"/>
              <a:ext cx="173" cy="18"/>
            </a:xfrm>
            <a:custGeom>
              <a:avLst/>
              <a:gdLst>
                <a:gd name="T0" fmla="*/ 518 w 521"/>
                <a:gd name="T1" fmla="*/ 4 h 71"/>
                <a:gd name="T2" fmla="*/ 515 w 521"/>
                <a:gd name="T3" fmla="*/ 14 h 71"/>
                <a:gd name="T4" fmla="*/ 499 w 521"/>
                <a:gd name="T5" fmla="*/ 26 h 71"/>
                <a:gd name="T6" fmla="*/ 480 w 521"/>
                <a:gd name="T7" fmla="*/ 36 h 71"/>
                <a:gd name="T8" fmla="*/ 458 w 521"/>
                <a:gd name="T9" fmla="*/ 44 h 71"/>
                <a:gd name="T10" fmla="*/ 435 w 521"/>
                <a:gd name="T11" fmla="*/ 51 h 71"/>
                <a:gd name="T12" fmla="*/ 410 w 521"/>
                <a:gd name="T13" fmla="*/ 58 h 71"/>
                <a:gd name="T14" fmla="*/ 383 w 521"/>
                <a:gd name="T15" fmla="*/ 62 h 71"/>
                <a:gd name="T16" fmla="*/ 354 w 521"/>
                <a:gd name="T17" fmla="*/ 66 h 71"/>
                <a:gd name="T18" fmla="*/ 326 w 521"/>
                <a:gd name="T19" fmla="*/ 68 h 71"/>
                <a:gd name="T20" fmla="*/ 296 w 521"/>
                <a:gd name="T21" fmla="*/ 70 h 71"/>
                <a:gd name="T22" fmla="*/ 267 w 521"/>
                <a:gd name="T23" fmla="*/ 70 h 71"/>
                <a:gd name="T24" fmla="*/ 237 w 521"/>
                <a:gd name="T25" fmla="*/ 70 h 71"/>
                <a:gd name="T26" fmla="*/ 207 w 521"/>
                <a:gd name="T27" fmla="*/ 70 h 71"/>
                <a:gd name="T28" fmla="*/ 179 w 521"/>
                <a:gd name="T29" fmla="*/ 68 h 71"/>
                <a:gd name="T30" fmla="*/ 150 w 521"/>
                <a:gd name="T31" fmla="*/ 66 h 71"/>
                <a:gd name="T32" fmla="*/ 123 w 521"/>
                <a:gd name="T33" fmla="*/ 66 h 71"/>
                <a:gd name="T34" fmla="*/ 97 w 521"/>
                <a:gd name="T35" fmla="*/ 63 h 71"/>
                <a:gd name="T36" fmla="*/ 73 w 521"/>
                <a:gd name="T37" fmla="*/ 62 h 71"/>
                <a:gd name="T38" fmla="*/ 51 w 521"/>
                <a:gd name="T39" fmla="*/ 59 h 71"/>
                <a:gd name="T40" fmla="*/ 31 w 521"/>
                <a:gd name="T41" fmla="*/ 58 h 71"/>
                <a:gd name="T42" fmla="*/ 14 w 521"/>
                <a:gd name="T43" fmla="*/ 58 h 71"/>
                <a:gd name="T44" fmla="*/ 0 w 521"/>
                <a:gd name="T45" fmla="*/ 58 h 71"/>
                <a:gd name="T46" fmla="*/ 18 w 521"/>
                <a:gd name="T47" fmla="*/ 40 h 71"/>
                <a:gd name="T48" fmla="*/ 41 w 521"/>
                <a:gd name="T49" fmla="*/ 42 h 71"/>
                <a:gd name="T50" fmla="*/ 65 w 521"/>
                <a:gd name="T51" fmla="*/ 44 h 71"/>
                <a:gd name="T52" fmla="*/ 87 w 521"/>
                <a:gd name="T53" fmla="*/ 46 h 71"/>
                <a:gd name="T54" fmla="*/ 111 w 521"/>
                <a:gd name="T55" fmla="*/ 48 h 71"/>
                <a:gd name="T56" fmla="*/ 136 w 521"/>
                <a:gd name="T57" fmla="*/ 50 h 71"/>
                <a:gd name="T58" fmla="*/ 160 w 521"/>
                <a:gd name="T59" fmla="*/ 51 h 71"/>
                <a:gd name="T60" fmla="*/ 185 w 521"/>
                <a:gd name="T61" fmla="*/ 52 h 71"/>
                <a:gd name="T62" fmla="*/ 209 w 521"/>
                <a:gd name="T63" fmla="*/ 52 h 71"/>
                <a:gd name="T64" fmla="*/ 234 w 521"/>
                <a:gd name="T65" fmla="*/ 54 h 71"/>
                <a:gd name="T66" fmla="*/ 259 w 521"/>
                <a:gd name="T67" fmla="*/ 55 h 71"/>
                <a:gd name="T68" fmla="*/ 282 w 521"/>
                <a:gd name="T69" fmla="*/ 52 h 71"/>
                <a:gd name="T70" fmla="*/ 307 w 521"/>
                <a:gd name="T71" fmla="*/ 51 h 71"/>
                <a:gd name="T72" fmla="*/ 331 w 521"/>
                <a:gd name="T73" fmla="*/ 50 h 71"/>
                <a:gd name="T74" fmla="*/ 357 w 521"/>
                <a:gd name="T75" fmla="*/ 46 h 71"/>
                <a:gd name="T76" fmla="*/ 382 w 521"/>
                <a:gd name="T77" fmla="*/ 42 h 71"/>
                <a:gd name="T78" fmla="*/ 406 w 521"/>
                <a:gd name="T79" fmla="*/ 38 h 71"/>
                <a:gd name="T80" fmla="*/ 430 w 521"/>
                <a:gd name="T81" fmla="*/ 31 h 71"/>
                <a:gd name="T82" fmla="*/ 454 w 521"/>
                <a:gd name="T83" fmla="*/ 24 h 71"/>
                <a:gd name="T84" fmla="*/ 477 w 521"/>
                <a:gd name="T85" fmla="*/ 16 h 71"/>
                <a:gd name="T86" fmla="*/ 501 w 521"/>
                <a:gd name="T87" fmla="*/ 7 h 71"/>
                <a:gd name="T88" fmla="*/ 517 w 521"/>
                <a:gd name="T89" fmla="*/ 0 h 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1"/>
                <a:gd name="T136" fmla="*/ 0 h 71"/>
                <a:gd name="T137" fmla="*/ 521 w 521"/>
                <a:gd name="T138" fmla="*/ 71 h 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1" h="71">
                  <a:moveTo>
                    <a:pt x="517" y="0"/>
                  </a:moveTo>
                  <a:lnTo>
                    <a:pt x="517" y="0"/>
                  </a:lnTo>
                  <a:lnTo>
                    <a:pt x="518" y="4"/>
                  </a:lnTo>
                  <a:lnTo>
                    <a:pt x="519" y="7"/>
                  </a:lnTo>
                  <a:lnTo>
                    <a:pt x="521" y="11"/>
                  </a:lnTo>
                  <a:lnTo>
                    <a:pt x="515" y="14"/>
                  </a:lnTo>
                  <a:lnTo>
                    <a:pt x="510" y="19"/>
                  </a:lnTo>
                  <a:lnTo>
                    <a:pt x="505" y="23"/>
                  </a:lnTo>
                  <a:lnTo>
                    <a:pt x="499" y="26"/>
                  </a:lnTo>
                  <a:lnTo>
                    <a:pt x="493" y="30"/>
                  </a:lnTo>
                  <a:lnTo>
                    <a:pt x="486" y="32"/>
                  </a:lnTo>
                  <a:lnTo>
                    <a:pt x="480" y="36"/>
                  </a:lnTo>
                  <a:lnTo>
                    <a:pt x="473" y="39"/>
                  </a:lnTo>
                  <a:lnTo>
                    <a:pt x="465" y="42"/>
                  </a:lnTo>
                  <a:lnTo>
                    <a:pt x="458" y="44"/>
                  </a:lnTo>
                  <a:lnTo>
                    <a:pt x="450" y="47"/>
                  </a:lnTo>
                  <a:lnTo>
                    <a:pt x="443" y="50"/>
                  </a:lnTo>
                  <a:lnTo>
                    <a:pt x="435" y="51"/>
                  </a:lnTo>
                  <a:lnTo>
                    <a:pt x="426" y="54"/>
                  </a:lnTo>
                  <a:lnTo>
                    <a:pt x="418" y="56"/>
                  </a:lnTo>
                  <a:lnTo>
                    <a:pt x="410" y="58"/>
                  </a:lnTo>
                  <a:lnTo>
                    <a:pt x="401" y="59"/>
                  </a:lnTo>
                  <a:lnTo>
                    <a:pt x="392" y="60"/>
                  </a:lnTo>
                  <a:lnTo>
                    <a:pt x="383" y="62"/>
                  </a:lnTo>
                  <a:lnTo>
                    <a:pt x="374" y="63"/>
                  </a:lnTo>
                  <a:lnTo>
                    <a:pt x="365" y="64"/>
                  </a:lnTo>
                  <a:lnTo>
                    <a:pt x="354" y="66"/>
                  </a:lnTo>
                  <a:lnTo>
                    <a:pt x="345" y="66"/>
                  </a:lnTo>
                  <a:lnTo>
                    <a:pt x="336" y="68"/>
                  </a:lnTo>
                  <a:lnTo>
                    <a:pt x="326" y="68"/>
                  </a:lnTo>
                  <a:lnTo>
                    <a:pt x="316" y="68"/>
                  </a:lnTo>
                  <a:lnTo>
                    <a:pt x="306" y="68"/>
                  </a:lnTo>
                  <a:lnTo>
                    <a:pt x="296" y="70"/>
                  </a:lnTo>
                  <a:lnTo>
                    <a:pt x="286" y="70"/>
                  </a:lnTo>
                  <a:lnTo>
                    <a:pt x="277" y="70"/>
                  </a:lnTo>
                  <a:lnTo>
                    <a:pt x="267" y="70"/>
                  </a:lnTo>
                  <a:lnTo>
                    <a:pt x="257" y="71"/>
                  </a:lnTo>
                  <a:lnTo>
                    <a:pt x="247" y="70"/>
                  </a:lnTo>
                  <a:lnTo>
                    <a:pt x="237" y="70"/>
                  </a:lnTo>
                  <a:lnTo>
                    <a:pt x="227" y="70"/>
                  </a:lnTo>
                  <a:lnTo>
                    <a:pt x="217" y="70"/>
                  </a:lnTo>
                  <a:lnTo>
                    <a:pt x="207" y="70"/>
                  </a:lnTo>
                  <a:lnTo>
                    <a:pt x="198" y="70"/>
                  </a:lnTo>
                  <a:lnTo>
                    <a:pt x="188" y="68"/>
                  </a:lnTo>
                  <a:lnTo>
                    <a:pt x="179" y="68"/>
                  </a:lnTo>
                  <a:lnTo>
                    <a:pt x="169" y="68"/>
                  </a:lnTo>
                  <a:lnTo>
                    <a:pt x="160" y="67"/>
                  </a:lnTo>
                  <a:lnTo>
                    <a:pt x="150" y="66"/>
                  </a:lnTo>
                  <a:lnTo>
                    <a:pt x="141" y="66"/>
                  </a:lnTo>
                  <a:lnTo>
                    <a:pt x="132" y="66"/>
                  </a:lnTo>
                  <a:lnTo>
                    <a:pt x="123" y="66"/>
                  </a:lnTo>
                  <a:lnTo>
                    <a:pt x="115" y="64"/>
                  </a:lnTo>
                  <a:lnTo>
                    <a:pt x="106" y="64"/>
                  </a:lnTo>
                  <a:lnTo>
                    <a:pt x="97" y="63"/>
                  </a:lnTo>
                  <a:lnTo>
                    <a:pt x="89" y="63"/>
                  </a:lnTo>
                  <a:lnTo>
                    <a:pt x="81" y="62"/>
                  </a:lnTo>
                  <a:lnTo>
                    <a:pt x="73" y="62"/>
                  </a:lnTo>
                  <a:lnTo>
                    <a:pt x="66" y="62"/>
                  </a:lnTo>
                  <a:lnTo>
                    <a:pt x="58" y="60"/>
                  </a:lnTo>
                  <a:lnTo>
                    <a:pt x="51" y="59"/>
                  </a:lnTo>
                  <a:lnTo>
                    <a:pt x="44" y="59"/>
                  </a:lnTo>
                  <a:lnTo>
                    <a:pt x="38" y="59"/>
                  </a:lnTo>
                  <a:lnTo>
                    <a:pt x="31" y="58"/>
                  </a:lnTo>
                  <a:lnTo>
                    <a:pt x="25" y="58"/>
                  </a:lnTo>
                  <a:lnTo>
                    <a:pt x="19" y="58"/>
                  </a:lnTo>
                  <a:lnTo>
                    <a:pt x="14" y="58"/>
                  </a:lnTo>
                  <a:lnTo>
                    <a:pt x="9" y="58"/>
                  </a:lnTo>
                  <a:lnTo>
                    <a:pt x="4" y="58"/>
                  </a:lnTo>
                  <a:lnTo>
                    <a:pt x="0" y="58"/>
                  </a:lnTo>
                  <a:lnTo>
                    <a:pt x="3" y="39"/>
                  </a:lnTo>
                  <a:lnTo>
                    <a:pt x="10" y="39"/>
                  </a:lnTo>
                  <a:lnTo>
                    <a:pt x="18" y="40"/>
                  </a:lnTo>
                  <a:lnTo>
                    <a:pt x="25" y="42"/>
                  </a:lnTo>
                  <a:lnTo>
                    <a:pt x="33" y="42"/>
                  </a:lnTo>
                  <a:lnTo>
                    <a:pt x="41" y="42"/>
                  </a:lnTo>
                  <a:lnTo>
                    <a:pt x="48" y="43"/>
                  </a:lnTo>
                  <a:lnTo>
                    <a:pt x="56" y="43"/>
                  </a:lnTo>
                  <a:lnTo>
                    <a:pt x="65" y="44"/>
                  </a:lnTo>
                  <a:lnTo>
                    <a:pt x="72" y="44"/>
                  </a:lnTo>
                  <a:lnTo>
                    <a:pt x="80" y="44"/>
                  </a:lnTo>
                  <a:lnTo>
                    <a:pt x="87" y="46"/>
                  </a:lnTo>
                  <a:lnTo>
                    <a:pt x="96" y="46"/>
                  </a:lnTo>
                  <a:lnTo>
                    <a:pt x="103" y="46"/>
                  </a:lnTo>
                  <a:lnTo>
                    <a:pt x="111" y="48"/>
                  </a:lnTo>
                  <a:lnTo>
                    <a:pt x="120" y="48"/>
                  </a:lnTo>
                  <a:lnTo>
                    <a:pt x="128" y="50"/>
                  </a:lnTo>
                  <a:lnTo>
                    <a:pt x="136" y="50"/>
                  </a:lnTo>
                  <a:lnTo>
                    <a:pt x="144" y="50"/>
                  </a:lnTo>
                  <a:lnTo>
                    <a:pt x="152" y="50"/>
                  </a:lnTo>
                  <a:lnTo>
                    <a:pt x="160" y="51"/>
                  </a:lnTo>
                  <a:lnTo>
                    <a:pt x="168" y="51"/>
                  </a:lnTo>
                  <a:lnTo>
                    <a:pt x="176" y="51"/>
                  </a:lnTo>
                  <a:lnTo>
                    <a:pt x="185" y="52"/>
                  </a:lnTo>
                  <a:lnTo>
                    <a:pt x="193" y="52"/>
                  </a:lnTo>
                  <a:lnTo>
                    <a:pt x="201" y="52"/>
                  </a:lnTo>
                  <a:lnTo>
                    <a:pt x="209" y="52"/>
                  </a:lnTo>
                  <a:lnTo>
                    <a:pt x="217" y="52"/>
                  </a:lnTo>
                  <a:lnTo>
                    <a:pt x="225" y="54"/>
                  </a:lnTo>
                  <a:lnTo>
                    <a:pt x="234" y="54"/>
                  </a:lnTo>
                  <a:lnTo>
                    <a:pt x="242" y="54"/>
                  </a:lnTo>
                  <a:lnTo>
                    <a:pt x="250" y="54"/>
                  </a:lnTo>
                  <a:lnTo>
                    <a:pt x="259" y="55"/>
                  </a:lnTo>
                  <a:lnTo>
                    <a:pt x="266" y="54"/>
                  </a:lnTo>
                  <a:lnTo>
                    <a:pt x="275" y="54"/>
                  </a:lnTo>
                  <a:lnTo>
                    <a:pt x="282" y="52"/>
                  </a:lnTo>
                  <a:lnTo>
                    <a:pt x="291" y="52"/>
                  </a:lnTo>
                  <a:lnTo>
                    <a:pt x="299" y="52"/>
                  </a:lnTo>
                  <a:lnTo>
                    <a:pt x="307" y="51"/>
                  </a:lnTo>
                  <a:lnTo>
                    <a:pt x="315" y="51"/>
                  </a:lnTo>
                  <a:lnTo>
                    <a:pt x="324" y="51"/>
                  </a:lnTo>
                  <a:lnTo>
                    <a:pt x="331" y="50"/>
                  </a:lnTo>
                  <a:lnTo>
                    <a:pt x="340" y="48"/>
                  </a:lnTo>
                  <a:lnTo>
                    <a:pt x="348" y="47"/>
                  </a:lnTo>
                  <a:lnTo>
                    <a:pt x="357" y="46"/>
                  </a:lnTo>
                  <a:lnTo>
                    <a:pt x="365" y="44"/>
                  </a:lnTo>
                  <a:lnTo>
                    <a:pt x="374" y="43"/>
                  </a:lnTo>
                  <a:lnTo>
                    <a:pt x="382" y="42"/>
                  </a:lnTo>
                  <a:lnTo>
                    <a:pt x="390" y="42"/>
                  </a:lnTo>
                  <a:lnTo>
                    <a:pt x="398" y="39"/>
                  </a:lnTo>
                  <a:lnTo>
                    <a:pt x="406" y="38"/>
                  </a:lnTo>
                  <a:lnTo>
                    <a:pt x="414" y="35"/>
                  </a:lnTo>
                  <a:lnTo>
                    <a:pt x="422" y="34"/>
                  </a:lnTo>
                  <a:lnTo>
                    <a:pt x="430" y="31"/>
                  </a:lnTo>
                  <a:lnTo>
                    <a:pt x="438" y="30"/>
                  </a:lnTo>
                  <a:lnTo>
                    <a:pt x="446" y="27"/>
                  </a:lnTo>
                  <a:lnTo>
                    <a:pt x="454" y="24"/>
                  </a:lnTo>
                  <a:lnTo>
                    <a:pt x="462" y="22"/>
                  </a:lnTo>
                  <a:lnTo>
                    <a:pt x="470" y="19"/>
                  </a:lnTo>
                  <a:lnTo>
                    <a:pt x="477" y="16"/>
                  </a:lnTo>
                  <a:lnTo>
                    <a:pt x="485" y="14"/>
                  </a:lnTo>
                  <a:lnTo>
                    <a:pt x="493" y="10"/>
                  </a:lnTo>
                  <a:lnTo>
                    <a:pt x="501" y="7"/>
                  </a:lnTo>
                  <a:lnTo>
                    <a:pt x="509" y="3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" name="Freeform 40"/>
            <p:cNvSpPr>
              <a:spLocks/>
            </p:cNvSpPr>
            <p:nvPr/>
          </p:nvSpPr>
          <p:spPr bwMode="auto">
            <a:xfrm>
              <a:off x="4117" y="3441"/>
              <a:ext cx="179" cy="15"/>
            </a:xfrm>
            <a:custGeom>
              <a:avLst/>
              <a:gdLst>
                <a:gd name="T0" fmla="*/ 530 w 535"/>
                <a:gd name="T1" fmla="*/ 5 h 59"/>
                <a:gd name="T2" fmla="*/ 528 w 535"/>
                <a:gd name="T3" fmla="*/ 19 h 59"/>
                <a:gd name="T4" fmla="*/ 507 w 535"/>
                <a:gd name="T5" fmla="*/ 28 h 59"/>
                <a:gd name="T6" fmla="*/ 484 w 535"/>
                <a:gd name="T7" fmla="*/ 36 h 59"/>
                <a:gd name="T8" fmla="*/ 460 w 535"/>
                <a:gd name="T9" fmla="*/ 43 h 59"/>
                <a:gd name="T10" fmla="*/ 434 w 535"/>
                <a:gd name="T11" fmla="*/ 48 h 59"/>
                <a:gd name="T12" fmla="*/ 408 w 535"/>
                <a:gd name="T13" fmla="*/ 52 h 59"/>
                <a:gd name="T14" fmla="*/ 380 w 535"/>
                <a:gd name="T15" fmla="*/ 55 h 59"/>
                <a:gd name="T16" fmla="*/ 351 w 535"/>
                <a:gd name="T17" fmla="*/ 57 h 59"/>
                <a:gd name="T18" fmla="*/ 322 w 535"/>
                <a:gd name="T19" fmla="*/ 59 h 59"/>
                <a:gd name="T20" fmla="*/ 294 w 535"/>
                <a:gd name="T21" fmla="*/ 59 h 59"/>
                <a:gd name="T22" fmla="*/ 265 w 535"/>
                <a:gd name="T23" fmla="*/ 59 h 59"/>
                <a:gd name="T24" fmla="*/ 235 w 535"/>
                <a:gd name="T25" fmla="*/ 57 h 59"/>
                <a:gd name="T26" fmla="*/ 206 w 535"/>
                <a:gd name="T27" fmla="*/ 55 h 59"/>
                <a:gd name="T28" fmla="*/ 179 w 535"/>
                <a:gd name="T29" fmla="*/ 53 h 59"/>
                <a:gd name="T30" fmla="*/ 151 w 535"/>
                <a:gd name="T31" fmla="*/ 51 h 59"/>
                <a:gd name="T32" fmla="*/ 125 w 535"/>
                <a:gd name="T33" fmla="*/ 48 h 59"/>
                <a:gd name="T34" fmla="*/ 100 w 535"/>
                <a:gd name="T35" fmla="*/ 45 h 59"/>
                <a:gd name="T36" fmla="*/ 76 w 535"/>
                <a:gd name="T37" fmla="*/ 43 h 59"/>
                <a:gd name="T38" fmla="*/ 55 w 535"/>
                <a:gd name="T39" fmla="*/ 39 h 59"/>
                <a:gd name="T40" fmla="*/ 34 w 535"/>
                <a:gd name="T41" fmla="*/ 37 h 59"/>
                <a:gd name="T42" fmla="*/ 16 w 535"/>
                <a:gd name="T43" fmla="*/ 36 h 59"/>
                <a:gd name="T44" fmla="*/ 1 w 535"/>
                <a:gd name="T45" fmla="*/ 35 h 59"/>
                <a:gd name="T46" fmla="*/ 3 w 535"/>
                <a:gd name="T47" fmla="*/ 27 h 59"/>
                <a:gd name="T48" fmla="*/ 12 w 535"/>
                <a:gd name="T49" fmla="*/ 16 h 59"/>
                <a:gd name="T50" fmla="*/ 20 w 535"/>
                <a:gd name="T51" fmla="*/ 11 h 59"/>
                <a:gd name="T52" fmla="*/ 36 w 535"/>
                <a:gd name="T53" fmla="*/ 13 h 59"/>
                <a:gd name="T54" fmla="*/ 53 w 535"/>
                <a:gd name="T55" fmla="*/ 16 h 59"/>
                <a:gd name="T56" fmla="*/ 72 w 535"/>
                <a:gd name="T57" fmla="*/ 19 h 59"/>
                <a:gd name="T58" fmla="*/ 92 w 535"/>
                <a:gd name="T59" fmla="*/ 23 h 59"/>
                <a:gd name="T60" fmla="*/ 115 w 535"/>
                <a:gd name="T61" fmla="*/ 25 h 59"/>
                <a:gd name="T62" fmla="*/ 137 w 535"/>
                <a:gd name="T63" fmla="*/ 28 h 59"/>
                <a:gd name="T64" fmla="*/ 162 w 535"/>
                <a:gd name="T65" fmla="*/ 31 h 59"/>
                <a:gd name="T66" fmla="*/ 187 w 535"/>
                <a:gd name="T67" fmla="*/ 32 h 59"/>
                <a:gd name="T68" fmla="*/ 212 w 535"/>
                <a:gd name="T69" fmla="*/ 35 h 59"/>
                <a:gd name="T70" fmla="*/ 238 w 535"/>
                <a:gd name="T71" fmla="*/ 37 h 59"/>
                <a:gd name="T72" fmla="*/ 265 w 535"/>
                <a:gd name="T73" fmla="*/ 37 h 59"/>
                <a:gd name="T74" fmla="*/ 291 w 535"/>
                <a:gd name="T75" fmla="*/ 39 h 59"/>
                <a:gd name="T76" fmla="*/ 319 w 535"/>
                <a:gd name="T77" fmla="*/ 39 h 59"/>
                <a:gd name="T78" fmla="*/ 345 w 535"/>
                <a:gd name="T79" fmla="*/ 36 h 59"/>
                <a:gd name="T80" fmla="*/ 372 w 535"/>
                <a:gd name="T81" fmla="*/ 35 h 59"/>
                <a:gd name="T82" fmla="*/ 399 w 535"/>
                <a:gd name="T83" fmla="*/ 32 h 59"/>
                <a:gd name="T84" fmla="*/ 425 w 535"/>
                <a:gd name="T85" fmla="*/ 28 h 59"/>
                <a:gd name="T86" fmla="*/ 450 w 535"/>
                <a:gd name="T87" fmla="*/ 23 h 59"/>
                <a:gd name="T88" fmla="*/ 475 w 535"/>
                <a:gd name="T89" fmla="*/ 16 h 59"/>
                <a:gd name="T90" fmla="*/ 500 w 535"/>
                <a:gd name="T91" fmla="*/ 8 h 59"/>
                <a:gd name="T92" fmla="*/ 523 w 535"/>
                <a:gd name="T93" fmla="*/ 0 h 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35"/>
                <a:gd name="T142" fmla="*/ 0 h 59"/>
                <a:gd name="T143" fmla="*/ 535 w 535"/>
                <a:gd name="T144" fmla="*/ 59 h 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35" h="59">
                  <a:moveTo>
                    <a:pt x="523" y="0"/>
                  </a:moveTo>
                  <a:lnTo>
                    <a:pt x="527" y="1"/>
                  </a:lnTo>
                  <a:lnTo>
                    <a:pt x="530" y="5"/>
                  </a:lnTo>
                  <a:lnTo>
                    <a:pt x="532" y="11"/>
                  </a:lnTo>
                  <a:lnTo>
                    <a:pt x="535" y="16"/>
                  </a:lnTo>
                  <a:lnTo>
                    <a:pt x="528" y="19"/>
                  </a:lnTo>
                  <a:lnTo>
                    <a:pt x="521" y="21"/>
                  </a:lnTo>
                  <a:lnTo>
                    <a:pt x="514" y="24"/>
                  </a:lnTo>
                  <a:lnTo>
                    <a:pt x="507" y="28"/>
                  </a:lnTo>
                  <a:lnTo>
                    <a:pt x="499" y="31"/>
                  </a:lnTo>
                  <a:lnTo>
                    <a:pt x="491" y="33"/>
                  </a:lnTo>
                  <a:lnTo>
                    <a:pt x="484" y="36"/>
                  </a:lnTo>
                  <a:lnTo>
                    <a:pt x="476" y="39"/>
                  </a:lnTo>
                  <a:lnTo>
                    <a:pt x="468" y="40"/>
                  </a:lnTo>
                  <a:lnTo>
                    <a:pt x="460" y="43"/>
                  </a:lnTo>
                  <a:lnTo>
                    <a:pt x="451" y="44"/>
                  </a:lnTo>
                  <a:lnTo>
                    <a:pt x="443" y="47"/>
                  </a:lnTo>
                  <a:lnTo>
                    <a:pt x="434" y="48"/>
                  </a:lnTo>
                  <a:lnTo>
                    <a:pt x="425" y="49"/>
                  </a:lnTo>
                  <a:lnTo>
                    <a:pt x="416" y="51"/>
                  </a:lnTo>
                  <a:lnTo>
                    <a:pt x="408" y="52"/>
                  </a:lnTo>
                  <a:lnTo>
                    <a:pt x="399" y="53"/>
                  </a:lnTo>
                  <a:lnTo>
                    <a:pt x="389" y="55"/>
                  </a:lnTo>
                  <a:lnTo>
                    <a:pt x="380" y="55"/>
                  </a:lnTo>
                  <a:lnTo>
                    <a:pt x="370" y="56"/>
                  </a:lnTo>
                  <a:lnTo>
                    <a:pt x="360" y="56"/>
                  </a:lnTo>
                  <a:lnTo>
                    <a:pt x="351" y="57"/>
                  </a:lnTo>
                  <a:lnTo>
                    <a:pt x="341" y="57"/>
                  </a:lnTo>
                  <a:lnTo>
                    <a:pt x="332" y="59"/>
                  </a:lnTo>
                  <a:lnTo>
                    <a:pt x="322" y="59"/>
                  </a:lnTo>
                  <a:lnTo>
                    <a:pt x="313" y="59"/>
                  </a:lnTo>
                  <a:lnTo>
                    <a:pt x="303" y="59"/>
                  </a:lnTo>
                  <a:lnTo>
                    <a:pt x="294" y="59"/>
                  </a:lnTo>
                  <a:lnTo>
                    <a:pt x="284" y="59"/>
                  </a:lnTo>
                  <a:lnTo>
                    <a:pt x="274" y="59"/>
                  </a:lnTo>
                  <a:lnTo>
                    <a:pt x="265" y="59"/>
                  </a:lnTo>
                  <a:lnTo>
                    <a:pt x="255" y="59"/>
                  </a:lnTo>
                  <a:lnTo>
                    <a:pt x="245" y="57"/>
                  </a:lnTo>
                  <a:lnTo>
                    <a:pt x="235" y="57"/>
                  </a:lnTo>
                  <a:lnTo>
                    <a:pt x="226" y="56"/>
                  </a:lnTo>
                  <a:lnTo>
                    <a:pt x="216" y="56"/>
                  </a:lnTo>
                  <a:lnTo>
                    <a:pt x="206" y="55"/>
                  </a:lnTo>
                  <a:lnTo>
                    <a:pt x="197" y="55"/>
                  </a:lnTo>
                  <a:lnTo>
                    <a:pt x="188" y="53"/>
                  </a:lnTo>
                  <a:lnTo>
                    <a:pt x="179" y="53"/>
                  </a:lnTo>
                  <a:lnTo>
                    <a:pt x="169" y="52"/>
                  </a:lnTo>
                  <a:lnTo>
                    <a:pt x="160" y="51"/>
                  </a:lnTo>
                  <a:lnTo>
                    <a:pt x="151" y="51"/>
                  </a:lnTo>
                  <a:lnTo>
                    <a:pt x="142" y="49"/>
                  </a:lnTo>
                  <a:lnTo>
                    <a:pt x="134" y="48"/>
                  </a:lnTo>
                  <a:lnTo>
                    <a:pt x="125" y="48"/>
                  </a:lnTo>
                  <a:lnTo>
                    <a:pt x="117" y="47"/>
                  </a:lnTo>
                  <a:lnTo>
                    <a:pt x="109" y="47"/>
                  </a:lnTo>
                  <a:lnTo>
                    <a:pt x="100" y="45"/>
                  </a:lnTo>
                  <a:lnTo>
                    <a:pt x="92" y="44"/>
                  </a:lnTo>
                  <a:lnTo>
                    <a:pt x="84" y="43"/>
                  </a:lnTo>
                  <a:lnTo>
                    <a:pt x="76" y="43"/>
                  </a:lnTo>
                  <a:lnTo>
                    <a:pt x="68" y="41"/>
                  </a:lnTo>
                  <a:lnTo>
                    <a:pt x="61" y="41"/>
                  </a:lnTo>
                  <a:lnTo>
                    <a:pt x="55" y="39"/>
                  </a:lnTo>
                  <a:lnTo>
                    <a:pt x="48" y="39"/>
                  </a:lnTo>
                  <a:lnTo>
                    <a:pt x="41" y="37"/>
                  </a:lnTo>
                  <a:lnTo>
                    <a:pt x="34" y="37"/>
                  </a:lnTo>
                  <a:lnTo>
                    <a:pt x="28" y="36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1" y="35"/>
                  </a:lnTo>
                  <a:lnTo>
                    <a:pt x="6" y="35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3" y="27"/>
                  </a:lnTo>
                  <a:lnTo>
                    <a:pt x="7" y="24"/>
                  </a:lnTo>
                  <a:lnTo>
                    <a:pt x="9" y="19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15" y="11"/>
                  </a:lnTo>
                  <a:lnTo>
                    <a:pt x="20" y="11"/>
                  </a:lnTo>
                  <a:lnTo>
                    <a:pt x="25" y="12"/>
                  </a:lnTo>
                  <a:lnTo>
                    <a:pt x="30" y="12"/>
                  </a:lnTo>
                  <a:lnTo>
                    <a:pt x="36" y="13"/>
                  </a:lnTo>
                  <a:lnTo>
                    <a:pt x="41" y="15"/>
                  </a:lnTo>
                  <a:lnTo>
                    <a:pt x="47" y="16"/>
                  </a:lnTo>
                  <a:lnTo>
                    <a:pt x="53" y="16"/>
                  </a:lnTo>
                  <a:lnTo>
                    <a:pt x="60" y="17"/>
                  </a:lnTo>
                  <a:lnTo>
                    <a:pt x="66" y="17"/>
                  </a:lnTo>
                  <a:lnTo>
                    <a:pt x="72" y="19"/>
                  </a:lnTo>
                  <a:lnTo>
                    <a:pt x="79" y="20"/>
                  </a:lnTo>
                  <a:lnTo>
                    <a:pt x="86" y="21"/>
                  </a:lnTo>
                  <a:lnTo>
                    <a:pt x="92" y="23"/>
                  </a:lnTo>
                  <a:lnTo>
                    <a:pt x="100" y="24"/>
                  </a:lnTo>
                  <a:lnTo>
                    <a:pt x="107" y="24"/>
                  </a:lnTo>
                  <a:lnTo>
                    <a:pt x="115" y="25"/>
                  </a:lnTo>
                  <a:lnTo>
                    <a:pt x="122" y="25"/>
                  </a:lnTo>
                  <a:lnTo>
                    <a:pt x="130" y="28"/>
                  </a:lnTo>
                  <a:lnTo>
                    <a:pt x="137" y="28"/>
                  </a:lnTo>
                  <a:lnTo>
                    <a:pt x="146" y="29"/>
                  </a:lnTo>
                  <a:lnTo>
                    <a:pt x="154" y="29"/>
                  </a:lnTo>
                  <a:lnTo>
                    <a:pt x="162" y="31"/>
                  </a:lnTo>
                  <a:lnTo>
                    <a:pt x="170" y="31"/>
                  </a:lnTo>
                  <a:lnTo>
                    <a:pt x="179" y="32"/>
                  </a:lnTo>
                  <a:lnTo>
                    <a:pt x="187" y="32"/>
                  </a:lnTo>
                  <a:lnTo>
                    <a:pt x="195" y="33"/>
                  </a:lnTo>
                  <a:lnTo>
                    <a:pt x="204" y="35"/>
                  </a:lnTo>
                  <a:lnTo>
                    <a:pt x="212" y="35"/>
                  </a:lnTo>
                  <a:lnTo>
                    <a:pt x="220" y="36"/>
                  </a:lnTo>
                  <a:lnTo>
                    <a:pt x="229" y="36"/>
                  </a:lnTo>
                  <a:lnTo>
                    <a:pt x="238" y="37"/>
                  </a:lnTo>
                  <a:lnTo>
                    <a:pt x="248" y="37"/>
                  </a:lnTo>
                  <a:lnTo>
                    <a:pt x="256" y="37"/>
                  </a:lnTo>
                  <a:lnTo>
                    <a:pt x="265" y="37"/>
                  </a:lnTo>
                  <a:lnTo>
                    <a:pt x="274" y="37"/>
                  </a:lnTo>
                  <a:lnTo>
                    <a:pt x="283" y="39"/>
                  </a:lnTo>
                  <a:lnTo>
                    <a:pt x="291" y="39"/>
                  </a:lnTo>
                  <a:lnTo>
                    <a:pt x="300" y="39"/>
                  </a:lnTo>
                  <a:lnTo>
                    <a:pt x="309" y="39"/>
                  </a:lnTo>
                  <a:lnTo>
                    <a:pt x="319" y="39"/>
                  </a:lnTo>
                  <a:lnTo>
                    <a:pt x="327" y="37"/>
                  </a:lnTo>
                  <a:lnTo>
                    <a:pt x="336" y="37"/>
                  </a:lnTo>
                  <a:lnTo>
                    <a:pt x="345" y="36"/>
                  </a:lnTo>
                  <a:lnTo>
                    <a:pt x="354" y="36"/>
                  </a:lnTo>
                  <a:lnTo>
                    <a:pt x="363" y="36"/>
                  </a:lnTo>
                  <a:lnTo>
                    <a:pt x="372" y="35"/>
                  </a:lnTo>
                  <a:lnTo>
                    <a:pt x="381" y="35"/>
                  </a:lnTo>
                  <a:lnTo>
                    <a:pt x="391" y="33"/>
                  </a:lnTo>
                  <a:lnTo>
                    <a:pt x="399" y="32"/>
                  </a:lnTo>
                  <a:lnTo>
                    <a:pt x="408" y="31"/>
                  </a:lnTo>
                  <a:lnTo>
                    <a:pt x="416" y="29"/>
                  </a:lnTo>
                  <a:lnTo>
                    <a:pt x="425" y="28"/>
                  </a:lnTo>
                  <a:lnTo>
                    <a:pt x="434" y="25"/>
                  </a:lnTo>
                  <a:lnTo>
                    <a:pt x="442" y="24"/>
                  </a:lnTo>
                  <a:lnTo>
                    <a:pt x="450" y="23"/>
                  </a:lnTo>
                  <a:lnTo>
                    <a:pt x="459" y="21"/>
                  </a:lnTo>
                  <a:lnTo>
                    <a:pt x="467" y="17"/>
                  </a:lnTo>
                  <a:lnTo>
                    <a:pt x="475" y="16"/>
                  </a:lnTo>
                  <a:lnTo>
                    <a:pt x="484" y="13"/>
                  </a:lnTo>
                  <a:lnTo>
                    <a:pt x="492" y="11"/>
                  </a:lnTo>
                  <a:lnTo>
                    <a:pt x="500" y="8"/>
                  </a:lnTo>
                  <a:lnTo>
                    <a:pt x="508" y="5"/>
                  </a:lnTo>
                  <a:lnTo>
                    <a:pt x="515" y="3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" name="Freeform 41"/>
            <p:cNvSpPr>
              <a:spLocks/>
            </p:cNvSpPr>
            <p:nvPr/>
          </p:nvSpPr>
          <p:spPr bwMode="auto">
            <a:xfrm>
              <a:off x="4103" y="3468"/>
              <a:ext cx="179" cy="13"/>
            </a:xfrm>
            <a:custGeom>
              <a:avLst/>
              <a:gdLst>
                <a:gd name="T0" fmla="*/ 518 w 535"/>
                <a:gd name="T1" fmla="*/ 29 h 52"/>
                <a:gd name="T2" fmla="*/ 510 w 535"/>
                <a:gd name="T3" fmla="*/ 33 h 52"/>
                <a:gd name="T4" fmla="*/ 496 w 535"/>
                <a:gd name="T5" fmla="*/ 39 h 52"/>
                <a:gd name="T6" fmla="*/ 478 w 535"/>
                <a:gd name="T7" fmla="*/ 41 h 52"/>
                <a:gd name="T8" fmla="*/ 457 w 535"/>
                <a:gd name="T9" fmla="*/ 45 h 52"/>
                <a:gd name="T10" fmla="*/ 435 w 535"/>
                <a:gd name="T11" fmla="*/ 48 h 52"/>
                <a:gd name="T12" fmla="*/ 408 w 535"/>
                <a:gd name="T13" fmla="*/ 48 h 52"/>
                <a:gd name="T14" fmla="*/ 380 w 535"/>
                <a:gd name="T15" fmla="*/ 51 h 52"/>
                <a:gd name="T16" fmla="*/ 351 w 535"/>
                <a:gd name="T17" fmla="*/ 52 h 52"/>
                <a:gd name="T18" fmla="*/ 320 w 535"/>
                <a:gd name="T19" fmla="*/ 52 h 52"/>
                <a:gd name="T20" fmla="*/ 288 w 535"/>
                <a:gd name="T21" fmla="*/ 52 h 52"/>
                <a:gd name="T22" fmla="*/ 257 w 535"/>
                <a:gd name="T23" fmla="*/ 51 h 52"/>
                <a:gd name="T24" fmla="*/ 224 w 535"/>
                <a:gd name="T25" fmla="*/ 49 h 52"/>
                <a:gd name="T26" fmla="*/ 193 w 535"/>
                <a:gd name="T27" fmla="*/ 48 h 52"/>
                <a:gd name="T28" fmla="*/ 161 w 535"/>
                <a:gd name="T29" fmla="*/ 45 h 52"/>
                <a:gd name="T30" fmla="*/ 131 w 535"/>
                <a:gd name="T31" fmla="*/ 44 h 52"/>
                <a:gd name="T32" fmla="*/ 103 w 535"/>
                <a:gd name="T33" fmla="*/ 40 h 52"/>
                <a:gd name="T34" fmla="*/ 77 w 535"/>
                <a:gd name="T35" fmla="*/ 36 h 52"/>
                <a:gd name="T36" fmla="*/ 53 w 535"/>
                <a:gd name="T37" fmla="*/ 33 h 52"/>
                <a:gd name="T38" fmla="*/ 31 w 535"/>
                <a:gd name="T39" fmla="*/ 29 h 52"/>
                <a:gd name="T40" fmla="*/ 14 w 535"/>
                <a:gd name="T41" fmla="*/ 25 h 52"/>
                <a:gd name="T42" fmla="*/ 0 w 535"/>
                <a:gd name="T43" fmla="*/ 21 h 52"/>
                <a:gd name="T44" fmla="*/ 16 w 535"/>
                <a:gd name="T45" fmla="*/ 9 h 52"/>
                <a:gd name="T46" fmla="*/ 33 w 535"/>
                <a:gd name="T47" fmla="*/ 13 h 52"/>
                <a:gd name="T48" fmla="*/ 54 w 535"/>
                <a:gd name="T49" fmla="*/ 17 h 52"/>
                <a:gd name="T50" fmla="*/ 77 w 535"/>
                <a:gd name="T51" fmla="*/ 20 h 52"/>
                <a:gd name="T52" fmla="*/ 102 w 535"/>
                <a:gd name="T53" fmla="*/ 24 h 52"/>
                <a:gd name="T54" fmla="*/ 129 w 535"/>
                <a:gd name="T55" fmla="*/ 27 h 52"/>
                <a:gd name="T56" fmla="*/ 158 w 535"/>
                <a:gd name="T57" fmla="*/ 28 h 52"/>
                <a:gd name="T58" fmla="*/ 188 w 535"/>
                <a:gd name="T59" fmla="*/ 29 h 52"/>
                <a:gd name="T60" fmla="*/ 219 w 535"/>
                <a:gd name="T61" fmla="*/ 31 h 52"/>
                <a:gd name="T62" fmla="*/ 251 w 535"/>
                <a:gd name="T63" fmla="*/ 32 h 52"/>
                <a:gd name="T64" fmla="*/ 283 w 535"/>
                <a:gd name="T65" fmla="*/ 32 h 52"/>
                <a:gd name="T66" fmla="*/ 313 w 535"/>
                <a:gd name="T67" fmla="*/ 31 h 52"/>
                <a:gd name="T68" fmla="*/ 345 w 535"/>
                <a:gd name="T69" fmla="*/ 29 h 52"/>
                <a:gd name="T70" fmla="*/ 375 w 535"/>
                <a:gd name="T71" fmla="*/ 28 h 52"/>
                <a:gd name="T72" fmla="*/ 403 w 535"/>
                <a:gd name="T73" fmla="*/ 27 h 52"/>
                <a:gd name="T74" fmla="*/ 431 w 535"/>
                <a:gd name="T75" fmla="*/ 23 h 52"/>
                <a:gd name="T76" fmla="*/ 456 w 535"/>
                <a:gd name="T77" fmla="*/ 20 h 52"/>
                <a:gd name="T78" fmla="*/ 478 w 535"/>
                <a:gd name="T79" fmla="*/ 16 h 52"/>
                <a:gd name="T80" fmla="*/ 498 w 535"/>
                <a:gd name="T81" fmla="*/ 13 h 52"/>
                <a:gd name="T82" fmla="*/ 515 w 535"/>
                <a:gd name="T83" fmla="*/ 8 h 52"/>
                <a:gd name="T84" fmla="*/ 528 w 535"/>
                <a:gd name="T85" fmla="*/ 3 h 52"/>
                <a:gd name="T86" fmla="*/ 535 w 535"/>
                <a:gd name="T87" fmla="*/ 0 h 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35"/>
                <a:gd name="T133" fmla="*/ 0 h 52"/>
                <a:gd name="T134" fmla="*/ 535 w 535"/>
                <a:gd name="T135" fmla="*/ 52 h 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35" h="52">
                  <a:moveTo>
                    <a:pt x="535" y="0"/>
                  </a:moveTo>
                  <a:lnTo>
                    <a:pt x="521" y="28"/>
                  </a:lnTo>
                  <a:lnTo>
                    <a:pt x="518" y="29"/>
                  </a:lnTo>
                  <a:lnTo>
                    <a:pt x="516" y="31"/>
                  </a:lnTo>
                  <a:lnTo>
                    <a:pt x="513" y="32"/>
                  </a:lnTo>
                  <a:lnTo>
                    <a:pt x="510" y="33"/>
                  </a:lnTo>
                  <a:lnTo>
                    <a:pt x="505" y="35"/>
                  </a:lnTo>
                  <a:lnTo>
                    <a:pt x="501" y="36"/>
                  </a:lnTo>
                  <a:lnTo>
                    <a:pt x="496" y="39"/>
                  </a:lnTo>
                  <a:lnTo>
                    <a:pt x="491" y="40"/>
                  </a:lnTo>
                  <a:lnTo>
                    <a:pt x="485" y="40"/>
                  </a:lnTo>
                  <a:lnTo>
                    <a:pt x="478" y="41"/>
                  </a:lnTo>
                  <a:lnTo>
                    <a:pt x="472" y="43"/>
                  </a:lnTo>
                  <a:lnTo>
                    <a:pt x="465" y="44"/>
                  </a:lnTo>
                  <a:lnTo>
                    <a:pt x="457" y="45"/>
                  </a:lnTo>
                  <a:lnTo>
                    <a:pt x="450" y="45"/>
                  </a:lnTo>
                  <a:lnTo>
                    <a:pt x="442" y="47"/>
                  </a:lnTo>
                  <a:lnTo>
                    <a:pt x="435" y="48"/>
                  </a:lnTo>
                  <a:lnTo>
                    <a:pt x="426" y="48"/>
                  </a:lnTo>
                  <a:lnTo>
                    <a:pt x="418" y="48"/>
                  </a:lnTo>
                  <a:lnTo>
                    <a:pt x="408" y="48"/>
                  </a:lnTo>
                  <a:lnTo>
                    <a:pt x="399" y="49"/>
                  </a:lnTo>
                  <a:lnTo>
                    <a:pt x="390" y="49"/>
                  </a:lnTo>
                  <a:lnTo>
                    <a:pt x="380" y="51"/>
                  </a:lnTo>
                  <a:lnTo>
                    <a:pt x="371" y="51"/>
                  </a:lnTo>
                  <a:lnTo>
                    <a:pt x="361" y="52"/>
                  </a:lnTo>
                  <a:lnTo>
                    <a:pt x="351" y="52"/>
                  </a:lnTo>
                  <a:lnTo>
                    <a:pt x="341" y="52"/>
                  </a:lnTo>
                  <a:lnTo>
                    <a:pt x="330" y="52"/>
                  </a:lnTo>
                  <a:lnTo>
                    <a:pt x="320" y="52"/>
                  </a:lnTo>
                  <a:lnTo>
                    <a:pt x="310" y="52"/>
                  </a:lnTo>
                  <a:lnTo>
                    <a:pt x="299" y="52"/>
                  </a:lnTo>
                  <a:lnTo>
                    <a:pt x="288" y="52"/>
                  </a:lnTo>
                  <a:lnTo>
                    <a:pt x="278" y="52"/>
                  </a:lnTo>
                  <a:lnTo>
                    <a:pt x="267" y="52"/>
                  </a:lnTo>
                  <a:lnTo>
                    <a:pt x="257" y="51"/>
                  </a:lnTo>
                  <a:lnTo>
                    <a:pt x="246" y="51"/>
                  </a:lnTo>
                  <a:lnTo>
                    <a:pt x="235" y="51"/>
                  </a:lnTo>
                  <a:lnTo>
                    <a:pt x="224" y="49"/>
                  </a:lnTo>
                  <a:lnTo>
                    <a:pt x="213" y="49"/>
                  </a:lnTo>
                  <a:lnTo>
                    <a:pt x="203" y="48"/>
                  </a:lnTo>
                  <a:lnTo>
                    <a:pt x="193" y="48"/>
                  </a:lnTo>
                  <a:lnTo>
                    <a:pt x="182" y="47"/>
                  </a:lnTo>
                  <a:lnTo>
                    <a:pt x="171" y="47"/>
                  </a:lnTo>
                  <a:lnTo>
                    <a:pt x="161" y="45"/>
                  </a:lnTo>
                  <a:lnTo>
                    <a:pt x="151" y="45"/>
                  </a:lnTo>
                  <a:lnTo>
                    <a:pt x="141" y="44"/>
                  </a:lnTo>
                  <a:lnTo>
                    <a:pt x="131" y="44"/>
                  </a:lnTo>
                  <a:lnTo>
                    <a:pt x="122" y="43"/>
                  </a:lnTo>
                  <a:lnTo>
                    <a:pt x="113" y="41"/>
                  </a:lnTo>
                  <a:lnTo>
                    <a:pt x="103" y="40"/>
                  </a:lnTo>
                  <a:lnTo>
                    <a:pt x="94" y="39"/>
                  </a:lnTo>
                  <a:lnTo>
                    <a:pt x="85" y="37"/>
                  </a:lnTo>
                  <a:lnTo>
                    <a:pt x="77" y="36"/>
                  </a:lnTo>
                  <a:lnTo>
                    <a:pt x="68" y="35"/>
                  </a:lnTo>
                  <a:lnTo>
                    <a:pt x="60" y="35"/>
                  </a:lnTo>
                  <a:lnTo>
                    <a:pt x="53" y="33"/>
                  </a:lnTo>
                  <a:lnTo>
                    <a:pt x="46" y="32"/>
                  </a:lnTo>
                  <a:lnTo>
                    <a:pt x="38" y="31"/>
                  </a:lnTo>
                  <a:lnTo>
                    <a:pt x="31" y="29"/>
                  </a:lnTo>
                  <a:lnTo>
                    <a:pt x="25" y="28"/>
                  </a:lnTo>
                  <a:lnTo>
                    <a:pt x="20" y="27"/>
                  </a:lnTo>
                  <a:lnTo>
                    <a:pt x="14" y="25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6" y="9"/>
                  </a:lnTo>
                  <a:lnTo>
                    <a:pt x="21" y="9"/>
                  </a:lnTo>
                  <a:lnTo>
                    <a:pt x="28" y="12"/>
                  </a:lnTo>
                  <a:lnTo>
                    <a:pt x="33" y="13"/>
                  </a:lnTo>
                  <a:lnTo>
                    <a:pt x="40" y="15"/>
                  </a:lnTo>
                  <a:lnTo>
                    <a:pt x="46" y="16"/>
                  </a:lnTo>
                  <a:lnTo>
                    <a:pt x="54" y="17"/>
                  </a:lnTo>
                  <a:lnTo>
                    <a:pt x="60" y="19"/>
                  </a:lnTo>
                  <a:lnTo>
                    <a:pt x="68" y="20"/>
                  </a:lnTo>
                  <a:lnTo>
                    <a:pt x="77" y="20"/>
                  </a:lnTo>
                  <a:lnTo>
                    <a:pt x="85" y="21"/>
                  </a:lnTo>
                  <a:lnTo>
                    <a:pt x="93" y="23"/>
                  </a:lnTo>
                  <a:lnTo>
                    <a:pt x="102" y="24"/>
                  </a:lnTo>
                  <a:lnTo>
                    <a:pt x="111" y="25"/>
                  </a:lnTo>
                  <a:lnTo>
                    <a:pt x="120" y="27"/>
                  </a:lnTo>
                  <a:lnTo>
                    <a:pt x="129" y="27"/>
                  </a:lnTo>
                  <a:lnTo>
                    <a:pt x="139" y="27"/>
                  </a:lnTo>
                  <a:lnTo>
                    <a:pt x="148" y="28"/>
                  </a:lnTo>
                  <a:lnTo>
                    <a:pt x="158" y="28"/>
                  </a:lnTo>
                  <a:lnTo>
                    <a:pt x="168" y="28"/>
                  </a:lnTo>
                  <a:lnTo>
                    <a:pt x="178" y="29"/>
                  </a:lnTo>
                  <a:lnTo>
                    <a:pt x="188" y="29"/>
                  </a:lnTo>
                  <a:lnTo>
                    <a:pt x="199" y="31"/>
                  </a:lnTo>
                  <a:lnTo>
                    <a:pt x="209" y="31"/>
                  </a:lnTo>
                  <a:lnTo>
                    <a:pt x="219" y="31"/>
                  </a:lnTo>
                  <a:lnTo>
                    <a:pt x="229" y="31"/>
                  </a:lnTo>
                  <a:lnTo>
                    <a:pt x="240" y="32"/>
                  </a:lnTo>
                  <a:lnTo>
                    <a:pt x="251" y="32"/>
                  </a:lnTo>
                  <a:lnTo>
                    <a:pt x="261" y="32"/>
                  </a:lnTo>
                  <a:lnTo>
                    <a:pt x="272" y="32"/>
                  </a:lnTo>
                  <a:lnTo>
                    <a:pt x="283" y="32"/>
                  </a:lnTo>
                  <a:lnTo>
                    <a:pt x="293" y="32"/>
                  </a:lnTo>
                  <a:lnTo>
                    <a:pt x="303" y="32"/>
                  </a:lnTo>
                  <a:lnTo>
                    <a:pt x="313" y="31"/>
                  </a:lnTo>
                  <a:lnTo>
                    <a:pt x="324" y="31"/>
                  </a:lnTo>
                  <a:lnTo>
                    <a:pt x="334" y="29"/>
                  </a:lnTo>
                  <a:lnTo>
                    <a:pt x="345" y="29"/>
                  </a:lnTo>
                  <a:lnTo>
                    <a:pt x="355" y="29"/>
                  </a:lnTo>
                  <a:lnTo>
                    <a:pt x="365" y="29"/>
                  </a:lnTo>
                  <a:lnTo>
                    <a:pt x="375" y="28"/>
                  </a:lnTo>
                  <a:lnTo>
                    <a:pt x="384" y="28"/>
                  </a:lnTo>
                  <a:lnTo>
                    <a:pt x="393" y="27"/>
                  </a:lnTo>
                  <a:lnTo>
                    <a:pt x="403" y="27"/>
                  </a:lnTo>
                  <a:lnTo>
                    <a:pt x="412" y="25"/>
                  </a:lnTo>
                  <a:lnTo>
                    <a:pt x="422" y="24"/>
                  </a:lnTo>
                  <a:lnTo>
                    <a:pt x="431" y="23"/>
                  </a:lnTo>
                  <a:lnTo>
                    <a:pt x="440" y="23"/>
                  </a:lnTo>
                  <a:lnTo>
                    <a:pt x="448" y="21"/>
                  </a:lnTo>
                  <a:lnTo>
                    <a:pt x="456" y="20"/>
                  </a:lnTo>
                  <a:lnTo>
                    <a:pt x="463" y="19"/>
                  </a:lnTo>
                  <a:lnTo>
                    <a:pt x="471" y="17"/>
                  </a:lnTo>
                  <a:lnTo>
                    <a:pt x="478" y="16"/>
                  </a:lnTo>
                  <a:lnTo>
                    <a:pt x="485" y="15"/>
                  </a:lnTo>
                  <a:lnTo>
                    <a:pt x="492" y="13"/>
                  </a:lnTo>
                  <a:lnTo>
                    <a:pt x="498" y="13"/>
                  </a:lnTo>
                  <a:lnTo>
                    <a:pt x="504" y="11"/>
                  </a:lnTo>
                  <a:lnTo>
                    <a:pt x="510" y="9"/>
                  </a:lnTo>
                  <a:lnTo>
                    <a:pt x="515" y="8"/>
                  </a:lnTo>
                  <a:lnTo>
                    <a:pt x="520" y="7"/>
                  </a:lnTo>
                  <a:lnTo>
                    <a:pt x="523" y="5"/>
                  </a:lnTo>
                  <a:lnTo>
                    <a:pt x="528" y="3"/>
                  </a:lnTo>
                  <a:lnTo>
                    <a:pt x="531" y="1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" name="Freeform 42"/>
            <p:cNvSpPr>
              <a:spLocks/>
            </p:cNvSpPr>
            <p:nvPr/>
          </p:nvSpPr>
          <p:spPr bwMode="auto">
            <a:xfrm>
              <a:off x="4107" y="3492"/>
              <a:ext cx="173" cy="14"/>
            </a:xfrm>
            <a:custGeom>
              <a:avLst/>
              <a:gdLst>
                <a:gd name="T0" fmla="*/ 510 w 521"/>
                <a:gd name="T1" fmla="*/ 0 h 56"/>
                <a:gd name="T2" fmla="*/ 516 w 521"/>
                <a:gd name="T3" fmla="*/ 0 h 56"/>
                <a:gd name="T4" fmla="*/ 521 w 521"/>
                <a:gd name="T5" fmla="*/ 11 h 56"/>
                <a:gd name="T6" fmla="*/ 486 w 521"/>
                <a:gd name="T7" fmla="*/ 20 h 56"/>
                <a:gd name="T8" fmla="*/ 453 w 521"/>
                <a:gd name="T9" fmla="*/ 28 h 56"/>
                <a:gd name="T10" fmla="*/ 420 w 521"/>
                <a:gd name="T11" fmla="*/ 35 h 56"/>
                <a:gd name="T12" fmla="*/ 387 w 521"/>
                <a:gd name="T13" fmla="*/ 41 h 56"/>
                <a:gd name="T14" fmla="*/ 355 w 521"/>
                <a:gd name="T15" fmla="*/ 47 h 56"/>
                <a:gd name="T16" fmla="*/ 324 w 521"/>
                <a:gd name="T17" fmla="*/ 49 h 56"/>
                <a:gd name="T18" fmla="*/ 294 w 521"/>
                <a:gd name="T19" fmla="*/ 52 h 56"/>
                <a:gd name="T20" fmla="*/ 266 w 521"/>
                <a:gd name="T21" fmla="*/ 55 h 56"/>
                <a:gd name="T22" fmla="*/ 237 w 521"/>
                <a:gd name="T23" fmla="*/ 55 h 56"/>
                <a:gd name="T24" fmla="*/ 209 w 521"/>
                <a:gd name="T25" fmla="*/ 56 h 56"/>
                <a:gd name="T26" fmla="*/ 184 w 521"/>
                <a:gd name="T27" fmla="*/ 56 h 56"/>
                <a:gd name="T28" fmla="*/ 159 w 521"/>
                <a:gd name="T29" fmla="*/ 55 h 56"/>
                <a:gd name="T30" fmla="*/ 135 w 521"/>
                <a:gd name="T31" fmla="*/ 52 h 56"/>
                <a:gd name="T32" fmla="*/ 113 w 521"/>
                <a:gd name="T33" fmla="*/ 49 h 56"/>
                <a:gd name="T34" fmla="*/ 93 w 521"/>
                <a:gd name="T35" fmla="*/ 47 h 56"/>
                <a:gd name="T36" fmla="*/ 74 w 521"/>
                <a:gd name="T37" fmla="*/ 44 h 56"/>
                <a:gd name="T38" fmla="*/ 55 w 521"/>
                <a:gd name="T39" fmla="*/ 40 h 56"/>
                <a:gd name="T40" fmla="*/ 39 w 521"/>
                <a:gd name="T41" fmla="*/ 36 h 56"/>
                <a:gd name="T42" fmla="*/ 25 w 521"/>
                <a:gd name="T43" fmla="*/ 31 h 56"/>
                <a:gd name="T44" fmla="*/ 13 w 521"/>
                <a:gd name="T45" fmla="*/ 28 h 56"/>
                <a:gd name="T46" fmla="*/ 3 w 521"/>
                <a:gd name="T47" fmla="*/ 23 h 56"/>
                <a:gd name="T48" fmla="*/ 6 w 521"/>
                <a:gd name="T49" fmla="*/ 7 h 56"/>
                <a:gd name="T50" fmla="*/ 26 w 521"/>
                <a:gd name="T51" fmla="*/ 11 h 56"/>
                <a:gd name="T52" fmla="*/ 45 w 521"/>
                <a:gd name="T53" fmla="*/ 15 h 56"/>
                <a:gd name="T54" fmla="*/ 65 w 521"/>
                <a:gd name="T55" fmla="*/ 20 h 56"/>
                <a:gd name="T56" fmla="*/ 84 w 521"/>
                <a:gd name="T57" fmla="*/ 23 h 56"/>
                <a:gd name="T58" fmla="*/ 104 w 521"/>
                <a:gd name="T59" fmla="*/ 28 h 56"/>
                <a:gd name="T60" fmla="*/ 123 w 521"/>
                <a:gd name="T61" fmla="*/ 29 h 56"/>
                <a:gd name="T62" fmla="*/ 143 w 521"/>
                <a:gd name="T63" fmla="*/ 33 h 56"/>
                <a:gd name="T64" fmla="*/ 163 w 521"/>
                <a:gd name="T65" fmla="*/ 35 h 56"/>
                <a:gd name="T66" fmla="*/ 184 w 521"/>
                <a:gd name="T67" fmla="*/ 36 h 56"/>
                <a:gd name="T68" fmla="*/ 206 w 521"/>
                <a:gd name="T69" fmla="*/ 36 h 56"/>
                <a:gd name="T70" fmla="*/ 227 w 521"/>
                <a:gd name="T71" fmla="*/ 36 h 56"/>
                <a:gd name="T72" fmla="*/ 249 w 521"/>
                <a:gd name="T73" fmla="*/ 36 h 56"/>
                <a:gd name="T74" fmla="*/ 273 w 521"/>
                <a:gd name="T75" fmla="*/ 36 h 56"/>
                <a:gd name="T76" fmla="*/ 297 w 521"/>
                <a:gd name="T77" fmla="*/ 33 h 56"/>
                <a:gd name="T78" fmla="*/ 323 w 521"/>
                <a:gd name="T79" fmla="*/ 31 h 56"/>
                <a:gd name="T80" fmla="*/ 350 w 521"/>
                <a:gd name="T81" fmla="*/ 28 h 56"/>
                <a:gd name="T82" fmla="*/ 377 w 521"/>
                <a:gd name="T83" fmla="*/ 24 h 56"/>
                <a:gd name="T84" fmla="*/ 406 w 521"/>
                <a:gd name="T85" fmla="*/ 20 h 56"/>
                <a:gd name="T86" fmla="*/ 438 w 521"/>
                <a:gd name="T87" fmla="*/ 13 h 56"/>
                <a:gd name="T88" fmla="*/ 470 w 521"/>
                <a:gd name="T89" fmla="*/ 8 h 56"/>
                <a:gd name="T90" fmla="*/ 504 w 521"/>
                <a:gd name="T91" fmla="*/ 1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21"/>
                <a:gd name="T139" fmla="*/ 0 h 56"/>
                <a:gd name="T140" fmla="*/ 521 w 521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21" h="56">
                  <a:moveTo>
                    <a:pt x="504" y="1"/>
                  </a:moveTo>
                  <a:lnTo>
                    <a:pt x="507" y="0"/>
                  </a:lnTo>
                  <a:lnTo>
                    <a:pt x="510" y="0"/>
                  </a:lnTo>
                  <a:lnTo>
                    <a:pt x="511" y="0"/>
                  </a:lnTo>
                  <a:lnTo>
                    <a:pt x="513" y="0"/>
                  </a:lnTo>
                  <a:lnTo>
                    <a:pt x="516" y="0"/>
                  </a:lnTo>
                  <a:lnTo>
                    <a:pt x="518" y="3"/>
                  </a:lnTo>
                  <a:lnTo>
                    <a:pt x="519" y="7"/>
                  </a:lnTo>
                  <a:lnTo>
                    <a:pt x="521" y="11"/>
                  </a:lnTo>
                  <a:lnTo>
                    <a:pt x="509" y="15"/>
                  </a:lnTo>
                  <a:lnTo>
                    <a:pt x="497" y="17"/>
                  </a:lnTo>
                  <a:lnTo>
                    <a:pt x="486" y="20"/>
                  </a:lnTo>
                  <a:lnTo>
                    <a:pt x="475" y="23"/>
                  </a:lnTo>
                  <a:lnTo>
                    <a:pt x="464" y="25"/>
                  </a:lnTo>
                  <a:lnTo>
                    <a:pt x="453" y="28"/>
                  </a:lnTo>
                  <a:lnTo>
                    <a:pt x="442" y="31"/>
                  </a:lnTo>
                  <a:lnTo>
                    <a:pt x="431" y="33"/>
                  </a:lnTo>
                  <a:lnTo>
                    <a:pt x="420" y="35"/>
                  </a:lnTo>
                  <a:lnTo>
                    <a:pt x="410" y="37"/>
                  </a:lnTo>
                  <a:lnTo>
                    <a:pt x="397" y="40"/>
                  </a:lnTo>
                  <a:lnTo>
                    <a:pt x="387" y="41"/>
                  </a:lnTo>
                  <a:lnTo>
                    <a:pt x="376" y="43"/>
                  </a:lnTo>
                  <a:lnTo>
                    <a:pt x="366" y="44"/>
                  </a:lnTo>
                  <a:lnTo>
                    <a:pt x="355" y="47"/>
                  </a:lnTo>
                  <a:lnTo>
                    <a:pt x="345" y="48"/>
                  </a:lnTo>
                  <a:lnTo>
                    <a:pt x="335" y="49"/>
                  </a:lnTo>
                  <a:lnTo>
                    <a:pt x="324" y="49"/>
                  </a:lnTo>
                  <a:lnTo>
                    <a:pt x="314" y="51"/>
                  </a:lnTo>
                  <a:lnTo>
                    <a:pt x="304" y="52"/>
                  </a:lnTo>
                  <a:lnTo>
                    <a:pt x="294" y="52"/>
                  </a:lnTo>
                  <a:lnTo>
                    <a:pt x="284" y="53"/>
                  </a:lnTo>
                  <a:lnTo>
                    <a:pt x="275" y="53"/>
                  </a:lnTo>
                  <a:lnTo>
                    <a:pt x="266" y="55"/>
                  </a:lnTo>
                  <a:lnTo>
                    <a:pt x="256" y="55"/>
                  </a:lnTo>
                  <a:lnTo>
                    <a:pt x="246" y="55"/>
                  </a:lnTo>
                  <a:lnTo>
                    <a:pt x="237" y="55"/>
                  </a:lnTo>
                  <a:lnTo>
                    <a:pt x="228" y="56"/>
                  </a:lnTo>
                  <a:lnTo>
                    <a:pt x="218" y="56"/>
                  </a:lnTo>
                  <a:lnTo>
                    <a:pt x="209" y="56"/>
                  </a:lnTo>
                  <a:lnTo>
                    <a:pt x="201" y="56"/>
                  </a:lnTo>
                  <a:lnTo>
                    <a:pt x="193" y="56"/>
                  </a:lnTo>
                  <a:lnTo>
                    <a:pt x="184" y="56"/>
                  </a:lnTo>
                  <a:lnTo>
                    <a:pt x="175" y="55"/>
                  </a:lnTo>
                  <a:lnTo>
                    <a:pt x="167" y="55"/>
                  </a:lnTo>
                  <a:lnTo>
                    <a:pt x="159" y="55"/>
                  </a:lnTo>
                  <a:lnTo>
                    <a:pt x="151" y="53"/>
                  </a:lnTo>
                  <a:lnTo>
                    <a:pt x="143" y="53"/>
                  </a:lnTo>
                  <a:lnTo>
                    <a:pt x="135" y="52"/>
                  </a:lnTo>
                  <a:lnTo>
                    <a:pt x="128" y="52"/>
                  </a:lnTo>
                  <a:lnTo>
                    <a:pt x="121" y="51"/>
                  </a:lnTo>
                  <a:lnTo>
                    <a:pt x="113" y="49"/>
                  </a:lnTo>
                  <a:lnTo>
                    <a:pt x="106" y="49"/>
                  </a:lnTo>
                  <a:lnTo>
                    <a:pt x="99" y="48"/>
                  </a:lnTo>
                  <a:lnTo>
                    <a:pt x="93" y="47"/>
                  </a:lnTo>
                  <a:lnTo>
                    <a:pt x="86" y="47"/>
                  </a:lnTo>
                  <a:lnTo>
                    <a:pt x="79" y="45"/>
                  </a:lnTo>
                  <a:lnTo>
                    <a:pt x="74" y="44"/>
                  </a:lnTo>
                  <a:lnTo>
                    <a:pt x="67" y="43"/>
                  </a:lnTo>
                  <a:lnTo>
                    <a:pt x="62" y="41"/>
                  </a:lnTo>
                  <a:lnTo>
                    <a:pt x="55" y="40"/>
                  </a:lnTo>
                  <a:lnTo>
                    <a:pt x="50" y="39"/>
                  </a:lnTo>
                  <a:lnTo>
                    <a:pt x="44" y="37"/>
                  </a:lnTo>
                  <a:lnTo>
                    <a:pt x="39" y="36"/>
                  </a:lnTo>
                  <a:lnTo>
                    <a:pt x="34" y="35"/>
                  </a:lnTo>
                  <a:lnTo>
                    <a:pt x="30" y="33"/>
                  </a:lnTo>
                  <a:lnTo>
                    <a:pt x="25" y="31"/>
                  </a:lnTo>
                  <a:lnTo>
                    <a:pt x="21" y="31"/>
                  </a:lnTo>
                  <a:lnTo>
                    <a:pt x="16" y="28"/>
                  </a:lnTo>
                  <a:lnTo>
                    <a:pt x="13" y="28"/>
                  </a:lnTo>
                  <a:lnTo>
                    <a:pt x="9" y="27"/>
                  </a:lnTo>
                  <a:lnTo>
                    <a:pt x="6" y="24"/>
                  </a:lnTo>
                  <a:lnTo>
                    <a:pt x="3" y="23"/>
                  </a:lnTo>
                  <a:lnTo>
                    <a:pt x="0" y="23"/>
                  </a:lnTo>
                  <a:lnTo>
                    <a:pt x="0" y="5"/>
                  </a:lnTo>
                  <a:lnTo>
                    <a:pt x="6" y="7"/>
                  </a:lnTo>
                  <a:lnTo>
                    <a:pt x="13" y="8"/>
                  </a:lnTo>
                  <a:lnTo>
                    <a:pt x="19" y="9"/>
                  </a:lnTo>
                  <a:lnTo>
                    <a:pt x="26" y="11"/>
                  </a:lnTo>
                  <a:lnTo>
                    <a:pt x="32" y="12"/>
                  </a:lnTo>
                  <a:lnTo>
                    <a:pt x="39" y="15"/>
                  </a:lnTo>
                  <a:lnTo>
                    <a:pt x="45" y="15"/>
                  </a:lnTo>
                  <a:lnTo>
                    <a:pt x="52" y="17"/>
                  </a:lnTo>
                  <a:lnTo>
                    <a:pt x="58" y="17"/>
                  </a:lnTo>
                  <a:lnTo>
                    <a:pt x="65" y="20"/>
                  </a:lnTo>
                  <a:lnTo>
                    <a:pt x="71" y="21"/>
                  </a:lnTo>
                  <a:lnTo>
                    <a:pt x="78" y="23"/>
                  </a:lnTo>
                  <a:lnTo>
                    <a:pt x="84" y="23"/>
                  </a:lnTo>
                  <a:lnTo>
                    <a:pt x="90" y="24"/>
                  </a:lnTo>
                  <a:lnTo>
                    <a:pt x="97" y="27"/>
                  </a:lnTo>
                  <a:lnTo>
                    <a:pt x="104" y="28"/>
                  </a:lnTo>
                  <a:lnTo>
                    <a:pt x="110" y="28"/>
                  </a:lnTo>
                  <a:lnTo>
                    <a:pt x="117" y="29"/>
                  </a:lnTo>
                  <a:lnTo>
                    <a:pt x="123" y="29"/>
                  </a:lnTo>
                  <a:lnTo>
                    <a:pt x="130" y="31"/>
                  </a:lnTo>
                  <a:lnTo>
                    <a:pt x="137" y="31"/>
                  </a:lnTo>
                  <a:lnTo>
                    <a:pt x="143" y="33"/>
                  </a:lnTo>
                  <a:lnTo>
                    <a:pt x="150" y="33"/>
                  </a:lnTo>
                  <a:lnTo>
                    <a:pt x="157" y="35"/>
                  </a:lnTo>
                  <a:lnTo>
                    <a:pt x="163" y="35"/>
                  </a:lnTo>
                  <a:lnTo>
                    <a:pt x="170" y="35"/>
                  </a:lnTo>
                  <a:lnTo>
                    <a:pt x="177" y="35"/>
                  </a:lnTo>
                  <a:lnTo>
                    <a:pt x="184" y="36"/>
                  </a:lnTo>
                  <a:lnTo>
                    <a:pt x="191" y="36"/>
                  </a:lnTo>
                  <a:lnTo>
                    <a:pt x="198" y="36"/>
                  </a:lnTo>
                  <a:lnTo>
                    <a:pt x="206" y="36"/>
                  </a:lnTo>
                  <a:lnTo>
                    <a:pt x="213" y="37"/>
                  </a:lnTo>
                  <a:lnTo>
                    <a:pt x="220" y="36"/>
                  </a:lnTo>
                  <a:lnTo>
                    <a:pt x="227" y="36"/>
                  </a:lnTo>
                  <a:lnTo>
                    <a:pt x="234" y="36"/>
                  </a:lnTo>
                  <a:lnTo>
                    <a:pt x="242" y="36"/>
                  </a:lnTo>
                  <a:lnTo>
                    <a:pt x="249" y="36"/>
                  </a:lnTo>
                  <a:lnTo>
                    <a:pt x="257" y="36"/>
                  </a:lnTo>
                  <a:lnTo>
                    <a:pt x="265" y="36"/>
                  </a:lnTo>
                  <a:lnTo>
                    <a:pt x="273" y="36"/>
                  </a:lnTo>
                  <a:lnTo>
                    <a:pt x="281" y="35"/>
                  </a:lnTo>
                  <a:lnTo>
                    <a:pt x="289" y="35"/>
                  </a:lnTo>
                  <a:lnTo>
                    <a:pt x="297" y="33"/>
                  </a:lnTo>
                  <a:lnTo>
                    <a:pt x="306" y="33"/>
                  </a:lnTo>
                  <a:lnTo>
                    <a:pt x="315" y="32"/>
                  </a:lnTo>
                  <a:lnTo>
                    <a:pt x="323" y="31"/>
                  </a:lnTo>
                  <a:lnTo>
                    <a:pt x="332" y="31"/>
                  </a:lnTo>
                  <a:lnTo>
                    <a:pt x="341" y="29"/>
                  </a:lnTo>
                  <a:lnTo>
                    <a:pt x="350" y="28"/>
                  </a:lnTo>
                  <a:lnTo>
                    <a:pt x="358" y="27"/>
                  </a:lnTo>
                  <a:lnTo>
                    <a:pt x="367" y="25"/>
                  </a:lnTo>
                  <a:lnTo>
                    <a:pt x="377" y="24"/>
                  </a:lnTo>
                  <a:lnTo>
                    <a:pt x="387" y="23"/>
                  </a:lnTo>
                  <a:lnTo>
                    <a:pt x="396" y="21"/>
                  </a:lnTo>
                  <a:lnTo>
                    <a:pt x="406" y="20"/>
                  </a:lnTo>
                  <a:lnTo>
                    <a:pt x="418" y="17"/>
                  </a:lnTo>
                  <a:lnTo>
                    <a:pt x="428" y="16"/>
                  </a:lnTo>
                  <a:lnTo>
                    <a:pt x="438" y="13"/>
                  </a:lnTo>
                  <a:lnTo>
                    <a:pt x="448" y="11"/>
                  </a:lnTo>
                  <a:lnTo>
                    <a:pt x="459" y="9"/>
                  </a:lnTo>
                  <a:lnTo>
                    <a:pt x="470" y="8"/>
                  </a:lnTo>
                  <a:lnTo>
                    <a:pt x="481" y="5"/>
                  </a:lnTo>
                  <a:lnTo>
                    <a:pt x="492" y="3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" name="Freeform 43"/>
            <p:cNvSpPr>
              <a:spLocks/>
            </p:cNvSpPr>
            <p:nvPr/>
          </p:nvSpPr>
          <p:spPr bwMode="auto">
            <a:xfrm>
              <a:off x="4107" y="3517"/>
              <a:ext cx="174" cy="13"/>
            </a:xfrm>
            <a:custGeom>
              <a:avLst/>
              <a:gdLst>
                <a:gd name="T0" fmla="*/ 512 w 521"/>
                <a:gd name="T1" fmla="*/ 21 h 52"/>
                <a:gd name="T2" fmla="*/ 494 w 521"/>
                <a:gd name="T3" fmla="*/ 25 h 52"/>
                <a:gd name="T4" fmla="*/ 475 w 521"/>
                <a:gd name="T5" fmla="*/ 28 h 52"/>
                <a:gd name="T6" fmla="*/ 455 w 521"/>
                <a:gd name="T7" fmla="*/ 32 h 52"/>
                <a:gd name="T8" fmla="*/ 434 w 521"/>
                <a:gd name="T9" fmla="*/ 35 h 52"/>
                <a:gd name="T10" fmla="*/ 412 w 521"/>
                <a:gd name="T11" fmla="*/ 39 h 52"/>
                <a:gd name="T12" fmla="*/ 390 w 521"/>
                <a:gd name="T13" fmla="*/ 40 h 52"/>
                <a:gd name="T14" fmla="*/ 367 w 521"/>
                <a:gd name="T15" fmla="*/ 43 h 52"/>
                <a:gd name="T16" fmla="*/ 345 w 521"/>
                <a:gd name="T17" fmla="*/ 45 h 52"/>
                <a:gd name="T18" fmla="*/ 323 w 521"/>
                <a:gd name="T19" fmla="*/ 47 h 52"/>
                <a:gd name="T20" fmla="*/ 301 w 521"/>
                <a:gd name="T21" fmla="*/ 48 h 52"/>
                <a:gd name="T22" fmla="*/ 279 w 521"/>
                <a:gd name="T23" fmla="*/ 49 h 52"/>
                <a:gd name="T24" fmla="*/ 258 w 521"/>
                <a:gd name="T25" fmla="*/ 51 h 52"/>
                <a:gd name="T26" fmla="*/ 238 w 521"/>
                <a:gd name="T27" fmla="*/ 51 h 52"/>
                <a:gd name="T28" fmla="*/ 218 w 521"/>
                <a:gd name="T29" fmla="*/ 52 h 52"/>
                <a:gd name="T30" fmla="*/ 200 w 521"/>
                <a:gd name="T31" fmla="*/ 52 h 52"/>
                <a:gd name="T32" fmla="*/ 185 w 521"/>
                <a:gd name="T33" fmla="*/ 52 h 52"/>
                <a:gd name="T34" fmla="*/ 163 w 521"/>
                <a:gd name="T35" fmla="*/ 49 h 52"/>
                <a:gd name="T36" fmla="*/ 151 w 521"/>
                <a:gd name="T37" fmla="*/ 48 h 52"/>
                <a:gd name="T38" fmla="*/ 137 w 521"/>
                <a:gd name="T39" fmla="*/ 45 h 52"/>
                <a:gd name="T40" fmla="*/ 125 w 521"/>
                <a:gd name="T41" fmla="*/ 45 h 52"/>
                <a:gd name="T42" fmla="*/ 111 w 521"/>
                <a:gd name="T43" fmla="*/ 45 h 52"/>
                <a:gd name="T44" fmla="*/ 98 w 521"/>
                <a:gd name="T45" fmla="*/ 45 h 52"/>
                <a:gd name="T46" fmla="*/ 86 w 521"/>
                <a:gd name="T47" fmla="*/ 44 h 52"/>
                <a:gd name="T48" fmla="*/ 73 w 521"/>
                <a:gd name="T49" fmla="*/ 43 h 52"/>
                <a:gd name="T50" fmla="*/ 61 w 521"/>
                <a:gd name="T51" fmla="*/ 41 h 52"/>
                <a:gd name="T52" fmla="*/ 48 w 521"/>
                <a:gd name="T53" fmla="*/ 40 h 52"/>
                <a:gd name="T54" fmla="*/ 36 w 521"/>
                <a:gd name="T55" fmla="*/ 37 h 52"/>
                <a:gd name="T56" fmla="*/ 23 w 521"/>
                <a:gd name="T57" fmla="*/ 35 h 52"/>
                <a:gd name="T58" fmla="*/ 11 w 521"/>
                <a:gd name="T59" fmla="*/ 33 h 52"/>
                <a:gd name="T60" fmla="*/ 0 w 521"/>
                <a:gd name="T61" fmla="*/ 20 h 52"/>
                <a:gd name="T62" fmla="*/ 19 w 521"/>
                <a:gd name="T63" fmla="*/ 17 h 52"/>
                <a:gd name="T64" fmla="*/ 37 w 521"/>
                <a:gd name="T65" fmla="*/ 19 h 52"/>
                <a:gd name="T66" fmla="*/ 56 w 521"/>
                <a:gd name="T67" fmla="*/ 20 h 52"/>
                <a:gd name="T68" fmla="*/ 76 w 521"/>
                <a:gd name="T69" fmla="*/ 24 h 52"/>
                <a:gd name="T70" fmla="*/ 96 w 521"/>
                <a:gd name="T71" fmla="*/ 27 h 52"/>
                <a:gd name="T72" fmla="*/ 116 w 521"/>
                <a:gd name="T73" fmla="*/ 29 h 52"/>
                <a:gd name="T74" fmla="*/ 136 w 521"/>
                <a:gd name="T75" fmla="*/ 31 h 52"/>
                <a:gd name="T76" fmla="*/ 157 w 521"/>
                <a:gd name="T77" fmla="*/ 29 h 52"/>
                <a:gd name="T78" fmla="*/ 180 w 521"/>
                <a:gd name="T79" fmla="*/ 32 h 52"/>
                <a:gd name="T80" fmla="*/ 203 w 521"/>
                <a:gd name="T81" fmla="*/ 32 h 52"/>
                <a:gd name="T82" fmla="*/ 226 w 521"/>
                <a:gd name="T83" fmla="*/ 32 h 52"/>
                <a:gd name="T84" fmla="*/ 248 w 521"/>
                <a:gd name="T85" fmla="*/ 33 h 52"/>
                <a:gd name="T86" fmla="*/ 271 w 521"/>
                <a:gd name="T87" fmla="*/ 32 h 52"/>
                <a:gd name="T88" fmla="*/ 294 w 521"/>
                <a:gd name="T89" fmla="*/ 31 h 52"/>
                <a:gd name="T90" fmla="*/ 316 w 521"/>
                <a:gd name="T91" fmla="*/ 29 h 52"/>
                <a:gd name="T92" fmla="*/ 339 w 521"/>
                <a:gd name="T93" fmla="*/ 28 h 52"/>
                <a:gd name="T94" fmla="*/ 360 w 521"/>
                <a:gd name="T95" fmla="*/ 25 h 52"/>
                <a:gd name="T96" fmla="*/ 383 w 521"/>
                <a:gd name="T97" fmla="*/ 21 h 52"/>
                <a:gd name="T98" fmla="*/ 405 w 521"/>
                <a:gd name="T99" fmla="*/ 19 h 52"/>
                <a:gd name="T100" fmla="*/ 429 w 521"/>
                <a:gd name="T101" fmla="*/ 16 h 52"/>
                <a:gd name="T102" fmla="*/ 451 w 521"/>
                <a:gd name="T103" fmla="*/ 12 h 52"/>
                <a:gd name="T104" fmla="*/ 474 w 521"/>
                <a:gd name="T105" fmla="*/ 8 h 52"/>
                <a:gd name="T106" fmla="*/ 496 w 521"/>
                <a:gd name="T107" fmla="*/ 3 h 52"/>
                <a:gd name="T108" fmla="*/ 519 w 521"/>
                <a:gd name="T109" fmla="*/ 0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21"/>
                <a:gd name="T166" fmla="*/ 0 h 52"/>
                <a:gd name="T167" fmla="*/ 521 w 521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21" h="52">
                  <a:moveTo>
                    <a:pt x="519" y="0"/>
                  </a:moveTo>
                  <a:lnTo>
                    <a:pt x="521" y="20"/>
                  </a:lnTo>
                  <a:lnTo>
                    <a:pt x="516" y="20"/>
                  </a:lnTo>
                  <a:lnTo>
                    <a:pt x="512" y="21"/>
                  </a:lnTo>
                  <a:lnTo>
                    <a:pt x="507" y="21"/>
                  </a:lnTo>
                  <a:lnTo>
                    <a:pt x="503" y="23"/>
                  </a:lnTo>
                  <a:lnTo>
                    <a:pt x="498" y="23"/>
                  </a:lnTo>
                  <a:lnTo>
                    <a:pt x="494" y="25"/>
                  </a:lnTo>
                  <a:lnTo>
                    <a:pt x="489" y="25"/>
                  </a:lnTo>
                  <a:lnTo>
                    <a:pt x="485" y="27"/>
                  </a:lnTo>
                  <a:lnTo>
                    <a:pt x="480" y="27"/>
                  </a:lnTo>
                  <a:lnTo>
                    <a:pt x="475" y="28"/>
                  </a:lnTo>
                  <a:lnTo>
                    <a:pt x="470" y="29"/>
                  </a:lnTo>
                  <a:lnTo>
                    <a:pt x="465" y="31"/>
                  </a:lnTo>
                  <a:lnTo>
                    <a:pt x="460" y="31"/>
                  </a:lnTo>
                  <a:lnTo>
                    <a:pt x="455" y="32"/>
                  </a:lnTo>
                  <a:lnTo>
                    <a:pt x="450" y="33"/>
                  </a:lnTo>
                  <a:lnTo>
                    <a:pt x="445" y="35"/>
                  </a:lnTo>
                  <a:lnTo>
                    <a:pt x="439" y="35"/>
                  </a:lnTo>
                  <a:lnTo>
                    <a:pt x="434" y="35"/>
                  </a:lnTo>
                  <a:lnTo>
                    <a:pt x="428" y="36"/>
                  </a:lnTo>
                  <a:lnTo>
                    <a:pt x="423" y="36"/>
                  </a:lnTo>
                  <a:lnTo>
                    <a:pt x="417" y="36"/>
                  </a:lnTo>
                  <a:lnTo>
                    <a:pt x="412" y="39"/>
                  </a:lnTo>
                  <a:lnTo>
                    <a:pt x="407" y="39"/>
                  </a:lnTo>
                  <a:lnTo>
                    <a:pt x="401" y="40"/>
                  </a:lnTo>
                  <a:lnTo>
                    <a:pt x="395" y="40"/>
                  </a:lnTo>
                  <a:lnTo>
                    <a:pt x="390" y="40"/>
                  </a:lnTo>
                  <a:lnTo>
                    <a:pt x="384" y="41"/>
                  </a:lnTo>
                  <a:lnTo>
                    <a:pt x="379" y="41"/>
                  </a:lnTo>
                  <a:lnTo>
                    <a:pt x="373" y="41"/>
                  </a:lnTo>
                  <a:lnTo>
                    <a:pt x="367" y="43"/>
                  </a:lnTo>
                  <a:lnTo>
                    <a:pt x="362" y="43"/>
                  </a:lnTo>
                  <a:lnTo>
                    <a:pt x="357" y="45"/>
                  </a:lnTo>
                  <a:lnTo>
                    <a:pt x="351" y="45"/>
                  </a:lnTo>
                  <a:lnTo>
                    <a:pt x="345" y="45"/>
                  </a:lnTo>
                  <a:lnTo>
                    <a:pt x="340" y="45"/>
                  </a:lnTo>
                  <a:lnTo>
                    <a:pt x="334" y="47"/>
                  </a:lnTo>
                  <a:lnTo>
                    <a:pt x="328" y="47"/>
                  </a:lnTo>
                  <a:lnTo>
                    <a:pt x="323" y="47"/>
                  </a:lnTo>
                  <a:lnTo>
                    <a:pt x="317" y="47"/>
                  </a:lnTo>
                  <a:lnTo>
                    <a:pt x="312" y="48"/>
                  </a:lnTo>
                  <a:lnTo>
                    <a:pt x="306" y="48"/>
                  </a:lnTo>
                  <a:lnTo>
                    <a:pt x="301" y="48"/>
                  </a:lnTo>
                  <a:lnTo>
                    <a:pt x="295" y="48"/>
                  </a:lnTo>
                  <a:lnTo>
                    <a:pt x="290" y="49"/>
                  </a:lnTo>
                  <a:lnTo>
                    <a:pt x="285" y="49"/>
                  </a:lnTo>
                  <a:lnTo>
                    <a:pt x="279" y="49"/>
                  </a:lnTo>
                  <a:lnTo>
                    <a:pt x="274" y="49"/>
                  </a:lnTo>
                  <a:lnTo>
                    <a:pt x="269" y="51"/>
                  </a:lnTo>
                  <a:lnTo>
                    <a:pt x="264" y="51"/>
                  </a:lnTo>
                  <a:lnTo>
                    <a:pt x="258" y="51"/>
                  </a:lnTo>
                  <a:lnTo>
                    <a:pt x="253" y="51"/>
                  </a:lnTo>
                  <a:lnTo>
                    <a:pt x="248" y="51"/>
                  </a:lnTo>
                  <a:lnTo>
                    <a:pt x="243" y="51"/>
                  </a:lnTo>
                  <a:lnTo>
                    <a:pt x="238" y="51"/>
                  </a:lnTo>
                  <a:lnTo>
                    <a:pt x="233" y="51"/>
                  </a:lnTo>
                  <a:lnTo>
                    <a:pt x="228" y="52"/>
                  </a:lnTo>
                  <a:lnTo>
                    <a:pt x="223" y="52"/>
                  </a:lnTo>
                  <a:lnTo>
                    <a:pt x="218" y="52"/>
                  </a:lnTo>
                  <a:lnTo>
                    <a:pt x="213" y="52"/>
                  </a:lnTo>
                  <a:lnTo>
                    <a:pt x="209" y="52"/>
                  </a:lnTo>
                  <a:lnTo>
                    <a:pt x="204" y="52"/>
                  </a:lnTo>
                  <a:lnTo>
                    <a:pt x="200" y="52"/>
                  </a:lnTo>
                  <a:lnTo>
                    <a:pt x="196" y="52"/>
                  </a:lnTo>
                  <a:lnTo>
                    <a:pt x="192" y="52"/>
                  </a:lnTo>
                  <a:lnTo>
                    <a:pt x="188" y="52"/>
                  </a:lnTo>
                  <a:lnTo>
                    <a:pt x="185" y="52"/>
                  </a:lnTo>
                  <a:lnTo>
                    <a:pt x="180" y="51"/>
                  </a:lnTo>
                  <a:lnTo>
                    <a:pt x="175" y="51"/>
                  </a:lnTo>
                  <a:lnTo>
                    <a:pt x="168" y="49"/>
                  </a:lnTo>
                  <a:lnTo>
                    <a:pt x="163" y="49"/>
                  </a:lnTo>
                  <a:lnTo>
                    <a:pt x="160" y="49"/>
                  </a:lnTo>
                  <a:lnTo>
                    <a:pt x="157" y="49"/>
                  </a:lnTo>
                  <a:lnTo>
                    <a:pt x="154" y="48"/>
                  </a:lnTo>
                  <a:lnTo>
                    <a:pt x="151" y="48"/>
                  </a:lnTo>
                  <a:lnTo>
                    <a:pt x="147" y="47"/>
                  </a:lnTo>
                  <a:lnTo>
                    <a:pt x="144" y="47"/>
                  </a:lnTo>
                  <a:lnTo>
                    <a:pt x="141" y="45"/>
                  </a:lnTo>
                  <a:lnTo>
                    <a:pt x="137" y="45"/>
                  </a:lnTo>
                  <a:lnTo>
                    <a:pt x="134" y="45"/>
                  </a:lnTo>
                  <a:lnTo>
                    <a:pt x="131" y="45"/>
                  </a:lnTo>
                  <a:lnTo>
                    <a:pt x="128" y="45"/>
                  </a:lnTo>
                  <a:lnTo>
                    <a:pt x="125" y="45"/>
                  </a:lnTo>
                  <a:lnTo>
                    <a:pt x="121" y="45"/>
                  </a:lnTo>
                  <a:lnTo>
                    <a:pt x="118" y="45"/>
                  </a:lnTo>
                  <a:lnTo>
                    <a:pt x="115" y="45"/>
                  </a:lnTo>
                  <a:lnTo>
                    <a:pt x="111" y="45"/>
                  </a:lnTo>
                  <a:lnTo>
                    <a:pt x="108" y="45"/>
                  </a:lnTo>
                  <a:lnTo>
                    <a:pt x="104" y="47"/>
                  </a:lnTo>
                  <a:lnTo>
                    <a:pt x="101" y="45"/>
                  </a:lnTo>
                  <a:lnTo>
                    <a:pt x="98" y="45"/>
                  </a:lnTo>
                  <a:lnTo>
                    <a:pt x="94" y="45"/>
                  </a:lnTo>
                  <a:lnTo>
                    <a:pt x="92" y="45"/>
                  </a:lnTo>
                  <a:lnTo>
                    <a:pt x="88" y="44"/>
                  </a:lnTo>
                  <a:lnTo>
                    <a:pt x="86" y="44"/>
                  </a:lnTo>
                  <a:lnTo>
                    <a:pt x="82" y="43"/>
                  </a:lnTo>
                  <a:lnTo>
                    <a:pt x="79" y="43"/>
                  </a:lnTo>
                  <a:lnTo>
                    <a:pt x="76" y="43"/>
                  </a:lnTo>
                  <a:lnTo>
                    <a:pt x="73" y="43"/>
                  </a:lnTo>
                  <a:lnTo>
                    <a:pt x="70" y="41"/>
                  </a:lnTo>
                  <a:lnTo>
                    <a:pt x="67" y="41"/>
                  </a:lnTo>
                  <a:lnTo>
                    <a:pt x="64" y="41"/>
                  </a:lnTo>
                  <a:lnTo>
                    <a:pt x="61" y="41"/>
                  </a:lnTo>
                  <a:lnTo>
                    <a:pt x="58" y="41"/>
                  </a:lnTo>
                  <a:lnTo>
                    <a:pt x="55" y="41"/>
                  </a:lnTo>
                  <a:lnTo>
                    <a:pt x="52" y="40"/>
                  </a:lnTo>
                  <a:lnTo>
                    <a:pt x="48" y="40"/>
                  </a:lnTo>
                  <a:lnTo>
                    <a:pt x="45" y="39"/>
                  </a:lnTo>
                  <a:lnTo>
                    <a:pt x="42" y="39"/>
                  </a:lnTo>
                  <a:lnTo>
                    <a:pt x="39" y="39"/>
                  </a:lnTo>
                  <a:lnTo>
                    <a:pt x="36" y="37"/>
                  </a:lnTo>
                  <a:lnTo>
                    <a:pt x="33" y="36"/>
                  </a:lnTo>
                  <a:lnTo>
                    <a:pt x="30" y="36"/>
                  </a:lnTo>
                  <a:lnTo>
                    <a:pt x="27" y="36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4" y="33"/>
                  </a:lnTo>
                  <a:lnTo>
                    <a:pt x="11" y="33"/>
                  </a:lnTo>
                  <a:lnTo>
                    <a:pt x="8" y="32"/>
                  </a:lnTo>
                  <a:lnTo>
                    <a:pt x="5" y="32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5" y="19"/>
                  </a:lnTo>
                  <a:lnTo>
                    <a:pt x="9" y="17"/>
                  </a:lnTo>
                  <a:lnTo>
                    <a:pt x="14" y="17"/>
                  </a:lnTo>
                  <a:lnTo>
                    <a:pt x="19" y="17"/>
                  </a:lnTo>
                  <a:lnTo>
                    <a:pt x="23" y="17"/>
                  </a:lnTo>
                  <a:lnTo>
                    <a:pt x="28" y="17"/>
                  </a:lnTo>
                  <a:lnTo>
                    <a:pt x="32" y="17"/>
                  </a:lnTo>
                  <a:lnTo>
                    <a:pt x="37" y="19"/>
                  </a:lnTo>
                  <a:lnTo>
                    <a:pt x="42" y="19"/>
                  </a:lnTo>
                  <a:lnTo>
                    <a:pt x="47" y="19"/>
                  </a:lnTo>
                  <a:lnTo>
                    <a:pt x="51" y="20"/>
                  </a:lnTo>
                  <a:lnTo>
                    <a:pt x="56" y="20"/>
                  </a:lnTo>
                  <a:lnTo>
                    <a:pt x="61" y="21"/>
                  </a:lnTo>
                  <a:lnTo>
                    <a:pt x="66" y="21"/>
                  </a:lnTo>
                  <a:lnTo>
                    <a:pt x="71" y="23"/>
                  </a:lnTo>
                  <a:lnTo>
                    <a:pt x="76" y="24"/>
                  </a:lnTo>
                  <a:lnTo>
                    <a:pt x="81" y="24"/>
                  </a:lnTo>
                  <a:lnTo>
                    <a:pt x="86" y="25"/>
                  </a:lnTo>
                  <a:lnTo>
                    <a:pt x="91" y="25"/>
                  </a:lnTo>
                  <a:lnTo>
                    <a:pt x="96" y="27"/>
                  </a:lnTo>
                  <a:lnTo>
                    <a:pt x="101" y="27"/>
                  </a:lnTo>
                  <a:lnTo>
                    <a:pt x="106" y="28"/>
                  </a:lnTo>
                  <a:lnTo>
                    <a:pt x="111" y="28"/>
                  </a:lnTo>
                  <a:lnTo>
                    <a:pt x="116" y="29"/>
                  </a:lnTo>
                  <a:lnTo>
                    <a:pt x="121" y="29"/>
                  </a:lnTo>
                  <a:lnTo>
                    <a:pt x="126" y="29"/>
                  </a:lnTo>
                  <a:lnTo>
                    <a:pt x="131" y="29"/>
                  </a:lnTo>
                  <a:lnTo>
                    <a:pt x="136" y="31"/>
                  </a:lnTo>
                  <a:lnTo>
                    <a:pt x="141" y="29"/>
                  </a:lnTo>
                  <a:lnTo>
                    <a:pt x="147" y="29"/>
                  </a:lnTo>
                  <a:lnTo>
                    <a:pt x="152" y="29"/>
                  </a:lnTo>
                  <a:lnTo>
                    <a:pt x="157" y="29"/>
                  </a:lnTo>
                  <a:lnTo>
                    <a:pt x="162" y="29"/>
                  </a:lnTo>
                  <a:lnTo>
                    <a:pt x="168" y="31"/>
                  </a:lnTo>
                  <a:lnTo>
                    <a:pt x="174" y="31"/>
                  </a:lnTo>
                  <a:lnTo>
                    <a:pt x="180" y="32"/>
                  </a:lnTo>
                  <a:lnTo>
                    <a:pt x="185" y="32"/>
                  </a:lnTo>
                  <a:lnTo>
                    <a:pt x="191" y="32"/>
                  </a:lnTo>
                  <a:lnTo>
                    <a:pt x="197" y="32"/>
                  </a:lnTo>
                  <a:lnTo>
                    <a:pt x="203" y="32"/>
                  </a:lnTo>
                  <a:lnTo>
                    <a:pt x="208" y="32"/>
                  </a:lnTo>
                  <a:lnTo>
                    <a:pt x="214" y="32"/>
                  </a:lnTo>
                  <a:lnTo>
                    <a:pt x="220" y="32"/>
                  </a:lnTo>
                  <a:lnTo>
                    <a:pt x="226" y="32"/>
                  </a:lnTo>
                  <a:lnTo>
                    <a:pt x="231" y="32"/>
                  </a:lnTo>
                  <a:lnTo>
                    <a:pt x="237" y="32"/>
                  </a:lnTo>
                  <a:lnTo>
                    <a:pt x="242" y="32"/>
                  </a:lnTo>
                  <a:lnTo>
                    <a:pt x="248" y="33"/>
                  </a:lnTo>
                  <a:lnTo>
                    <a:pt x="253" y="32"/>
                  </a:lnTo>
                  <a:lnTo>
                    <a:pt x="260" y="32"/>
                  </a:lnTo>
                  <a:lnTo>
                    <a:pt x="265" y="32"/>
                  </a:lnTo>
                  <a:lnTo>
                    <a:pt x="271" y="32"/>
                  </a:lnTo>
                  <a:lnTo>
                    <a:pt x="276" y="31"/>
                  </a:lnTo>
                  <a:lnTo>
                    <a:pt x="282" y="31"/>
                  </a:lnTo>
                  <a:lnTo>
                    <a:pt x="287" y="31"/>
                  </a:lnTo>
                  <a:lnTo>
                    <a:pt x="294" y="31"/>
                  </a:lnTo>
                  <a:lnTo>
                    <a:pt x="299" y="29"/>
                  </a:lnTo>
                  <a:lnTo>
                    <a:pt x="305" y="29"/>
                  </a:lnTo>
                  <a:lnTo>
                    <a:pt x="310" y="29"/>
                  </a:lnTo>
                  <a:lnTo>
                    <a:pt x="316" y="29"/>
                  </a:lnTo>
                  <a:lnTo>
                    <a:pt x="321" y="28"/>
                  </a:lnTo>
                  <a:lnTo>
                    <a:pt x="327" y="28"/>
                  </a:lnTo>
                  <a:lnTo>
                    <a:pt x="332" y="28"/>
                  </a:lnTo>
                  <a:lnTo>
                    <a:pt x="339" y="28"/>
                  </a:lnTo>
                  <a:lnTo>
                    <a:pt x="344" y="27"/>
                  </a:lnTo>
                  <a:lnTo>
                    <a:pt x="349" y="27"/>
                  </a:lnTo>
                  <a:lnTo>
                    <a:pt x="355" y="25"/>
                  </a:lnTo>
                  <a:lnTo>
                    <a:pt x="360" y="25"/>
                  </a:lnTo>
                  <a:lnTo>
                    <a:pt x="366" y="23"/>
                  </a:lnTo>
                  <a:lnTo>
                    <a:pt x="371" y="23"/>
                  </a:lnTo>
                  <a:lnTo>
                    <a:pt x="377" y="21"/>
                  </a:lnTo>
                  <a:lnTo>
                    <a:pt x="383" y="21"/>
                  </a:lnTo>
                  <a:lnTo>
                    <a:pt x="388" y="20"/>
                  </a:lnTo>
                  <a:lnTo>
                    <a:pt x="394" y="20"/>
                  </a:lnTo>
                  <a:lnTo>
                    <a:pt x="399" y="19"/>
                  </a:lnTo>
                  <a:lnTo>
                    <a:pt x="405" y="19"/>
                  </a:lnTo>
                  <a:lnTo>
                    <a:pt x="411" y="17"/>
                  </a:lnTo>
                  <a:lnTo>
                    <a:pt x="417" y="17"/>
                  </a:lnTo>
                  <a:lnTo>
                    <a:pt x="422" y="16"/>
                  </a:lnTo>
                  <a:lnTo>
                    <a:pt x="429" y="16"/>
                  </a:lnTo>
                  <a:lnTo>
                    <a:pt x="434" y="15"/>
                  </a:lnTo>
                  <a:lnTo>
                    <a:pt x="440" y="13"/>
                  </a:lnTo>
                  <a:lnTo>
                    <a:pt x="445" y="12"/>
                  </a:lnTo>
                  <a:lnTo>
                    <a:pt x="451" y="12"/>
                  </a:lnTo>
                  <a:lnTo>
                    <a:pt x="456" y="9"/>
                  </a:lnTo>
                  <a:lnTo>
                    <a:pt x="462" y="9"/>
                  </a:lnTo>
                  <a:lnTo>
                    <a:pt x="467" y="8"/>
                  </a:lnTo>
                  <a:lnTo>
                    <a:pt x="474" y="8"/>
                  </a:lnTo>
                  <a:lnTo>
                    <a:pt x="479" y="7"/>
                  </a:lnTo>
                  <a:lnTo>
                    <a:pt x="485" y="5"/>
                  </a:lnTo>
                  <a:lnTo>
                    <a:pt x="490" y="4"/>
                  </a:lnTo>
                  <a:lnTo>
                    <a:pt x="496" y="3"/>
                  </a:lnTo>
                  <a:lnTo>
                    <a:pt x="501" y="1"/>
                  </a:lnTo>
                  <a:lnTo>
                    <a:pt x="507" y="1"/>
                  </a:lnTo>
                  <a:lnTo>
                    <a:pt x="512" y="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" name="Freeform 44"/>
            <p:cNvSpPr>
              <a:spLocks/>
            </p:cNvSpPr>
            <p:nvPr/>
          </p:nvSpPr>
          <p:spPr bwMode="auto">
            <a:xfrm>
              <a:off x="4246" y="3312"/>
              <a:ext cx="35" cy="55"/>
            </a:xfrm>
            <a:custGeom>
              <a:avLst/>
              <a:gdLst>
                <a:gd name="T0" fmla="*/ 3 w 106"/>
                <a:gd name="T1" fmla="*/ 0 h 222"/>
                <a:gd name="T2" fmla="*/ 10 w 106"/>
                <a:gd name="T3" fmla="*/ 1 h 222"/>
                <a:gd name="T4" fmla="*/ 18 w 106"/>
                <a:gd name="T5" fmla="*/ 4 h 222"/>
                <a:gd name="T6" fmla="*/ 25 w 106"/>
                <a:gd name="T7" fmla="*/ 12 h 222"/>
                <a:gd name="T8" fmla="*/ 29 w 106"/>
                <a:gd name="T9" fmla="*/ 24 h 222"/>
                <a:gd name="T10" fmla="*/ 31 w 106"/>
                <a:gd name="T11" fmla="*/ 36 h 222"/>
                <a:gd name="T12" fmla="*/ 31 w 106"/>
                <a:gd name="T13" fmla="*/ 50 h 222"/>
                <a:gd name="T14" fmla="*/ 30 w 106"/>
                <a:gd name="T15" fmla="*/ 65 h 222"/>
                <a:gd name="T16" fmla="*/ 30 w 106"/>
                <a:gd name="T17" fmla="*/ 80 h 222"/>
                <a:gd name="T18" fmla="*/ 36 w 106"/>
                <a:gd name="T19" fmla="*/ 88 h 222"/>
                <a:gd name="T20" fmla="*/ 45 w 106"/>
                <a:gd name="T21" fmla="*/ 89 h 222"/>
                <a:gd name="T22" fmla="*/ 51 w 106"/>
                <a:gd name="T23" fmla="*/ 90 h 222"/>
                <a:gd name="T24" fmla="*/ 60 w 106"/>
                <a:gd name="T25" fmla="*/ 94 h 222"/>
                <a:gd name="T26" fmla="*/ 70 w 106"/>
                <a:gd name="T27" fmla="*/ 98 h 222"/>
                <a:gd name="T28" fmla="*/ 79 w 106"/>
                <a:gd name="T29" fmla="*/ 102 h 222"/>
                <a:gd name="T30" fmla="*/ 87 w 106"/>
                <a:gd name="T31" fmla="*/ 106 h 222"/>
                <a:gd name="T32" fmla="*/ 96 w 106"/>
                <a:gd name="T33" fmla="*/ 112 h 222"/>
                <a:gd name="T34" fmla="*/ 100 w 106"/>
                <a:gd name="T35" fmla="*/ 118 h 222"/>
                <a:gd name="T36" fmla="*/ 101 w 106"/>
                <a:gd name="T37" fmla="*/ 129 h 222"/>
                <a:gd name="T38" fmla="*/ 103 w 106"/>
                <a:gd name="T39" fmla="*/ 142 h 222"/>
                <a:gd name="T40" fmla="*/ 104 w 106"/>
                <a:gd name="T41" fmla="*/ 154 h 222"/>
                <a:gd name="T42" fmla="*/ 105 w 106"/>
                <a:gd name="T43" fmla="*/ 162 h 222"/>
                <a:gd name="T44" fmla="*/ 105 w 106"/>
                <a:gd name="T45" fmla="*/ 172 h 222"/>
                <a:gd name="T46" fmla="*/ 105 w 106"/>
                <a:gd name="T47" fmla="*/ 180 h 222"/>
                <a:gd name="T48" fmla="*/ 106 w 106"/>
                <a:gd name="T49" fmla="*/ 192 h 222"/>
                <a:gd name="T50" fmla="*/ 106 w 106"/>
                <a:gd name="T51" fmla="*/ 205 h 222"/>
                <a:gd name="T52" fmla="*/ 105 w 106"/>
                <a:gd name="T53" fmla="*/ 217 h 222"/>
                <a:gd name="T54" fmla="*/ 100 w 106"/>
                <a:gd name="T55" fmla="*/ 222 h 222"/>
                <a:gd name="T56" fmla="*/ 94 w 106"/>
                <a:gd name="T57" fmla="*/ 214 h 222"/>
                <a:gd name="T58" fmla="*/ 92 w 106"/>
                <a:gd name="T59" fmla="*/ 202 h 222"/>
                <a:gd name="T60" fmla="*/ 91 w 106"/>
                <a:gd name="T61" fmla="*/ 194 h 222"/>
                <a:gd name="T62" fmla="*/ 90 w 106"/>
                <a:gd name="T63" fmla="*/ 186 h 222"/>
                <a:gd name="T64" fmla="*/ 90 w 106"/>
                <a:gd name="T65" fmla="*/ 177 h 222"/>
                <a:gd name="T66" fmla="*/ 89 w 106"/>
                <a:gd name="T67" fmla="*/ 168 h 222"/>
                <a:gd name="T68" fmla="*/ 89 w 106"/>
                <a:gd name="T69" fmla="*/ 160 h 222"/>
                <a:gd name="T70" fmla="*/ 88 w 106"/>
                <a:gd name="T71" fmla="*/ 152 h 222"/>
                <a:gd name="T72" fmla="*/ 86 w 106"/>
                <a:gd name="T73" fmla="*/ 144 h 222"/>
                <a:gd name="T74" fmla="*/ 85 w 106"/>
                <a:gd name="T75" fmla="*/ 133 h 222"/>
                <a:gd name="T76" fmla="*/ 80 w 106"/>
                <a:gd name="T77" fmla="*/ 122 h 222"/>
                <a:gd name="T78" fmla="*/ 73 w 106"/>
                <a:gd name="T79" fmla="*/ 117 h 222"/>
                <a:gd name="T80" fmla="*/ 10 w 106"/>
                <a:gd name="T81" fmla="*/ 109 h 222"/>
                <a:gd name="T82" fmla="*/ 10 w 106"/>
                <a:gd name="T83" fmla="*/ 96 h 222"/>
                <a:gd name="T84" fmla="*/ 12 w 106"/>
                <a:gd name="T85" fmla="*/ 84 h 222"/>
                <a:gd name="T86" fmla="*/ 13 w 106"/>
                <a:gd name="T87" fmla="*/ 69 h 222"/>
                <a:gd name="T88" fmla="*/ 14 w 106"/>
                <a:gd name="T89" fmla="*/ 56 h 222"/>
                <a:gd name="T90" fmla="*/ 14 w 106"/>
                <a:gd name="T91" fmla="*/ 41 h 222"/>
                <a:gd name="T92" fmla="*/ 12 w 106"/>
                <a:gd name="T93" fmla="*/ 30 h 222"/>
                <a:gd name="T94" fmla="*/ 8 w 106"/>
                <a:gd name="T95" fmla="*/ 21 h 222"/>
                <a:gd name="T96" fmla="*/ 1 w 106"/>
                <a:gd name="T97" fmla="*/ 17 h 222"/>
                <a:gd name="T98" fmla="*/ 0 w 106"/>
                <a:gd name="T99" fmla="*/ 0 h 2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6"/>
                <a:gd name="T151" fmla="*/ 0 h 222"/>
                <a:gd name="T152" fmla="*/ 106 w 106"/>
                <a:gd name="T153" fmla="*/ 222 h 2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6" h="222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8" y="17"/>
                  </a:lnTo>
                  <a:lnTo>
                    <a:pt x="29" y="24"/>
                  </a:lnTo>
                  <a:lnTo>
                    <a:pt x="31" y="30"/>
                  </a:lnTo>
                  <a:lnTo>
                    <a:pt x="31" y="36"/>
                  </a:lnTo>
                  <a:lnTo>
                    <a:pt x="31" y="42"/>
                  </a:lnTo>
                  <a:lnTo>
                    <a:pt x="31" y="50"/>
                  </a:lnTo>
                  <a:lnTo>
                    <a:pt x="31" y="57"/>
                  </a:lnTo>
                  <a:lnTo>
                    <a:pt x="30" y="65"/>
                  </a:lnTo>
                  <a:lnTo>
                    <a:pt x="30" y="72"/>
                  </a:lnTo>
                  <a:lnTo>
                    <a:pt x="30" y="80"/>
                  </a:lnTo>
                  <a:lnTo>
                    <a:pt x="31" y="88"/>
                  </a:lnTo>
                  <a:lnTo>
                    <a:pt x="36" y="88"/>
                  </a:lnTo>
                  <a:lnTo>
                    <a:pt x="43" y="89"/>
                  </a:lnTo>
                  <a:lnTo>
                    <a:pt x="45" y="89"/>
                  </a:lnTo>
                  <a:lnTo>
                    <a:pt x="49" y="90"/>
                  </a:lnTo>
                  <a:lnTo>
                    <a:pt x="51" y="90"/>
                  </a:lnTo>
                  <a:lnTo>
                    <a:pt x="55" y="92"/>
                  </a:lnTo>
                  <a:lnTo>
                    <a:pt x="60" y="94"/>
                  </a:lnTo>
                  <a:lnTo>
                    <a:pt x="65" y="96"/>
                  </a:lnTo>
                  <a:lnTo>
                    <a:pt x="70" y="98"/>
                  </a:lnTo>
                  <a:lnTo>
                    <a:pt x="75" y="101"/>
                  </a:lnTo>
                  <a:lnTo>
                    <a:pt x="79" y="102"/>
                  </a:lnTo>
                  <a:lnTo>
                    <a:pt x="84" y="104"/>
                  </a:lnTo>
                  <a:lnTo>
                    <a:pt x="87" y="106"/>
                  </a:lnTo>
                  <a:lnTo>
                    <a:pt x="91" y="109"/>
                  </a:lnTo>
                  <a:lnTo>
                    <a:pt x="96" y="112"/>
                  </a:lnTo>
                  <a:lnTo>
                    <a:pt x="100" y="114"/>
                  </a:lnTo>
                  <a:lnTo>
                    <a:pt x="100" y="118"/>
                  </a:lnTo>
                  <a:lnTo>
                    <a:pt x="101" y="122"/>
                  </a:lnTo>
                  <a:lnTo>
                    <a:pt x="101" y="129"/>
                  </a:lnTo>
                  <a:lnTo>
                    <a:pt x="103" y="136"/>
                  </a:lnTo>
                  <a:lnTo>
                    <a:pt x="103" y="142"/>
                  </a:lnTo>
                  <a:lnTo>
                    <a:pt x="104" y="150"/>
                  </a:lnTo>
                  <a:lnTo>
                    <a:pt x="104" y="154"/>
                  </a:lnTo>
                  <a:lnTo>
                    <a:pt x="104" y="158"/>
                  </a:lnTo>
                  <a:lnTo>
                    <a:pt x="105" y="162"/>
                  </a:lnTo>
                  <a:lnTo>
                    <a:pt x="105" y="168"/>
                  </a:lnTo>
                  <a:lnTo>
                    <a:pt x="105" y="172"/>
                  </a:lnTo>
                  <a:lnTo>
                    <a:pt x="105" y="176"/>
                  </a:lnTo>
                  <a:lnTo>
                    <a:pt x="105" y="180"/>
                  </a:lnTo>
                  <a:lnTo>
                    <a:pt x="106" y="184"/>
                  </a:lnTo>
                  <a:lnTo>
                    <a:pt x="106" y="192"/>
                  </a:lnTo>
                  <a:lnTo>
                    <a:pt x="106" y="200"/>
                  </a:lnTo>
                  <a:lnTo>
                    <a:pt x="106" y="205"/>
                  </a:lnTo>
                  <a:lnTo>
                    <a:pt x="106" y="212"/>
                  </a:lnTo>
                  <a:lnTo>
                    <a:pt x="105" y="217"/>
                  </a:lnTo>
                  <a:lnTo>
                    <a:pt x="105" y="222"/>
                  </a:lnTo>
                  <a:lnTo>
                    <a:pt x="100" y="222"/>
                  </a:lnTo>
                  <a:lnTo>
                    <a:pt x="96" y="222"/>
                  </a:lnTo>
                  <a:lnTo>
                    <a:pt x="94" y="214"/>
                  </a:lnTo>
                  <a:lnTo>
                    <a:pt x="93" y="208"/>
                  </a:lnTo>
                  <a:lnTo>
                    <a:pt x="92" y="202"/>
                  </a:lnTo>
                  <a:lnTo>
                    <a:pt x="91" y="198"/>
                  </a:lnTo>
                  <a:lnTo>
                    <a:pt x="91" y="194"/>
                  </a:lnTo>
                  <a:lnTo>
                    <a:pt x="91" y="190"/>
                  </a:lnTo>
                  <a:lnTo>
                    <a:pt x="90" y="186"/>
                  </a:lnTo>
                  <a:lnTo>
                    <a:pt x="90" y="181"/>
                  </a:lnTo>
                  <a:lnTo>
                    <a:pt x="90" y="177"/>
                  </a:lnTo>
                  <a:lnTo>
                    <a:pt x="90" y="173"/>
                  </a:lnTo>
                  <a:lnTo>
                    <a:pt x="89" y="168"/>
                  </a:lnTo>
                  <a:lnTo>
                    <a:pt x="89" y="164"/>
                  </a:lnTo>
                  <a:lnTo>
                    <a:pt x="89" y="160"/>
                  </a:lnTo>
                  <a:lnTo>
                    <a:pt x="89" y="156"/>
                  </a:lnTo>
                  <a:lnTo>
                    <a:pt x="88" y="152"/>
                  </a:lnTo>
                  <a:lnTo>
                    <a:pt x="88" y="148"/>
                  </a:lnTo>
                  <a:lnTo>
                    <a:pt x="86" y="144"/>
                  </a:lnTo>
                  <a:lnTo>
                    <a:pt x="86" y="140"/>
                  </a:lnTo>
                  <a:lnTo>
                    <a:pt x="85" y="133"/>
                  </a:lnTo>
                  <a:lnTo>
                    <a:pt x="83" y="128"/>
                  </a:lnTo>
                  <a:lnTo>
                    <a:pt x="80" y="122"/>
                  </a:lnTo>
                  <a:lnTo>
                    <a:pt x="77" y="118"/>
                  </a:lnTo>
                  <a:lnTo>
                    <a:pt x="73" y="117"/>
                  </a:lnTo>
                  <a:lnTo>
                    <a:pt x="69" y="117"/>
                  </a:lnTo>
                  <a:lnTo>
                    <a:pt x="10" y="109"/>
                  </a:lnTo>
                  <a:lnTo>
                    <a:pt x="10" y="102"/>
                  </a:lnTo>
                  <a:lnTo>
                    <a:pt x="10" y="96"/>
                  </a:lnTo>
                  <a:lnTo>
                    <a:pt x="11" y="89"/>
                  </a:lnTo>
                  <a:lnTo>
                    <a:pt x="12" y="84"/>
                  </a:lnTo>
                  <a:lnTo>
                    <a:pt x="12" y="76"/>
                  </a:lnTo>
                  <a:lnTo>
                    <a:pt x="13" y="69"/>
                  </a:lnTo>
                  <a:lnTo>
                    <a:pt x="13" y="62"/>
                  </a:lnTo>
                  <a:lnTo>
                    <a:pt x="14" y="56"/>
                  </a:lnTo>
                  <a:lnTo>
                    <a:pt x="14" y="48"/>
                  </a:lnTo>
                  <a:lnTo>
                    <a:pt x="14" y="41"/>
                  </a:lnTo>
                  <a:lnTo>
                    <a:pt x="13" y="34"/>
                  </a:lnTo>
                  <a:lnTo>
                    <a:pt x="12" y="30"/>
                  </a:lnTo>
                  <a:lnTo>
                    <a:pt x="10" y="25"/>
                  </a:lnTo>
                  <a:lnTo>
                    <a:pt x="8" y="21"/>
                  </a:lnTo>
                  <a:lnTo>
                    <a:pt x="5" y="18"/>
                  </a:lnTo>
                  <a:lnTo>
                    <a:pt x="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" name="Freeform 45"/>
            <p:cNvSpPr>
              <a:spLocks/>
            </p:cNvSpPr>
            <p:nvPr/>
          </p:nvSpPr>
          <p:spPr bwMode="auto">
            <a:xfrm>
              <a:off x="4087" y="3339"/>
              <a:ext cx="191" cy="18"/>
            </a:xfrm>
            <a:custGeom>
              <a:avLst/>
              <a:gdLst>
                <a:gd name="T0" fmla="*/ 8 w 573"/>
                <a:gd name="T1" fmla="*/ 3 h 72"/>
                <a:gd name="T2" fmla="*/ 20 w 573"/>
                <a:gd name="T3" fmla="*/ 8 h 72"/>
                <a:gd name="T4" fmla="*/ 36 w 573"/>
                <a:gd name="T5" fmla="*/ 13 h 72"/>
                <a:gd name="T6" fmla="*/ 54 w 573"/>
                <a:gd name="T7" fmla="*/ 19 h 72"/>
                <a:gd name="T8" fmla="*/ 76 w 573"/>
                <a:gd name="T9" fmla="*/ 25 h 72"/>
                <a:gd name="T10" fmla="*/ 101 w 573"/>
                <a:gd name="T11" fmla="*/ 31 h 72"/>
                <a:gd name="T12" fmla="*/ 128 w 573"/>
                <a:gd name="T13" fmla="*/ 35 h 72"/>
                <a:gd name="T14" fmla="*/ 157 w 573"/>
                <a:gd name="T15" fmla="*/ 39 h 72"/>
                <a:gd name="T16" fmla="*/ 187 w 573"/>
                <a:gd name="T17" fmla="*/ 44 h 72"/>
                <a:gd name="T18" fmla="*/ 218 w 573"/>
                <a:gd name="T19" fmla="*/ 47 h 72"/>
                <a:gd name="T20" fmla="*/ 251 w 573"/>
                <a:gd name="T21" fmla="*/ 51 h 72"/>
                <a:gd name="T22" fmla="*/ 283 w 573"/>
                <a:gd name="T23" fmla="*/ 51 h 72"/>
                <a:gd name="T24" fmla="*/ 317 w 573"/>
                <a:gd name="T25" fmla="*/ 52 h 72"/>
                <a:gd name="T26" fmla="*/ 350 w 573"/>
                <a:gd name="T27" fmla="*/ 52 h 72"/>
                <a:gd name="T28" fmla="*/ 382 w 573"/>
                <a:gd name="T29" fmla="*/ 51 h 72"/>
                <a:gd name="T30" fmla="*/ 414 w 573"/>
                <a:gd name="T31" fmla="*/ 48 h 72"/>
                <a:gd name="T32" fmla="*/ 445 w 573"/>
                <a:gd name="T33" fmla="*/ 44 h 72"/>
                <a:gd name="T34" fmla="*/ 475 w 573"/>
                <a:gd name="T35" fmla="*/ 39 h 72"/>
                <a:gd name="T36" fmla="*/ 503 w 573"/>
                <a:gd name="T37" fmla="*/ 32 h 72"/>
                <a:gd name="T38" fmla="*/ 527 w 573"/>
                <a:gd name="T39" fmla="*/ 23 h 72"/>
                <a:gd name="T40" fmla="*/ 551 w 573"/>
                <a:gd name="T41" fmla="*/ 12 h 72"/>
                <a:gd name="T42" fmla="*/ 567 w 573"/>
                <a:gd name="T43" fmla="*/ 5 h 72"/>
                <a:gd name="T44" fmla="*/ 573 w 573"/>
                <a:gd name="T45" fmla="*/ 15 h 72"/>
                <a:gd name="T46" fmla="*/ 553 w 573"/>
                <a:gd name="T47" fmla="*/ 27 h 72"/>
                <a:gd name="T48" fmla="*/ 531 w 573"/>
                <a:gd name="T49" fmla="*/ 39 h 72"/>
                <a:gd name="T50" fmla="*/ 507 w 573"/>
                <a:gd name="T51" fmla="*/ 48 h 72"/>
                <a:gd name="T52" fmla="*/ 481 w 573"/>
                <a:gd name="T53" fmla="*/ 56 h 72"/>
                <a:gd name="T54" fmla="*/ 451 w 573"/>
                <a:gd name="T55" fmla="*/ 63 h 72"/>
                <a:gd name="T56" fmla="*/ 421 w 573"/>
                <a:gd name="T57" fmla="*/ 67 h 72"/>
                <a:gd name="T58" fmla="*/ 390 w 573"/>
                <a:gd name="T59" fmla="*/ 69 h 72"/>
                <a:gd name="T60" fmla="*/ 358 w 573"/>
                <a:gd name="T61" fmla="*/ 72 h 72"/>
                <a:gd name="T62" fmla="*/ 325 w 573"/>
                <a:gd name="T63" fmla="*/ 72 h 72"/>
                <a:gd name="T64" fmla="*/ 292 w 573"/>
                <a:gd name="T65" fmla="*/ 72 h 72"/>
                <a:gd name="T66" fmla="*/ 259 w 573"/>
                <a:gd name="T67" fmla="*/ 71 h 72"/>
                <a:gd name="T68" fmla="*/ 227 w 573"/>
                <a:gd name="T69" fmla="*/ 68 h 72"/>
                <a:gd name="T70" fmla="*/ 194 w 573"/>
                <a:gd name="T71" fmla="*/ 64 h 72"/>
                <a:gd name="T72" fmla="*/ 163 w 573"/>
                <a:gd name="T73" fmla="*/ 60 h 72"/>
                <a:gd name="T74" fmla="*/ 134 w 573"/>
                <a:gd name="T75" fmla="*/ 56 h 72"/>
                <a:gd name="T76" fmla="*/ 107 w 573"/>
                <a:gd name="T77" fmla="*/ 52 h 72"/>
                <a:gd name="T78" fmla="*/ 80 w 573"/>
                <a:gd name="T79" fmla="*/ 45 h 72"/>
                <a:gd name="T80" fmla="*/ 56 w 573"/>
                <a:gd name="T81" fmla="*/ 40 h 72"/>
                <a:gd name="T82" fmla="*/ 36 w 573"/>
                <a:gd name="T83" fmla="*/ 33 h 72"/>
                <a:gd name="T84" fmla="*/ 18 w 573"/>
                <a:gd name="T85" fmla="*/ 28 h 72"/>
                <a:gd name="T86" fmla="*/ 3 w 573"/>
                <a:gd name="T87" fmla="*/ 21 h 72"/>
                <a:gd name="T88" fmla="*/ 1 w 573"/>
                <a:gd name="T89" fmla="*/ 9 h 72"/>
                <a:gd name="T90" fmla="*/ 3 w 573"/>
                <a:gd name="T91" fmla="*/ 0 h 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73"/>
                <a:gd name="T139" fmla="*/ 0 h 72"/>
                <a:gd name="T140" fmla="*/ 573 w 573"/>
                <a:gd name="T141" fmla="*/ 72 h 7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73" h="72">
                  <a:moveTo>
                    <a:pt x="3" y="0"/>
                  </a:moveTo>
                  <a:lnTo>
                    <a:pt x="5" y="1"/>
                  </a:lnTo>
                  <a:lnTo>
                    <a:pt x="8" y="3"/>
                  </a:lnTo>
                  <a:lnTo>
                    <a:pt x="11" y="4"/>
                  </a:lnTo>
                  <a:lnTo>
                    <a:pt x="16" y="7"/>
                  </a:lnTo>
                  <a:lnTo>
                    <a:pt x="20" y="8"/>
                  </a:lnTo>
                  <a:lnTo>
                    <a:pt x="25" y="9"/>
                  </a:lnTo>
                  <a:lnTo>
                    <a:pt x="30" y="12"/>
                  </a:lnTo>
                  <a:lnTo>
                    <a:pt x="36" y="13"/>
                  </a:lnTo>
                  <a:lnTo>
                    <a:pt x="41" y="15"/>
                  </a:lnTo>
                  <a:lnTo>
                    <a:pt x="48" y="17"/>
                  </a:lnTo>
                  <a:lnTo>
                    <a:pt x="54" y="19"/>
                  </a:lnTo>
                  <a:lnTo>
                    <a:pt x="61" y="21"/>
                  </a:lnTo>
                  <a:lnTo>
                    <a:pt x="68" y="23"/>
                  </a:lnTo>
                  <a:lnTo>
                    <a:pt x="76" y="25"/>
                  </a:lnTo>
                  <a:lnTo>
                    <a:pt x="84" y="27"/>
                  </a:lnTo>
                  <a:lnTo>
                    <a:pt x="93" y="28"/>
                  </a:lnTo>
                  <a:lnTo>
                    <a:pt x="101" y="31"/>
                  </a:lnTo>
                  <a:lnTo>
                    <a:pt x="109" y="32"/>
                  </a:lnTo>
                  <a:lnTo>
                    <a:pt x="118" y="33"/>
                  </a:lnTo>
                  <a:lnTo>
                    <a:pt x="128" y="35"/>
                  </a:lnTo>
                  <a:lnTo>
                    <a:pt x="137" y="36"/>
                  </a:lnTo>
                  <a:lnTo>
                    <a:pt x="147" y="37"/>
                  </a:lnTo>
                  <a:lnTo>
                    <a:pt x="157" y="39"/>
                  </a:lnTo>
                  <a:lnTo>
                    <a:pt x="167" y="41"/>
                  </a:lnTo>
                  <a:lnTo>
                    <a:pt x="177" y="41"/>
                  </a:lnTo>
                  <a:lnTo>
                    <a:pt x="187" y="44"/>
                  </a:lnTo>
                  <a:lnTo>
                    <a:pt x="197" y="44"/>
                  </a:lnTo>
                  <a:lnTo>
                    <a:pt x="208" y="45"/>
                  </a:lnTo>
                  <a:lnTo>
                    <a:pt x="218" y="47"/>
                  </a:lnTo>
                  <a:lnTo>
                    <a:pt x="229" y="48"/>
                  </a:lnTo>
                  <a:lnTo>
                    <a:pt x="239" y="49"/>
                  </a:lnTo>
                  <a:lnTo>
                    <a:pt x="251" y="51"/>
                  </a:lnTo>
                  <a:lnTo>
                    <a:pt x="262" y="51"/>
                  </a:lnTo>
                  <a:lnTo>
                    <a:pt x="273" y="51"/>
                  </a:lnTo>
                  <a:lnTo>
                    <a:pt x="283" y="51"/>
                  </a:lnTo>
                  <a:lnTo>
                    <a:pt x="294" y="52"/>
                  </a:lnTo>
                  <a:lnTo>
                    <a:pt x="305" y="52"/>
                  </a:lnTo>
                  <a:lnTo>
                    <a:pt x="317" y="52"/>
                  </a:lnTo>
                  <a:lnTo>
                    <a:pt x="327" y="52"/>
                  </a:lnTo>
                  <a:lnTo>
                    <a:pt x="339" y="52"/>
                  </a:lnTo>
                  <a:lnTo>
                    <a:pt x="350" y="52"/>
                  </a:lnTo>
                  <a:lnTo>
                    <a:pt x="361" y="51"/>
                  </a:lnTo>
                  <a:lnTo>
                    <a:pt x="371" y="51"/>
                  </a:lnTo>
                  <a:lnTo>
                    <a:pt x="382" y="51"/>
                  </a:lnTo>
                  <a:lnTo>
                    <a:pt x="393" y="49"/>
                  </a:lnTo>
                  <a:lnTo>
                    <a:pt x="403" y="49"/>
                  </a:lnTo>
                  <a:lnTo>
                    <a:pt x="414" y="48"/>
                  </a:lnTo>
                  <a:lnTo>
                    <a:pt x="425" y="47"/>
                  </a:lnTo>
                  <a:lnTo>
                    <a:pt x="435" y="45"/>
                  </a:lnTo>
                  <a:lnTo>
                    <a:pt x="445" y="44"/>
                  </a:lnTo>
                  <a:lnTo>
                    <a:pt x="455" y="41"/>
                  </a:lnTo>
                  <a:lnTo>
                    <a:pt x="465" y="40"/>
                  </a:lnTo>
                  <a:lnTo>
                    <a:pt x="475" y="39"/>
                  </a:lnTo>
                  <a:lnTo>
                    <a:pt x="485" y="36"/>
                  </a:lnTo>
                  <a:lnTo>
                    <a:pt x="493" y="33"/>
                  </a:lnTo>
                  <a:lnTo>
                    <a:pt x="503" y="32"/>
                  </a:lnTo>
                  <a:lnTo>
                    <a:pt x="511" y="28"/>
                  </a:lnTo>
                  <a:lnTo>
                    <a:pt x="520" y="25"/>
                  </a:lnTo>
                  <a:lnTo>
                    <a:pt x="527" y="23"/>
                  </a:lnTo>
                  <a:lnTo>
                    <a:pt x="536" y="20"/>
                  </a:lnTo>
                  <a:lnTo>
                    <a:pt x="543" y="16"/>
                  </a:lnTo>
                  <a:lnTo>
                    <a:pt x="551" y="12"/>
                  </a:lnTo>
                  <a:lnTo>
                    <a:pt x="558" y="8"/>
                  </a:lnTo>
                  <a:lnTo>
                    <a:pt x="565" y="5"/>
                  </a:lnTo>
                  <a:lnTo>
                    <a:pt x="567" y="5"/>
                  </a:lnTo>
                  <a:lnTo>
                    <a:pt x="571" y="8"/>
                  </a:lnTo>
                  <a:lnTo>
                    <a:pt x="572" y="12"/>
                  </a:lnTo>
                  <a:lnTo>
                    <a:pt x="573" y="15"/>
                  </a:lnTo>
                  <a:lnTo>
                    <a:pt x="566" y="19"/>
                  </a:lnTo>
                  <a:lnTo>
                    <a:pt x="560" y="23"/>
                  </a:lnTo>
                  <a:lnTo>
                    <a:pt x="553" y="27"/>
                  </a:lnTo>
                  <a:lnTo>
                    <a:pt x="547" y="32"/>
                  </a:lnTo>
                  <a:lnTo>
                    <a:pt x="539" y="35"/>
                  </a:lnTo>
                  <a:lnTo>
                    <a:pt x="531" y="39"/>
                  </a:lnTo>
                  <a:lnTo>
                    <a:pt x="523" y="41"/>
                  </a:lnTo>
                  <a:lnTo>
                    <a:pt x="516" y="45"/>
                  </a:lnTo>
                  <a:lnTo>
                    <a:pt x="507" y="48"/>
                  </a:lnTo>
                  <a:lnTo>
                    <a:pt x="498" y="51"/>
                  </a:lnTo>
                  <a:lnTo>
                    <a:pt x="490" y="53"/>
                  </a:lnTo>
                  <a:lnTo>
                    <a:pt x="481" y="56"/>
                  </a:lnTo>
                  <a:lnTo>
                    <a:pt x="471" y="57"/>
                  </a:lnTo>
                  <a:lnTo>
                    <a:pt x="461" y="60"/>
                  </a:lnTo>
                  <a:lnTo>
                    <a:pt x="451" y="63"/>
                  </a:lnTo>
                  <a:lnTo>
                    <a:pt x="442" y="64"/>
                  </a:lnTo>
                  <a:lnTo>
                    <a:pt x="431" y="65"/>
                  </a:lnTo>
                  <a:lnTo>
                    <a:pt x="421" y="67"/>
                  </a:lnTo>
                  <a:lnTo>
                    <a:pt x="411" y="68"/>
                  </a:lnTo>
                  <a:lnTo>
                    <a:pt x="401" y="69"/>
                  </a:lnTo>
                  <a:lnTo>
                    <a:pt x="390" y="69"/>
                  </a:lnTo>
                  <a:lnTo>
                    <a:pt x="379" y="71"/>
                  </a:lnTo>
                  <a:lnTo>
                    <a:pt x="368" y="71"/>
                  </a:lnTo>
                  <a:lnTo>
                    <a:pt x="358" y="72"/>
                  </a:lnTo>
                  <a:lnTo>
                    <a:pt x="347" y="72"/>
                  </a:lnTo>
                  <a:lnTo>
                    <a:pt x="336" y="72"/>
                  </a:lnTo>
                  <a:lnTo>
                    <a:pt x="325" y="72"/>
                  </a:lnTo>
                  <a:lnTo>
                    <a:pt x="314" y="72"/>
                  </a:lnTo>
                  <a:lnTo>
                    <a:pt x="303" y="72"/>
                  </a:lnTo>
                  <a:lnTo>
                    <a:pt x="292" y="72"/>
                  </a:lnTo>
                  <a:lnTo>
                    <a:pt x="281" y="72"/>
                  </a:lnTo>
                  <a:lnTo>
                    <a:pt x="271" y="72"/>
                  </a:lnTo>
                  <a:lnTo>
                    <a:pt x="259" y="71"/>
                  </a:lnTo>
                  <a:lnTo>
                    <a:pt x="248" y="69"/>
                  </a:lnTo>
                  <a:lnTo>
                    <a:pt x="237" y="69"/>
                  </a:lnTo>
                  <a:lnTo>
                    <a:pt x="227" y="68"/>
                  </a:lnTo>
                  <a:lnTo>
                    <a:pt x="216" y="67"/>
                  </a:lnTo>
                  <a:lnTo>
                    <a:pt x="205" y="65"/>
                  </a:lnTo>
                  <a:lnTo>
                    <a:pt x="194" y="64"/>
                  </a:lnTo>
                  <a:lnTo>
                    <a:pt x="184" y="64"/>
                  </a:lnTo>
                  <a:lnTo>
                    <a:pt x="174" y="61"/>
                  </a:lnTo>
                  <a:lnTo>
                    <a:pt x="163" y="60"/>
                  </a:lnTo>
                  <a:lnTo>
                    <a:pt x="153" y="59"/>
                  </a:lnTo>
                  <a:lnTo>
                    <a:pt x="144" y="57"/>
                  </a:lnTo>
                  <a:lnTo>
                    <a:pt x="134" y="56"/>
                  </a:lnTo>
                  <a:lnTo>
                    <a:pt x="124" y="55"/>
                  </a:lnTo>
                  <a:lnTo>
                    <a:pt x="115" y="52"/>
                  </a:lnTo>
                  <a:lnTo>
                    <a:pt x="107" y="52"/>
                  </a:lnTo>
                  <a:lnTo>
                    <a:pt x="97" y="49"/>
                  </a:lnTo>
                  <a:lnTo>
                    <a:pt x="89" y="47"/>
                  </a:lnTo>
                  <a:lnTo>
                    <a:pt x="80" y="45"/>
                  </a:lnTo>
                  <a:lnTo>
                    <a:pt x="72" y="44"/>
                  </a:lnTo>
                  <a:lnTo>
                    <a:pt x="64" y="41"/>
                  </a:lnTo>
                  <a:lnTo>
                    <a:pt x="56" y="40"/>
                  </a:lnTo>
                  <a:lnTo>
                    <a:pt x="49" y="37"/>
                  </a:lnTo>
                  <a:lnTo>
                    <a:pt x="43" y="36"/>
                  </a:lnTo>
                  <a:lnTo>
                    <a:pt x="36" y="33"/>
                  </a:lnTo>
                  <a:lnTo>
                    <a:pt x="29" y="32"/>
                  </a:lnTo>
                  <a:lnTo>
                    <a:pt x="23" y="29"/>
                  </a:lnTo>
                  <a:lnTo>
                    <a:pt x="18" y="28"/>
                  </a:lnTo>
                  <a:lnTo>
                    <a:pt x="12" y="25"/>
                  </a:lnTo>
                  <a:lnTo>
                    <a:pt x="8" y="24"/>
                  </a:lnTo>
                  <a:lnTo>
                    <a:pt x="3" y="21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9"/>
                  </a:lnTo>
                  <a:lnTo>
                    <a:pt x="2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" name="Freeform 46"/>
            <p:cNvSpPr>
              <a:spLocks/>
            </p:cNvSpPr>
            <p:nvPr/>
          </p:nvSpPr>
          <p:spPr bwMode="auto">
            <a:xfrm>
              <a:off x="4185" y="3365"/>
              <a:ext cx="154" cy="16"/>
            </a:xfrm>
            <a:custGeom>
              <a:avLst/>
              <a:gdLst>
                <a:gd name="T0" fmla="*/ 464 w 464"/>
                <a:gd name="T1" fmla="*/ 8 h 62"/>
                <a:gd name="T2" fmla="*/ 458 w 464"/>
                <a:gd name="T3" fmla="*/ 22 h 62"/>
                <a:gd name="T4" fmla="*/ 448 w 464"/>
                <a:gd name="T5" fmla="*/ 31 h 62"/>
                <a:gd name="T6" fmla="*/ 438 w 464"/>
                <a:gd name="T7" fmla="*/ 36 h 62"/>
                <a:gd name="T8" fmla="*/ 427 w 464"/>
                <a:gd name="T9" fmla="*/ 40 h 62"/>
                <a:gd name="T10" fmla="*/ 416 w 464"/>
                <a:gd name="T11" fmla="*/ 46 h 62"/>
                <a:gd name="T12" fmla="*/ 406 w 464"/>
                <a:gd name="T13" fmla="*/ 48 h 62"/>
                <a:gd name="T14" fmla="*/ 395 w 464"/>
                <a:gd name="T15" fmla="*/ 51 h 62"/>
                <a:gd name="T16" fmla="*/ 378 w 464"/>
                <a:gd name="T17" fmla="*/ 52 h 62"/>
                <a:gd name="T18" fmla="*/ 359 w 464"/>
                <a:gd name="T19" fmla="*/ 54 h 62"/>
                <a:gd name="T20" fmla="*/ 341 w 464"/>
                <a:gd name="T21" fmla="*/ 55 h 62"/>
                <a:gd name="T22" fmla="*/ 322 w 464"/>
                <a:gd name="T23" fmla="*/ 56 h 62"/>
                <a:gd name="T24" fmla="*/ 303 w 464"/>
                <a:gd name="T25" fmla="*/ 56 h 62"/>
                <a:gd name="T26" fmla="*/ 285 w 464"/>
                <a:gd name="T27" fmla="*/ 58 h 62"/>
                <a:gd name="T28" fmla="*/ 267 w 464"/>
                <a:gd name="T29" fmla="*/ 59 h 62"/>
                <a:gd name="T30" fmla="*/ 249 w 464"/>
                <a:gd name="T31" fmla="*/ 59 h 62"/>
                <a:gd name="T32" fmla="*/ 231 w 464"/>
                <a:gd name="T33" fmla="*/ 60 h 62"/>
                <a:gd name="T34" fmla="*/ 213 w 464"/>
                <a:gd name="T35" fmla="*/ 60 h 62"/>
                <a:gd name="T36" fmla="*/ 195 w 464"/>
                <a:gd name="T37" fmla="*/ 62 h 62"/>
                <a:gd name="T38" fmla="*/ 176 w 464"/>
                <a:gd name="T39" fmla="*/ 62 h 62"/>
                <a:gd name="T40" fmla="*/ 157 w 464"/>
                <a:gd name="T41" fmla="*/ 62 h 62"/>
                <a:gd name="T42" fmla="*/ 139 w 464"/>
                <a:gd name="T43" fmla="*/ 60 h 62"/>
                <a:gd name="T44" fmla="*/ 122 w 464"/>
                <a:gd name="T45" fmla="*/ 60 h 62"/>
                <a:gd name="T46" fmla="*/ 103 w 464"/>
                <a:gd name="T47" fmla="*/ 60 h 62"/>
                <a:gd name="T48" fmla="*/ 85 w 464"/>
                <a:gd name="T49" fmla="*/ 60 h 62"/>
                <a:gd name="T50" fmla="*/ 67 w 464"/>
                <a:gd name="T51" fmla="*/ 59 h 62"/>
                <a:gd name="T52" fmla="*/ 49 w 464"/>
                <a:gd name="T53" fmla="*/ 59 h 62"/>
                <a:gd name="T54" fmla="*/ 30 w 464"/>
                <a:gd name="T55" fmla="*/ 58 h 62"/>
                <a:gd name="T56" fmla="*/ 12 w 464"/>
                <a:gd name="T57" fmla="*/ 56 h 62"/>
                <a:gd name="T58" fmla="*/ 33 w 464"/>
                <a:gd name="T59" fmla="*/ 42 h 62"/>
                <a:gd name="T60" fmla="*/ 41 w 464"/>
                <a:gd name="T61" fmla="*/ 43 h 62"/>
                <a:gd name="T62" fmla="*/ 53 w 464"/>
                <a:gd name="T63" fmla="*/ 44 h 62"/>
                <a:gd name="T64" fmla="*/ 66 w 464"/>
                <a:gd name="T65" fmla="*/ 44 h 62"/>
                <a:gd name="T66" fmla="*/ 82 w 464"/>
                <a:gd name="T67" fmla="*/ 46 h 62"/>
                <a:gd name="T68" fmla="*/ 100 w 464"/>
                <a:gd name="T69" fmla="*/ 47 h 62"/>
                <a:gd name="T70" fmla="*/ 119 w 464"/>
                <a:gd name="T71" fmla="*/ 47 h 62"/>
                <a:gd name="T72" fmla="*/ 140 w 464"/>
                <a:gd name="T73" fmla="*/ 47 h 62"/>
                <a:gd name="T74" fmla="*/ 162 w 464"/>
                <a:gd name="T75" fmla="*/ 47 h 62"/>
                <a:gd name="T76" fmla="*/ 186 w 464"/>
                <a:gd name="T77" fmla="*/ 47 h 62"/>
                <a:gd name="T78" fmla="*/ 209 w 464"/>
                <a:gd name="T79" fmla="*/ 47 h 62"/>
                <a:gd name="T80" fmla="*/ 234 w 464"/>
                <a:gd name="T81" fmla="*/ 46 h 62"/>
                <a:gd name="T82" fmla="*/ 258 w 464"/>
                <a:gd name="T83" fmla="*/ 44 h 62"/>
                <a:gd name="T84" fmla="*/ 281 w 464"/>
                <a:gd name="T85" fmla="*/ 43 h 62"/>
                <a:gd name="T86" fmla="*/ 305 w 464"/>
                <a:gd name="T87" fmla="*/ 40 h 62"/>
                <a:gd name="T88" fmla="*/ 328 w 464"/>
                <a:gd name="T89" fmla="*/ 39 h 62"/>
                <a:gd name="T90" fmla="*/ 351 w 464"/>
                <a:gd name="T91" fmla="*/ 38 h 62"/>
                <a:gd name="T92" fmla="*/ 371 w 464"/>
                <a:gd name="T93" fmla="*/ 34 h 62"/>
                <a:gd name="T94" fmla="*/ 391 w 464"/>
                <a:gd name="T95" fmla="*/ 31 h 62"/>
                <a:gd name="T96" fmla="*/ 409 w 464"/>
                <a:gd name="T97" fmla="*/ 28 h 62"/>
                <a:gd name="T98" fmla="*/ 426 w 464"/>
                <a:gd name="T99" fmla="*/ 26 h 62"/>
                <a:gd name="T100" fmla="*/ 440 w 464"/>
                <a:gd name="T101" fmla="*/ 22 h 62"/>
                <a:gd name="T102" fmla="*/ 452 w 464"/>
                <a:gd name="T103" fmla="*/ 8 h 62"/>
                <a:gd name="T104" fmla="*/ 458 w 464"/>
                <a:gd name="T105" fmla="*/ 0 h 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4"/>
                <a:gd name="T160" fmla="*/ 0 h 62"/>
                <a:gd name="T161" fmla="*/ 464 w 464"/>
                <a:gd name="T162" fmla="*/ 62 h 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4" h="62">
                  <a:moveTo>
                    <a:pt x="458" y="0"/>
                  </a:moveTo>
                  <a:lnTo>
                    <a:pt x="461" y="4"/>
                  </a:lnTo>
                  <a:lnTo>
                    <a:pt x="464" y="8"/>
                  </a:lnTo>
                  <a:lnTo>
                    <a:pt x="463" y="14"/>
                  </a:lnTo>
                  <a:lnTo>
                    <a:pt x="461" y="19"/>
                  </a:lnTo>
                  <a:lnTo>
                    <a:pt x="458" y="22"/>
                  </a:lnTo>
                  <a:lnTo>
                    <a:pt x="454" y="27"/>
                  </a:lnTo>
                  <a:lnTo>
                    <a:pt x="451" y="28"/>
                  </a:lnTo>
                  <a:lnTo>
                    <a:pt x="448" y="31"/>
                  </a:lnTo>
                  <a:lnTo>
                    <a:pt x="445" y="32"/>
                  </a:lnTo>
                  <a:lnTo>
                    <a:pt x="442" y="35"/>
                  </a:lnTo>
                  <a:lnTo>
                    <a:pt x="438" y="36"/>
                  </a:lnTo>
                  <a:lnTo>
                    <a:pt x="434" y="38"/>
                  </a:lnTo>
                  <a:lnTo>
                    <a:pt x="430" y="39"/>
                  </a:lnTo>
                  <a:lnTo>
                    <a:pt x="427" y="40"/>
                  </a:lnTo>
                  <a:lnTo>
                    <a:pt x="423" y="43"/>
                  </a:lnTo>
                  <a:lnTo>
                    <a:pt x="420" y="44"/>
                  </a:lnTo>
                  <a:lnTo>
                    <a:pt x="416" y="46"/>
                  </a:lnTo>
                  <a:lnTo>
                    <a:pt x="413" y="47"/>
                  </a:lnTo>
                  <a:lnTo>
                    <a:pt x="409" y="47"/>
                  </a:lnTo>
                  <a:lnTo>
                    <a:pt x="406" y="48"/>
                  </a:lnTo>
                  <a:lnTo>
                    <a:pt x="402" y="50"/>
                  </a:lnTo>
                  <a:lnTo>
                    <a:pt x="400" y="50"/>
                  </a:lnTo>
                  <a:lnTo>
                    <a:pt x="395" y="51"/>
                  </a:lnTo>
                  <a:lnTo>
                    <a:pt x="391" y="52"/>
                  </a:lnTo>
                  <a:lnTo>
                    <a:pt x="385" y="52"/>
                  </a:lnTo>
                  <a:lnTo>
                    <a:pt x="378" y="52"/>
                  </a:lnTo>
                  <a:lnTo>
                    <a:pt x="372" y="52"/>
                  </a:lnTo>
                  <a:lnTo>
                    <a:pt x="366" y="54"/>
                  </a:lnTo>
                  <a:lnTo>
                    <a:pt x="359" y="54"/>
                  </a:lnTo>
                  <a:lnTo>
                    <a:pt x="353" y="54"/>
                  </a:lnTo>
                  <a:lnTo>
                    <a:pt x="347" y="54"/>
                  </a:lnTo>
                  <a:lnTo>
                    <a:pt x="341" y="55"/>
                  </a:lnTo>
                  <a:lnTo>
                    <a:pt x="334" y="55"/>
                  </a:lnTo>
                  <a:lnTo>
                    <a:pt x="328" y="55"/>
                  </a:lnTo>
                  <a:lnTo>
                    <a:pt x="322" y="56"/>
                  </a:lnTo>
                  <a:lnTo>
                    <a:pt x="316" y="56"/>
                  </a:lnTo>
                  <a:lnTo>
                    <a:pt x="310" y="56"/>
                  </a:lnTo>
                  <a:lnTo>
                    <a:pt x="303" y="56"/>
                  </a:lnTo>
                  <a:lnTo>
                    <a:pt x="297" y="58"/>
                  </a:lnTo>
                  <a:lnTo>
                    <a:pt x="292" y="58"/>
                  </a:lnTo>
                  <a:lnTo>
                    <a:pt x="285" y="58"/>
                  </a:lnTo>
                  <a:lnTo>
                    <a:pt x="279" y="58"/>
                  </a:lnTo>
                  <a:lnTo>
                    <a:pt x="273" y="58"/>
                  </a:lnTo>
                  <a:lnTo>
                    <a:pt x="267" y="59"/>
                  </a:lnTo>
                  <a:lnTo>
                    <a:pt x="261" y="59"/>
                  </a:lnTo>
                  <a:lnTo>
                    <a:pt x="255" y="59"/>
                  </a:lnTo>
                  <a:lnTo>
                    <a:pt x="249" y="59"/>
                  </a:lnTo>
                  <a:lnTo>
                    <a:pt x="243" y="60"/>
                  </a:lnTo>
                  <a:lnTo>
                    <a:pt x="237" y="60"/>
                  </a:lnTo>
                  <a:lnTo>
                    <a:pt x="231" y="60"/>
                  </a:lnTo>
                  <a:lnTo>
                    <a:pt x="224" y="60"/>
                  </a:lnTo>
                  <a:lnTo>
                    <a:pt x="219" y="60"/>
                  </a:lnTo>
                  <a:lnTo>
                    <a:pt x="213" y="60"/>
                  </a:lnTo>
                  <a:lnTo>
                    <a:pt x="207" y="60"/>
                  </a:lnTo>
                  <a:lnTo>
                    <a:pt x="201" y="60"/>
                  </a:lnTo>
                  <a:lnTo>
                    <a:pt x="195" y="62"/>
                  </a:lnTo>
                  <a:lnTo>
                    <a:pt x="188" y="62"/>
                  </a:lnTo>
                  <a:lnTo>
                    <a:pt x="183" y="62"/>
                  </a:lnTo>
                  <a:lnTo>
                    <a:pt x="176" y="62"/>
                  </a:lnTo>
                  <a:lnTo>
                    <a:pt x="170" y="62"/>
                  </a:lnTo>
                  <a:lnTo>
                    <a:pt x="163" y="62"/>
                  </a:lnTo>
                  <a:lnTo>
                    <a:pt x="157" y="62"/>
                  </a:lnTo>
                  <a:lnTo>
                    <a:pt x="151" y="62"/>
                  </a:lnTo>
                  <a:lnTo>
                    <a:pt x="146" y="62"/>
                  </a:lnTo>
                  <a:lnTo>
                    <a:pt x="139" y="60"/>
                  </a:lnTo>
                  <a:lnTo>
                    <a:pt x="133" y="60"/>
                  </a:lnTo>
                  <a:lnTo>
                    <a:pt x="127" y="60"/>
                  </a:lnTo>
                  <a:lnTo>
                    <a:pt x="122" y="60"/>
                  </a:lnTo>
                  <a:lnTo>
                    <a:pt x="115" y="60"/>
                  </a:lnTo>
                  <a:lnTo>
                    <a:pt x="109" y="60"/>
                  </a:lnTo>
                  <a:lnTo>
                    <a:pt x="103" y="60"/>
                  </a:lnTo>
                  <a:lnTo>
                    <a:pt x="98" y="60"/>
                  </a:lnTo>
                  <a:lnTo>
                    <a:pt x="91" y="60"/>
                  </a:lnTo>
                  <a:lnTo>
                    <a:pt x="85" y="60"/>
                  </a:lnTo>
                  <a:lnTo>
                    <a:pt x="79" y="59"/>
                  </a:lnTo>
                  <a:lnTo>
                    <a:pt x="73" y="59"/>
                  </a:lnTo>
                  <a:lnTo>
                    <a:pt x="67" y="59"/>
                  </a:lnTo>
                  <a:lnTo>
                    <a:pt x="61" y="59"/>
                  </a:lnTo>
                  <a:lnTo>
                    <a:pt x="54" y="59"/>
                  </a:lnTo>
                  <a:lnTo>
                    <a:pt x="49" y="59"/>
                  </a:lnTo>
                  <a:lnTo>
                    <a:pt x="42" y="58"/>
                  </a:lnTo>
                  <a:lnTo>
                    <a:pt x="36" y="58"/>
                  </a:lnTo>
                  <a:lnTo>
                    <a:pt x="30" y="58"/>
                  </a:lnTo>
                  <a:lnTo>
                    <a:pt x="24" y="58"/>
                  </a:lnTo>
                  <a:lnTo>
                    <a:pt x="18" y="56"/>
                  </a:lnTo>
                  <a:lnTo>
                    <a:pt x="12" y="56"/>
                  </a:lnTo>
                  <a:lnTo>
                    <a:pt x="5" y="56"/>
                  </a:lnTo>
                  <a:lnTo>
                    <a:pt x="0" y="56"/>
                  </a:lnTo>
                  <a:lnTo>
                    <a:pt x="33" y="42"/>
                  </a:lnTo>
                  <a:lnTo>
                    <a:pt x="35" y="42"/>
                  </a:lnTo>
                  <a:lnTo>
                    <a:pt x="38" y="43"/>
                  </a:lnTo>
                  <a:lnTo>
                    <a:pt x="41" y="43"/>
                  </a:lnTo>
                  <a:lnTo>
                    <a:pt x="45" y="43"/>
                  </a:lnTo>
                  <a:lnTo>
                    <a:pt x="48" y="43"/>
                  </a:lnTo>
                  <a:lnTo>
                    <a:pt x="53" y="44"/>
                  </a:lnTo>
                  <a:lnTo>
                    <a:pt x="57" y="44"/>
                  </a:lnTo>
                  <a:lnTo>
                    <a:pt x="62" y="44"/>
                  </a:lnTo>
                  <a:lnTo>
                    <a:pt x="66" y="44"/>
                  </a:lnTo>
                  <a:lnTo>
                    <a:pt x="71" y="46"/>
                  </a:lnTo>
                  <a:lnTo>
                    <a:pt x="77" y="46"/>
                  </a:lnTo>
                  <a:lnTo>
                    <a:pt x="82" y="46"/>
                  </a:lnTo>
                  <a:lnTo>
                    <a:pt x="88" y="46"/>
                  </a:lnTo>
                  <a:lnTo>
                    <a:pt x="94" y="47"/>
                  </a:lnTo>
                  <a:lnTo>
                    <a:pt x="100" y="47"/>
                  </a:lnTo>
                  <a:lnTo>
                    <a:pt x="107" y="47"/>
                  </a:lnTo>
                  <a:lnTo>
                    <a:pt x="113" y="47"/>
                  </a:lnTo>
                  <a:lnTo>
                    <a:pt x="119" y="47"/>
                  </a:lnTo>
                  <a:lnTo>
                    <a:pt x="126" y="47"/>
                  </a:lnTo>
                  <a:lnTo>
                    <a:pt x="133" y="47"/>
                  </a:lnTo>
                  <a:lnTo>
                    <a:pt x="140" y="47"/>
                  </a:lnTo>
                  <a:lnTo>
                    <a:pt x="147" y="47"/>
                  </a:lnTo>
                  <a:lnTo>
                    <a:pt x="154" y="47"/>
                  </a:lnTo>
                  <a:lnTo>
                    <a:pt x="162" y="47"/>
                  </a:lnTo>
                  <a:lnTo>
                    <a:pt x="170" y="47"/>
                  </a:lnTo>
                  <a:lnTo>
                    <a:pt x="178" y="47"/>
                  </a:lnTo>
                  <a:lnTo>
                    <a:pt x="186" y="47"/>
                  </a:lnTo>
                  <a:lnTo>
                    <a:pt x="194" y="47"/>
                  </a:lnTo>
                  <a:lnTo>
                    <a:pt x="202" y="47"/>
                  </a:lnTo>
                  <a:lnTo>
                    <a:pt x="209" y="47"/>
                  </a:lnTo>
                  <a:lnTo>
                    <a:pt x="218" y="47"/>
                  </a:lnTo>
                  <a:lnTo>
                    <a:pt x="226" y="47"/>
                  </a:lnTo>
                  <a:lnTo>
                    <a:pt x="234" y="46"/>
                  </a:lnTo>
                  <a:lnTo>
                    <a:pt x="242" y="46"/>
                  </a:lnTo>
                  <a:lnTo>
                    <a:pt x="249" y="44"/>
                  </a:lnTo>
                  <a:lnTo>
                    <a:pt x="258" y="44"/>
                  </a:lnTo>
                  <a:lnTo>
                    <a:pt x="266" y="44"/>
                  </a:lnTo>
                  <a:lnTo>
                    <a:pt x="273" y="43"/>
                  </a:lnTo>
                  <a:lnTo>
                    <a:pt x="281" y="43"/>
                  </a:lnTo>
                  <a:lnTo>
                    <a:pt x="289" y="43"/>
                  </a:lnTo>
                  <a:lnTo>
                    <a:pt x="297" y="42"/>
                  </a:lnTo>
                  <a:lnTo>
                    <a:pt x="305" y="40"/>
                  </a:lnTo>
                  <a:lnTo>
                    <a:pt x="312" y="40"/>
                  </a:lnTo>
                  <a:lnTo>
                    <a:pt x="321" y="39"/>
                  </a:lnTo>
                  <a:lnTo>
                    <a:pt x="328" y="39"/>
                  </a:lnTo>
                  <a:lnTo>
                    <a:pt x="336" y="38"/>
                  </a:lnTo>
                  <a:lnTo>
                    <a:pt x="343" y="38"/>
                  </a:lnTo>
                  <a:lnTo>
                    <a:pt x="351" y="38"/>
                  </a:lnTo>
                  <a:lnTo>
                    <a:pt x="357" y="35"/>
                  </a:lnTo>
                  <a:lnTo>
                    <a:pt x="364" y="35"/>
                  </a:lnTo>
                  <a:lnTo>
                    <a:pt x="371" y="34"/>
                  </a:lnTo>
                  <a:lnTo>
                    <a:pt x="378" y="34"/>
                  </a:lnTo>
                  <a:lnTo>
                    <a:pt x="384" y="32"/>
                  </a:lnTo>
                  <a:lnTo>
                    <a:pt x="391" y="31"/>
                  </a:lnTo>
                  <a:lnTo>
                    <a:pt x="397" y="31"/>
                  </a:lnTo>
                  <a:lnTo>
                    <a:pt x="404" y="30"/>
                  </a:lnTo>
                  <a:lnTo>
                    <a:pt x="409" y="28"/>
                  </a:lnTo>
                  <a:lnTo>
                    <a:pt x="415" y="27"/>
                  </a:lnTo>
                  <a:lnTo>
                    <a:pt x="420" y="26"/>
                  </a:lnTo>
                  <a:lnTo>
                    <a:pt x="426" y="26"/>
                  </a:lnTo>
                  <a:lnTo>
                    <a:pt x="430" y="24"/>
                  </a:lnTo>
                  <a:lnTo>
                    <a:pt x="435" y="23"/>
                  </a:lnTo>
                  <a:lnTo>
                    <a:pt x="440" y="22"/>
                  </a:lnTo>
                  <a:lnTo>
                    <a:pt x="445" y="20"/>
                  </a:lnTo>
                  <a:lnTo>
                    <a:pt x="447" y="15"/>
                  </a:lnTo>
                  <a:lnTo>
                    <a:pt x="452" y="8"/>
                  </a:lnTo>
                  <a:lnTo>
                    <a:pt x="455" y="3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" name="Freeform 47"/>
            <p:cNvSpPr>
              <a:spLocks/>
            </p:cNvSpPr>
            <p:nvPr/>
          </p:nvSpPr>
          <p:spPr bwMode="auto">
            <a:xfrm>
              <a:off x="4099" y="3346"/>
              <a:ext cx="4" cy="24"/>
            </a:xfrm>
            <a:custGeom>
              <a:avLst/>
              <a:gdLst>
                <a:gd name="T0" fmla="*/ 12 w 12"/>
                <a:gd name="T1" fmla="*/ 0 h 96"/>
                <a:gd name="T2" fmla="*/ 12 w 12"/>
                <a:gd name="T3" fmla="*/ 93 h 96"/>
                <a:gd name="T4" fmla="*/ 1 w 12"/>
                <a:gd name="T5" fmla="*/ 96 h 96"/>
                <a:gd name="T6" fmla="*/ 0 w 12"/>
                <a:gd name="T7" fmla="*/ 91 h 96"/>
                <a:gd name="T8" fmla="*/ 0 w 12"/>
                <a:gd name="T9" fmla="*/ 87 h 96"/>
                <a:gd name="T10" fmla="*/ 0 w 12"/>
                <a:gd name="T11" fmla="*/ 81 h 96"/>
                <a:gd name="T12" fmla="*/ 0 w 12"/>
                <a:gd name="T13" fmla="*/ 76 h 96"/>
                <a:gd name="T14" fmla="*/ 0 w 12"/>
                <a:gd name="T15" fmla="*/ 69 h 96"/>
                <a:gd name="T16" fmla="*/ 1 w 12"/>
                <a:gd name="T17" fmla="*/ 64 h 96"/>
                <a:gd name="T18" fmla="*/ 1 w 12"/>
                <a:gd name="T19" fmla="*/ 57 h 96"/>
                <a:gd name="T20" fmla="*/ 2 w 12"/>
                <a:gd name="T21" fmla="*/ 51 h 96"/>
                <a:gd name="T22" fmla="*/ 2 w 12"/>
                <a:gd name="T23" fmla="*/ 43 h 96"/>
                <a:gd name="T24" fmla="*/ 2 w 12"/>
                <a:gd name="T25" fmla="*/ 36 h 96"/>
                <a:gd name="T26" fmla="*/ 2 w 12"/>
                <a:gd name="T27" fmla="*/ 29 h 96"/>
                <a:gd name="T28" fmla="*/ 3 w 12"/>
                <a:gd name="T29" fmla="*/ 24 h 96"/>
                <a:gd name="T30" fmla="*/ 3 w 12"/>
                <a:gd name="T31" fmla="*/ 17 h 96"/>
                <a:gd name="T32" fmla="*/ 3 w 12"/>
                <a:gd name="T33" fmla="*/ 12 h 96"/>
                <a:gd name="T34" fmla="*/ 3 w 12"/>
                <a:gd name="T35" fmla="*/ 8 h 96"/>
                <a:gd name="T36" fmla="*/ 3 w 12"/>
                <a:gd name="T37" fmla="*/ 5 h 96"/>
                <a:gd name="T38" fmla="*/ 2 w 12"/>
                <a:gd name="T39" fmla="*/ 1 h 96"/>
                <a:gd name="T40" fmla="*/ 4 w 12"/>
                <a:gd name="T41" fmla="*/ 1 h 96"/>
                <a:gd name="T42" fmla="*/ 8 w 12"/>
                <a:gd name="T43" fmla="*/ 3 h 96"/>
                <a:gd name="T44" fmla="*/ 12 w 12"/>
                <a:gd name="T45" fmla="*/ 0 h 96"/>
                <a:gd name="T46" fmla="*/ 12 w 12"/>
                <a:gd name="T47" fmla="*/ 0 h 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"/>
                <a:gd name="T73" fmla="*/ 0 h 96"/>
                <a:gd name="T74" fmla="*/ 12 w 12"/>
                <a:gd name="T75" fmla="*/ 96 h 9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" h="96">
                  <a:moveTo>
                    <a:pt x="12" y="0"/>
                  </a:moveTo>
                  <a:lnTo>
                    <a:pt x="12" y="93"/>
                  </a:lnTo>
                  <a:lnTo>
                    <a:pt x="1" y="96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0" y="81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1" y="64"/>
                  </a:lnTo>
                  <a:lnTo>
                    <a:pt x="1" y="57"/>
                  </a:lnTo>
                  <a:lnTo>
                    <a:pt x="2" y="51"/>
                  </a:lnTo>
                  <a:lnTo>
                    <a:pt x="2" y="43"/>
                  </a:lnTo>
                  <a:lnTo>
                    <a:pt x="2" y="36"/>
                  </a:lnTo>
                  <a:lnTo>
                    <a:pt x="2" y="29"/>
                  </a:lnTo>
                  <a:lnTo>
                    <a:pt x="3" y="24"/>
                  </a:lnTo>
                  <a:lnTo>
                    <a:pt x="3" y="17"/>
                  </a:lnTo>
                  <a:lnTo>
                    <a:pt x="3" y="12"/>
                  </a:lnTo>
                  <a:lnTo>
                    <a:pt x="3" y="8"/>
                  </a:lnTo>
                  <a:lnTo>
                    <a:pt x="3" y="5"/>
                  </a:lnTo>
                  <a:lnTo>
                    <a:pt x="2" y="1"/>
                  </a:lnTo>
                  <a:lnTo>
                    <a:pt x="4" y="1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" name="Freeform 48"/>
            <p:cNvSpPr>
              <a:spLocks/>
            </p:cNvSpPr>
            <p:nvPr/>
          </p:nvSpPr>
          <p:spPr bwMode="auto">
            <a:xfrm>
              <a:off x="4107" y="3348"/>
              <a:ext cx="5" cy="23"/>
            </a:xfrm>
            <a:custGeom>
              <a:avLst/>
              <a:gdLst>
                <a:gd name="T0" fmla="*/ 12 w 13"/>
                <a:gd name="T1" fmla="*/ 0 h 94"/>
                <a:gd name="T2" fmla="*/ 13 w 13"/>
                <a:gd name="T3" fmla="*/ 92 h 94"/>
                <a:gd name="T4" fmla="*/ 0 w 13"/>
                <a:gd name="T5" fmla="*/ 94 h 94"/>
                <a:gd name="T6" fmla="*/ 0 w 13"/>
                <a:gd name="T7" fmla="*/ 90 h 94"/>
                <a:gd name="T8" fmla="*/ 0 w 13"/>
                <a:gd name="T9" fmla="*/ 85 h 94"/>
                <a:gd name="T10" fmla="*/ 0 w 13"/>
                <a:gd name="T11" fmla="*/ 81 h 94"/>
                <a:gd name="T12" fmla="*/ 1 w 13"/>
                <a:gd name="T13" fmla="*/ 76 h 94"/>
                <a:gd name="T14" fmla="*/ 1 w 13"/>
                <a:gd name="T15" fmla="*/ 69 h 94"/>
                <a:gd name="T16" fmla="*/ 1 w 13"/>
                <a:gd name="T17" fmla="*/ 62 h 94"/>
                <a:gd name="T18" fmla="*/ 2 w 13"/>
                <a:gd name="T19" fmla="*/ 56 h 94"/>
                <a:gd name="T20" fmla="*/ 2 w 13"/>
                <a:gd name="T21" fmla="*/ 49 h 94"/>
                <a:gd name="T22" fmla="*/ 2 w 13"/>
                <a:gd name="T23" fmla="*/ 41 h 94"/>
                <a:gd name="T24" fmla="*/ 3 w 13"/>
                <a:gd name="T25" fmla="*/ 34 h 94"/>
                <a:gd name="T26" fmla="*/ 3 w 13"/>
                <a:gd name="T27" fmla="*/ 28 h 94"/>
                <a:gd name="T28" fmla="*/ 3 w 13"/>
                <a:gd name="T29" fmla="*/ 22 h 94"/>
                <a:gd name="T30" fmla="*/ 3 w 13"/>
                <a:gd name="T31" fmla="*/ 16 h 94"/>
                <a:gd name="T32" fmla="*/ 3 w 13"/>
                <a:gd name="T33" fmla="*/ 10 h 94"/>
                <a:gd name="T34" fmla="*/ 3 w 13"/>
                <a:gd name="T35" fmla="*/ 6 h 94"/>
                <a:gd name="T36" fmla="*/ 4 w 13"/>
                <a:gd name="T37" fmla="*/ 4 h 94"/>
                <a:gd name="T38" fmla="*/ 3 w 13"/>
                <a:gd name="T39" fmla="*/ 0 h 94"/>
                <a:gd name="T40" fmla="*/ 5 w 13"/>
                <a:gd name="T41" fmla="*/ 0 h 94"/>
                <a:gd name="T42" fmla="*/ 8 w 13"/>
                <a:gd name="T43" fmla="*/ 1 h 94"/>
                <a:gd name="T44" fmla="*/ 12 w 13"/>
                <a:gd name="T45" fmla="*/ 0 h 94"/>
                <a:gd name="T46" fmla="*/ 12 w 13"/>
                <a:gd name="T47" fmla="*/ 0 h 9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"/>
                <a:gd name="T73" fmla="*/ 0 h 94"/>
                <a:gd name="T74" fmla="*/ 13 w 13"/>
                <a:gd name="T75" fmla="*/ 94 h 9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" h="94">
                  <a:moveTo>
                    <a:pt x="12" y="0"/>
                  </a:moveTo>
                  <a:lnTo>
                    <a:pt x="13" y="92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0" y="85"/>
                  </a:lnTo>
                  <a:lnTo>
                    <a:pt x="0" y="81"/>
                  </a:lnTo>
                  <a:lnTo>
                    <a:pt x="1" y="76"/>
                  </a:lnTo>
                  <a:lnTo>
                    <a:pt x="1" y="69"/>
                  </a:lnTo>
                  <a:lnTo>
                    <a:pt x="1" y="62"/>
                  </a:lnTo>
                  <a:lnTo>
                    <a:pt x="2" y="56"/>
                  </a:lnTo>
                  <a:lnTo>
                    <a:pt x="2" y="49"/>
                  </a:lnTo>
                  <a:lnTo>
                    <a:pt x="2" y="41"/>
                  </a:lnTo>
                  <a:lnTo>
                    <a:pt x="3" y="34"/>
                  </a:lnTo>
                  <a:lnTo>
                    <a:pt x="3" y="28"/>
                  </a:lnTo>
                  <a:lnTo>
                    <a:pt x="3" y="22"/>
                  </a:lnTo>
                  <a:lnTo>
                    <a:pt x="3" y="16"/>
                  </a:lnTo>
                  <a:lnTo>
                    <a:pt x="3" y="10"/>
                  </a:lnTo>
                  <a:lnTo>
                    <a:pt x="3" y="6"/>
                  </a:lnTo>
                  <a:lnTo>
                    <a:pt x="4" y="4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" name="Freeform 49"/>
            <p:cNvSpPr>
              <a:spLocks/>
            </p:cNvSpPr>
            <p:nvPr/>
          </p:nvSpPr>
          <p:spPr bwMode="auto">
            <a:xfrm>
              <a:off x="4116" y="3349"/>
              <a:ext cx="4" cy="23"/>
            </a:xfrm>
            <a:custGeom>
              <a:avLst/>
              <a:gdLst>
                <a:gd name="T0" fmla="*/ 12 w 13"/>
                <a:gd name="T1" fmla="*/ 0 h 93"/>
                <a:gd name="T2" fmla="*/ 13 w 13"/>
                <a:gd name="T3" fmla="*/ 92 h 93"/>
                <a:gd name="T4" fmla="*/ 0 w 13"/>
                <a:gd name="T5" fmla="*/ 93 h 93"/>
                <a:gd name="T6" fmla="*/ 0 w 13"/>
                <a:gd name="T7" fmla="*/ 89 h 93"/>
                <a:gd name="T8" fmla="*/ 0 w 13"/>
                <a:gd name="T9" fmla="*/ 85 h 93"/>
                <a:gd name="T10" fmla="*/ 0 w 13"/>
                <a:gd name="T11" fmla="*/ 80 h 93"/>
                <a:gd name="T12" fmla="*/ 0 w 13"/>
                <a:gd name="T13" fmla="*/ 75 h 93"/>
                <a:gd name="T14" fmla="*/ 0 w 13"/>
                <a:gd name="T15" fmla="*/ 68 h 93"/>
                <a:gd name="T16" fmla="*/ 1 w 13"/>
                <a:gd name="T17" fmla="*/ 63 h 93"/>
                <a:gd name="T18" fmla="*/ 1 w 13"/>
                <a:gd name="T19" fmla="*/ 56 h 93"/>
                <a:gd name="T20" fmla="*/ 2 w 13"/>
                <a:gd name="T21" fmla="*/ 49 h 93"/>
                <a:gd name="T22" fmla="*/ 2 w 13"/>
                <a:gd name="T23" fmla="*/ 41 h 93"/>
                <a:gd name="T24" fmla="*/ 2 w 13"/>
                <a:gd name="T25" fmla="*/ 35 h 93"/>
                <a:gd name="T26" fmla="*/ 2 w 13"/>
                <a:gd name="T27" fmla="*/ 28 h 93"/>
                <a:gd name="T28" fmla="*/ 3 w 13"/>
                <a:gd name="T29" fmla="*/ 23 h 93"/>
                <a:gd name="T30" fmla="*/ 2 w 13"/>
                <a:gd name="T31" fmla="*/ 16 h 93"/>
                <a:gd name="T32" fmla="*/ 2 w 13"/>
                <a:gd name="T33" fmla="*/ 11 h 93"/>
                <a:gd name="T34" fmla="*/ 2 w 13"/>
                <a:gd name="T35" fmla="*/ 7 h 93"/>
                <a:gd name="T36" fmla="*/ 2 w 13"/>
                <a:gd name="T37" fmla="*/ 4 h 93"/>
                <a:gd name="T38" fmla="*/ 2 w 13"/>
                <a:gd name="T39" fmla="*/ 0 h 93"/>
                <a:gd name="T40" fmla="*/ 5 w 13"/>
                <a:gd name="T41" fmla="*/ 0 h 93"/>
                <a:gd name="T42" fmla="*/ 8 w 13"/>
                <a:gd name="T43" fmla="*/ 1 h 93"/>
                <a:gd name="T44" fmla="*/ 12 w 13"/>
                <a:gd name="T45" fmla="*/ 0 h 93"/>
                <a:gd name="T46" fmla="*/ 12 w 13"/>
                <a:gd name="T47" fmla="*/ 0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"/>
                <a:gd name="T73" fmla="*/ 0 h 93"/>
                <a:gd name="T74" fmla="*/ 13 w 13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" h="93">
                  <a:moveTo>
                    <a:pt x="12" y="0"/>
                  </a:moveTo>
                  <a:lnTo>
                    <a:pt x="13" y="92"/>
                  </a:lnTo>
                  <a:lnTo>
                    <a:pt x="0" y="93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1" y="63"/>
                  </a:lnTo>
                  <a:lnTo>
                    <a:pt x="1" y="56"/>
                  </a:lnTo>
                  <a:lnTo>
                    <a:pt x="2" y="49"/>
                  </a:lnTo>
                  <a:lnTo>
                    <a:pt x="2" y="41"/>
                  </a:lnTo>
                  <a:lnTo>
                    <a:pt x="2" y="35"/>
                  </a:lnTo>
                  <a:lnTo>
                    <a:pt x="2" y="28"/>
                  </a:lnTo>
                  <a:lnTo>
                    <a:pt x="3" y="23"/>
                  </a:lnTo>
                  <a:lnTo>
                    <a:pt x="2" y="16"/>
                  </a:lnTo>
                  <a:lnTo>
                    <a:pt x="2" y="11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" name="Freeform 50"/>
            <p:cNvSpPr>
              <a:spLocks/>
            </p:cNvSpPr>
            <p:nvPr/>
          </p:nvSpPr>
          <p:spPr bwMode="auto">
            <a:xfrm>
              <a:off x="4124" y="3350"/>
              <a:ext cx="5" cy="24"/>
            </a:xfrm>
            <a:custGeom>
              <a:avLst/>
              <a:gdLst>
                <a:gd name="T0" fmla="*/ 13 w 14"/>
                <a:gd name="T1" fmla="*/ 0 h 95"/>
                <a:gd name="T2" fmla="*/ 14 w 14"/>
                <a:gd name="T3" fmla="*/ 92 h 95"/>
                <a:gd name="T4" fmla="*/ 1 w 14"/>
                <a:gd name="T5" fmla="*/ 95 h 95"/>
                <a:gd name="T6" fmla="*/ 0 w 14"/>
                <a:gd name="T7" fmla="*/ 91 h 95"/>
                <a:gd name="T8" fmla="*/ 0 w 14"/>
                <a:gd name="T9" fmla="*/ 86 h 95"/>
                <a:gd name="T10" fmla="*/ 0 w 14"/>
                <a:gd name="T11" fmla="*/ 80 h 95"/>
                <a:gd name="T12" fmla="*/ 1 w 14"/>
                <a:gd name="T13" fmla="*/ 75 h 95"/>
                <a:gd name="T14" fmla="*/ 1 w 14"/>
                <a:gd name="T15" fmla="*/ 68 h 95"/>
                <a:gd name="T16" fmla="*/ 1 w 14"/>
                <a:gd name="T17" fmla="*/ 62 h 95"/>
                <a:gd name="T18" fmla="*/ 2 w 14"/>
                <a:gd name="T19" fmla="*/ 55 h 95"/>
                <a:gd name="T20" fmla="*/ 2 w 14"/>
                <a:gd name="T21" fmla="*/ 48 h 95"/>
                <a:gd name="T22" fmla="*/ 2 w 14"/>
                <a:gd name="T23" fmla="*/ 42 h 95"/>
                <a:gd name="T24" fmla="*/ 3 w 14"/>
                <a:gd name="T25" fmla="*/ 35 h 95"/>
                <a:gd name="T26" fmla="*/ 3 w 14"/>
                <a:gd name="T27" fmla="*/ 28 h 95"/>
                <a:gd name="T28" fmla="*/ 4 w 14"/>
                <a:gd name="T29" fmla="*/ 22 h 95"/>
                <a:gd name="T30" fmla="*/ 4 w 14"/>
                <a:gd name="T31" fmla="*/ 15 h 95"/>
                <a:gd name="T32" fmla="*/ 4 w 14"/>
                <a:gd name="T33" fmla="*/ 11 h 95"/>
                <a:gd name="T34" fmla="*/ 4 w 14"/>
                <a:gd name="T35" fmla="*/ 7 h 95"/>
                <a:gd name="T36" fmla="*/ 4 w 14"/>
                <a:gd name="T37" fmla="*/ 4 h 95"/>
                <a:gd name="T38" fmla="*/ 3 w 14"/>
                <a:gd name="T39" fmla="*/ 0 h 95"/>
                <a:gd name="T40" fmla="*/ 5 w 14"/>
                <a:gd name="T41" fmla="*/ 0 h 95"/>
                <a:gd name="T42" fmla="*/ 9 w 14"/>
                <a:gd name="T43" fmla="*/ 2 h 95"/>
                <a:gd name="T44" fmla="*/ 13 w 14"/>
                <a:gd name="T45" fmla="*/ 0 h 95"/>
                <a:gd name="T46" fmla="*/ 13 w 14"/>
                <a:gd name="T47" fmla="*/ 0 h 9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"/>
                <a:gd name="T73" fmla="*/ 0 h 95"/>
                <a:gd name="T74" fmla="*/ 14 w 14"/>
                <a:gd name="T75" fmla="*/ 95 h 9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" h="95">
                  <a:moveTo>
                    <a:pt x="13" y="0"/>
                  </a:moveTo>
                  <a:lnTo>
                    <a:pt x="14" y="92"/>
                  </a:lnTo>
                  <a:lnTo>
                    <a:pt x="1" y="95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2" y="55"/>
                  </a:lnTo>
                  <a:lnTo>
                    <a:pt x="2" y="48"/>
                  </a:lnTo>
                  <a:lnTo>
                    <a:pt x="2" y="42"/>
                  </a:lnTo>
                  <a:lnTo>
                    <a:pt x="3" y="35"/>
                  </a:lnTo>
                  <a:lnTo>
                    <a:pt x="3" y="28"/>
                  </a:lnTo>
                  <a:lnTo>
                    <a:pt x="4" y="22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4"/>
                  </a:lnTo>
                  <a:lnTo>
                    <a:pt x="3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" name="Freeform 51"/>
            <p:cNvSpPr>
              <a:spLocks/>
            </p:cNvSpPr>
            <p:nvPr/>
          </p:nvSpPr>
          <p:spPr bwMode="auto">
            <a:xfrm>
              <a:off x="4133" y="3352"/>
              <a:ext cx="4" cy="23"/>
            </a:xfrm>
            <a:custGeom>
              <a:avLst/>
              <a:gdLst>
                <a:gd name="T0" fmla="*/ 13 w 13"/>
                <a:gd name="T1" fmla="*/ 0 h 94"/>
                <a:gd name="T2" fmla="*/ 13 w 13"/>
                <a:gd name="T3" fmla="*/ 92 h 94"/>
                <a:gd name="T4" fmla="*/ 0 w 13"/>
                <a:gd name="T5" fmla="*/ 94 h 94"/>
                <a:gd name="T6" fmla="*/ 0 w 13"/>
                <a:gd name="T7" fmla="*/ 89 h 94"/>
                <a:gd name="T8" fmla="*/ 0 w 13"/>
                <a:gd name="T9" fmla="*/ 85 h 94"/>
                <a:gd name="T10" fmla="*/ 0 w 13"/>
                <a:gd name="T11" fmla="*/ 80 h 94"/>
                <a:gd name="T12" fmla="*/ 0 w 13"/>
                <a:gd name="T13" fmla="*/ 74 h 94"/>
                <a:gd name="T14" fmla="*/ 0 w 13"/>
                <a:gd name="T15" fmla="*/ 68 h 94"/>
                <a:gd name="T16" fmla="*/ 1 w 13"/>
                <a:gd name="T17" fmla="*/ 61 h 94"/>
                <a:gd name="T18" fmla="*/ 1 w 13"/>
                <a:gd name="T19" fmla="*/ 54 h 94"/>
                <a:gd name="T20" fmla="*/ 3 w 13"/>
                <a:gd name="T21" fmla="*/ 48 h 94"/>
                <a:gd name="T22" fmla="*/ 3 w 13"/>
                <a:gd name="T23" fmla="*/ 41 h 94"/>
                <a:gd name="T24" fmla="*/ 3 w 13"/>
                <a:gd name="T25" fmla="*/ 34 h 94"/>
                <a:gd name="T26" fmla="*/ 3 w 13"/>
                <a:gd name="T27" fmla="*/ 28 h 94"/>
                <a:gd name="T28" fmla="*/ 4 w 13"/>
                <a:gd name="T29" fmla="*/ 21 h 94"/>
                <a:gd name="T30" fmla="*/ 3 w 13"/>
                <a:gd name="T31" fmla="*/ 14 h 94"/>
                <a:gd name="T32" fmla="*/ 3 w 13"/>
                <a:gd name="T33" fmla="*/ 10 h 94"/>
                <a:gd name="T34" fmla="*/ 3 w 13"/>
                <a:gd name="T35" fmla="*/ 6 h 94"/>
                <a:gd name="T36" fmla="*/ 3 w 13"/>
                <a:gd name="T37" fmla="*/ 2 h 94"/>
                <a:gd name="T38" fmla="*/ 3 w 13"/>
                <a:gd name="T39" fmla="*/ 0 h 94"/>
                <a:gd name="T40" fmla="*/ 5 w 13"/>
                <a:gd name="T41" fmla="*/ 0 h 94"/>
                <a:gd name="T42" fmla="*/ 8 w 13"/>
                <a:gd name="T43" fmla="*/ 1 h 94"/>
                <a:gd name="T44" fmla="*/ 13 w 13"/>
                <a:gd name="T45" fmla="*/ 0 h 94"/>
                <a:gd name="T46" fmla="*/ 13 w 13"/>
                <a:gd name="T47" fmla="*/ 0 h 9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"/>
                <a:gd name="T73" fmla="*/ 0 h 94"/>
                <a:gd name="T74" fmla="*/ 13 w 13"/>
                <a:gd name="T75" fmla="*/ 94 h 9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" h="94">
                  <a:moveTo>
                    <a:pt x="13" y="0"/>
                  </a:moveTo>
                  <a:lnTo>
                    <a:pt x="13" y="92"/>
                  </a:lnTo>
                  <a:lnTo>
                    <a:pt x="0" y="94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1" y="54"/>
                  </a:lnTo>
                  <a:lnTo>
                    <a:pt x="3" y="48"/>
                  </a:lnTo>
                  <a:lnTo>
                    <a:pt x="3" y="41"/>
                  </a:lnTo>
                  <a:lnTo>
                    <a:pt x="3" y="34"/>
                  </a:lnTo>
                  <a:lnTo>
                    <a:pt x="3" y="28"/>
                  </a:lnTo>
                  <a:lnTo>
                    <a:pt x="4" y="21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3" y="6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" name="Freeform 52"/>
            <p:cNvSpPr>
              <a:spLocks/>
            </p:cNvSpPr>
            <p:nvPr/>
          </p:nvSpPr>
          <p:spPr bwMode="auto">
            <a:xfrm>
              <a:off x="4141" y="3353"/>
              <a:ext cx="5" cy="24"/>
            </a:xfrm>
            <a:custGeom>
              <a:avLst/>
              <a:gdLst>
                <a:gd name="T0" fmla="*/ 13 w 14"/>
                <a:gd name="T1" fmla="*/ 0 h 95"/>
                <a:gd name="T2" fmla="*/ 14 w 14"/>
                <a:gd name="T3" fmla="*/ 92 h 95"/>
                <a:gd name="T4" fmla="*/ 0 w 14"/>
                <a:gd name="T5" fmla="*/ 95 h 95"/>
                <a:gd name="T6" fmla="*/ 0 w 14"/>
                <a:gd name="T7" fmla="*/ 89 h 95"/>
                <a:gd name="T8" fmla="*/ 0 w 14"/>
                <a:gd name="T9" fmla="*/ 85 h 95"/>
                <a:gd name="T10" fmla="*/ 0 w 14"/>
                <a:gd name="T11" fmla="*/ 80 h 95"/>
                <a:gd name="T12" fmla="*/ 1 w 14"/>
                <a:gd name="T13" fmla="*/ 75 h 95"/>
                <a:gd name="T14" fmla="*/ 1 w 14"/>
                <a:gd name="T15" fmla="*/ 68 h 95"/>
                <a:gd name="T16" fmla="*/ 1 w 14"/>
                <a:gd name="T17" fmla="*/ 61 h 95"/>
                <a:gd name="T18" fmla="*/ 2 w 14"/>
                <a:gd name="T19" fmla="*/ 55 h 95"/>
                <a:gd name="T20" fmla="*/ 2 w 14"/>
                <a:gd name="T21" fmla="*/ 48 h 95"/>
                <a:gd name="T22" fmla="*/ 2 w 14"/>
                <a:gd name="T23" fmla="*/ 41 h 95"/>
                <a:gd name="T24" fmla="*/ 3 w 14"/>
                <a:gd name="T25" fmla="*/ 35 h 95"/>
                <a:gd name="T26" fmla="*/ 3 w 14"/>
                <a:gd name="T27" fmla="*/ 28 h 95"/>
                <a:gd name="T28" fmla="*/ 4 w 14"/>
                <a:gd name="T29" fmla="*/ 21 h 95"/>
                <a:gd name="T30" fmla="*/ 4 w 14"/>
                <a:gd name="T31" fmla="*/ 15 h 95"/>
                <a:gd name="T32" fmla="*/ 4 w 14"/>
                <a:gd name="T33" fmla="*/ 11 h 95"/>
                <a:gd name="T34" fmla="*/ 4 w 14"/>
                <a:gd name="T35" fmla="*/ 7 h 95"/>
                <a:gd name="T36" fmla="*/ 4 w 14"/>
                <a:gd name="T37" fmla="*/ 4 h 95"/>
                <a:gd name="T38" fmla="*/ 4 w 14"/>
                <a:gd name="T39" fmla="*/ 0 h 95"/>
                <a:gd name="T40" fmla="*/ 6 w 14"/>
                <a:gd name="T41" fmla="*/ 0 h 95"/>
                <a:gd name="T42" fmla="*/ 9 w 14"/>
                <a:gd name="T43" fmla="*/ 0 h 95"/>
                <a:gd name="T44" fmla="*/ 13 w 14"/>
                <a:gd name="T45" fmla="*/ 0 h 95"/>
                <a:gd name="T46" fmla="*/ 13 w 14"/>
                <a:gd name="T47" fmla="*/ 0 h 9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"/>
                <a:gd name="T73" fmla="*/ 0 h 95"/>
                <a:gd name="T74" fmla="*/ 14 w 14"/>
                <a:gd name="T75" fmla="*/ 95 h 9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" h="95">
                  <a:moveTo>
                    <a:pt x="13" y="0"/>
                  </a:moveTo>
                  <a:lnTo>
                    <a:pt x="14" y="92"/>
                  </a:lnTo>
                  <a:lnTo>
                    <a:pt x="0" y="95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1" y="75"/>
                  </a:lnTo>
                  <a:lnTo>
                    <a:pt x="1" y="68"/>
                  </a:lnTo>
                  <a:lnTo>
                    <a:pt x="1" y="61"/>
                  </a:lnTo>
                  <a:lnTo>
                    <a:pt x="2" y="55"/>
                  </a:lnTo>
                  <a:lnTo>
                    <a:pt x="2" y="48"/>
                  </a:lnTo>
                  <a:lnTo>
                    <a:pt x="2" y="41"/>
                  </a:lnTo>
                  <a:lnTo>
                    <a:pt x="3" y="35"/>
                  </a:lnTo>
                  <a:lnTo>
                    <a:pt x="3" y="28"/>
                  </a:lnTo>
                  <a:lnTo>
                    <a:pt x="4" y="21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" name="Freeform 53"/>
            <p:cNvSpPr>
              <a:spLocks/>
            </p:cNvSpPr>
            <p:nvPr/>
          </p:nvSpPr>
          <p:spPr bwMode="auto">
            <a:xfrm>
              <a:off x="4123" y="3407"/>
              <a:ext cx="4" cy="22"/>
            </a:xfrm>
            <a:custGeom>
              <a:avLst/>
              <a:gdLst>
                <a:gd name="T0" fmla="*/ 7 w 14"/>
                <a:gd name="T1" fmla="*/ 4 h 90"/>
                <a:gd name="T2" fmla="*/ 14 w 14"/>
                <a:gd name="T3" fmla="*/ 90 h 90"/>
                <a:gd name="T4" fmla="*/ 4 w 14"/>
                <a:gd name="T5" fmla="*/ 89 h 90"/>
                <a:gd name="T6" fmla="*/ 4 w 14"/>
                <a:gd name="T7" fmla="*/ 84 h 90"/>
                <a:gd name="T8" fmla="*/ 4 w 14"/>
                <a:gd name="T9" fmla="*/ 80 h 90"/>
                <a:gd name="T10" fmla="*/ 3 w 14"/>
                <a:gd name="T11" fmla="*/ 74 h 90"/>
                <a:gd name="T12" fmla="*/ 3 w 14"/>
                <a:gd name="T13" fmla="*/ 69 h 90"/>
                <a:gd name="T14" fmla="*/ 2 w 14"/>
                <a:gd name="T15" fmla="*/ 62 h 90"/>
                <a:gd name="T16" fmla="*/ 2 w 14"/>
                <a:gd name="T17" fmla="*/ 56 h 90"/>
                <a:gd name="T18" fmla="*/ 2 w 14"/>
                <a:gd name="T19" fmla="*/ 49 h 90"/>
                <a:gd name="T20" fmla="*/ 2 w 14"/>
                <a:gd name="T21" fmla="*/ 44 h 90"/>
                <a:gd name="T22" fmla="*/ 2 w 14"/>
                <a:gd name="T23" fmla="*/ 37 h 90"/>
                <a:gd name="T24" fmla="*/ 1 w 14"/>
                <a:gd name="T25" fmla="*/ 30 h 90"/>
                <a:gd name="T26" fmla="*/ 1 w 14"/>
                <a:gd name="T27" fmla="*/ 24 h 90"/>
                <a:gd name="T28" fmla="*/ 1 w 14"/>
                <a:gd name="T29" fmla="*/ 18 h 90"/>
                <a:gd name="T30" fmla="*/ 0 w 14"/>
                <a:gd name="T31" fmla="*/ 12 h 90"/>
                <a:gd name="T32" fmla="*/ 0 w 14"/>
                <a:gd name="T33" fmla="*/ 8 h 90"/>
                <a:gd name="T34" fmla="*/ 0 w 14"/>
                <a:gd name="T35" fmla="*/ 2 h 90"/>
                <a:gd name="T36" fmla="*/ 0 w 14"/>
                <a:gd name="T37" fmla="*/ 0 h 90"/>
                <a:gd name="T38" fmla="*/ 7 w 14"/>
                <a:gd name="T39" fmla="*/ 4 h 90"/>
                <a:gd name="T40" fmla="*/ 7 w 14"/>
                <a:gd name="T41" fmla="*/ 4 h 9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90"/>
                <a:gd name="T65" fmla="*/ 14 w 14"/>
                <a:gd name="T66" fmla="*/ 90 h 9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90">
                  <a:moveTo>
                    <a:pt x="7" y="4"/>
                  </a:moveTo>
                  <a:lnTo>
                    <a:pt x="14" y="90"/>
                  </a:lnTo>
                  <a:lnTo>
                    <a:pt x="4" y="89"/>
                  </a:lnTo>
                  <a:lnTo>
                    <a:pt x="4" y="84"/>
                  </a:lnTo>
                  <a:lnTo>
                    <a:pt x="4" y="80"/>
                  </a:lnTo>
                  <a:lnTo>
                    <a:pt x="3" y="74"/>
                  </a:lnTo>
                  <a:lnTo>
                    <a:pt x="3" y="69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2" y="49"/>
                  </a:lnTo>
                  <a:lnTo>
                    <a:pt x="2" y="44"/>
                  </a:lnTo>
                  <a:lnTo>
                    <a:pt x="2" y="37"/>
                  </a:lnTo>
                  <a:lnTo>
                    <a:pt x="1" y="30"/>
                  </a:lnTo>
                  <a:lnTo>
                    <a:pt x="1" y="24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" name="Freeform 54"/>
            <p:cNvSpPr>
              <a:spLocks/>
            </p:cNvSpPr>
            <p:nvPr/>
          </p:nvSpPr>
          <p:spPr bwMode="auto">
            <a:xfrm>
              <a:off x="4179" y="3377"/>
              <a:ext cx="5" cy="27"/>
            </a:xfrm>
            <a:custGeom>
              <a:avLst/>
              <a:gdLst>
                <a:gd name="T0" fmla="*/ 15 w 15"/>
                <a:gd name="T1" fmla="*/ 3 h 107"/>
                <a:gd name="T2" fmla="*/ 10 w 15"/>
                <a:gd name="T3" fmla="*/ 107 h 107"/>
                <a:gd name="T4" fmla="*/ 2 w 15"/>
                <a:gd name="T5" fmla="*/ 100 h 107"/>
                <a:gd name="T6" fmla="*/ 1 w 15"/>
                <a:gd name="T7" fmla="*/ 95 h 107"/>
                <a:gd name="T8" fmla="*/ 1 w 15"/>
                <a:gd name="T9" fmla="*/ 91 h 107"/>
                <a:gd name="T10" fmla="*/ 1 w 15"/>
                <a:gd name="T11" fmla="*/ 84 h 107"/>
                <a:gd name="T12" fmla="*/ 1 w 15"/>
                <a:gd name="T13" fmla="*/ 79 h 107"/>
                <a:gd name="T14" fmla="*/ 1 w 15"/>
                <a:gd name="T15" fmla="*/ 72 h 107"/>
                <a:gd name="T16" fmla="*/ 1 w 15"/>
                <a:gd name="T17" fmla="*/ 65 h 107"/>
                <a:gd name="T18" fmla="*/ 1 w 15"/>
                <a:gd name="T19" fmla="*/ 59 h 107"/>
                <a:gd name="T20" fmla="*/ 1 w 15"/>
                <a:gd name="T21" fmla="*/ 52 h 107"/>
                <a:gd name="T22" fmla="*/ 1 w 15"/>
                <a:gd name="T23" fmla="*/ 44 h 107"/>
                <a:gd name="T24" fmla="*/ 1 w 15"/>
                <a:gd name="T25" fmla="*/ 36 h 107"/>
                <a:gd name="T26" fmla="*/ 1 w 15"/>
                <a:gd name="T27" fmla="*/ 29 h 107"/>
                <a:gd name="T28" fmla="*/ 1 w 15"/>
                <a:gd name="T29" fmla="*/ 23 h 107"/>
                <a:gd name="T30" fmla="*/ 0 w 15"/>
                <a:gd name="T31" fmla="*/ 16 h 107"/>
                <a:gd name="T32" fmla="*/ 0 w 15"/>
                <a:gd name="T33" fmla="*/ 12 h 107"/>
                <a:gd name="T34" fmla="*/ 0 w 15"/>
                <a:gd name="T35" fmla="*/ 7 h 107"/>
                <a:gd name="T36" fmla="*/ 0 w 15"/>
                <a:gd name="T37" fmla="*/ 4 h 107"/>
                <a:gd name="T38" fmla="*/ 1 w 15"/>
                <a:gd name="T39" fmla="*/ 0 h 107"/>
                <a:gd name="T40" fmla="*/ 5 w 15"/>
                <a:gd name="T41" fmla="*/ 3 h 107"/>
                <a:gd name="T42" fmla="*/ 10 w 15"/>
                <a:gd name="T43" fmla="*/ 4 h 107"/>
                <a:gd name="T44" fmla="*/ 15 w 15"/>
                <a:gd name="T45" fmla="*/ 3 h 107"/>
                <a:gd name="T46" fmla="*/ 15 w 15"/>
                <a:gd name="T47" fmla="*/ 3 h 1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107"/>
                <a:gd name="T74" fmla="*/ 15 w 15"/>
                <a:gd name="T75" fmla="*/ 107 h 10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107">
                  <a:moveTo>
                    <a:pt x="15" y="3"/>
                  </a:moveTo>
                  <a:lnTo>
                    <a:pt x="10" y="107"/>
                  </a:lnTo>
                  <a:lnTo>
                    <a:pt x="2" y="100"/>
                  </a:lnTo>
                  <a:lnTo>
                    <a:pt x="1" y="95"/>
                  </a:lnTo>
                  <a:lnTo>
                    <a:pt x="1" y="91"/>
                  </a:lnTo>
                  <a:lnTo>
                    <a:pt x="1" y="84"/>
                  </a:lnTo>
                  <a:lnTo>
                    <a:pt x="1" y="79"/>
                  </a:lnTo>
                  <a:lnTo>
                    <a:pt x="1" y="72"/>
                  </a:lnTo>
                  <a:lnTo>
                    <a:pt x="1" y="65"/>
                  </a:lnTo>
                  <a:lnTo>
                    <a:pt x="1" y="59"/>
                  </a:lnTo>
                  <a:lnTo>
                    <a:pt x="1" y="52"/>
                  </a:lnTo>
                  <a:lnTo>
                    <a:pt x="1" y="44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0"/>
                  </a:lnTo>
                  <a:lnTo>
                    <a:pt x="5" y="3"/>
                  </a:lnTo>
                  <a:lnTo>
                    <a:pt x="10" y="4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" name="Freeform 55"/>
            <p:cNvSpPr>
              <a:spLocks/>
            </p:cNvSpPr>
            <p:nvPr/>
          </p:nvSpPr>
          <p:spPr bwMode="auto">
            <a:xfrm>
              <a:off x="4189" y="3375"/>
              <a:ext cx="5" cy="28"/>
            </a:xfrm>
            <a:custGeom>
              <a:avLst/>
              <a:gdLst>
                <a:gd name="T0" fmla="*/ 12 w 13"/>
                <a:gd name="T1" fmla="*/ 0 h 111"/>
                <a:gd name="T2" fmla="*/ 13 w 13"/>
                <a:gd name="T3" fmla="*/ 107 h 111"/>
                <a:gd name="T4" fmla="*/ 0 w 13"/>
                <a:gd name="T5" fmla="*/ 111 h 111"/>
                <a:gd name="T6" fmla="*/ 0 w 13"/>
                <a:gd name="T7" fmla="*/ 105 h 111"/>
                <a:gd name="T8" fmla="*/ 0 w 13"/>
                <a:gd name="T9" fmla="*/ 100 h 111"/>
                <a:gd name="T10" fmla="*/ 0 w 13"/>
                <a:gd name="T11" fmla="*/ 93 h 111"/>
                <a:gd name="T12" fmla="*/ 0 w 13"/>
                <a:gd name="T13" fmla="*/ 88 h 111"/>
                <a:gd name="T14" fmla="*/ 0 w 13"/>
                <a:gd name="T15" fmla="*/ 80 h 111"/>
                <a:gd name="T16" fmla="*/ 1 w 13"/>
                <a:gd name="T17" fmla="*/ 72 h 111"/>
                <a:gd name="T18" fmla="*/ 1 w 13"/>
                <a:gd name="T19" fmla="*/ 64 h 111"/>
                <a:gd name="T20" fmla="*/ 2 w 13"/>
                <a:gd name="T21" fmla="*/ 57 h 111"/>
                <a:gd name="T22" fmla="*/ 2 w 13"/>
                <a:gd name="T23" fmla="*/ 52 h 111"/>
                <a:gd name="T24" fmla="*/ 2 w 13"/>
                <a:gd name="T25" fmla="*/ 48 h 111"/>
                <a:gd name="T26" fmla="*/ 2 w 13"/>
                <a:gd name="T27" fmla="*/ 44 h 111"/>
                <a:gd name="T28" fmla="*/ 3 w 13"/>
                <a:gd name="T29" fmla="*/ 40 h 111"/>
                <a:gd name="T30" fmla="*/ 3 w 13"/>
                <a:gd name="T31" fmla="*/ 32 h 111"/>
                <a:gd name="T32" fmla="*/ 3 w 13"/>
                <a:gd name="T33" fmla="*/ 25 h 111"/>
                <a:gd name="T34" fmla="*/ 3 w 13"/>
                <a:gd name="T35" fmla="*/ 19 h 111"/>
                <a:gd name="T36" fmla="*/ 3 w 13"/>
                <a:gd name="T37" fmla="*/ 13 h 111"/>
                <a:gd name="T38" fmla="*/ 3 w 13"/>
                <a:gd name="T39" fmla="*/ 8 h 111"/>
                <a:gd name="T40" fmla="*/ 3 w 13"/>
                <a:gd name="T41" fmla="*/ 5 h 111"/>
                <a:gd name="T42" fmla="*/ 3 w 13"/>
                <a:gd name="T43" fmla="*/ 0 h 111"/>
                <a:gd name="T44" fmla="*/ 5 w 13"/>
                <a:gd name="T45" fmla="*/ 1 h 111"/>
                <a:gd name="T46" fmla="*/ 8 w 13"/>
                <a:gd name="T47" fmla="*/ 1 h 111"/>
                <a:gd name="T48" fmla="*/ 12 w 13"/>
                <a:gd name="T49" fmla="*/ 0 h 111"/>
                <a:gd name="T50" fmla="*/ 12 w 13"/>
                <a:gd name="T51" fmla="*/ 0 h 11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"/>
                <a:gd name="T79" fmla="*/ 0 h 111"/>
                <a:gd name="T80" fmla="*/ 13 w 13"/>
                <a:gd name="T81" fmla="*/ 111 h 11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" h="111">
                  <a:moveTo>
                    <a:pt x="12" y="0"/>
                  </a:moveTo>
                  <a:lnTo>
                    <a:pt x="13" y="107"/>
                  </a:lnTo>
                  <a:lnTo>
                    <a:pt x="0" y="111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1" y="72"/>
                  </a:lnTo>
                  <a:lnTo>
                    <a:pt x="1" y="64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2" y="48"/>
                  </a:lnTo>
                  <a:lnTo>
                    <a:pt x="2" y="44"/>
                  </a:lnTo>
                  <a:lnTo>
                    <a:pt x="3" y="40"/>
                  </a:lnTo>
                  <a:lnTo>
                    <a:pt x="3" y="32"/>
                  </a:lnTo>
                  <a:lnTo>
                    <a:pt x="3" y="25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3" y="8"/>
                  </a:lnTo>
                  <a:lnTo>
                    <a:pt x="3" y="5"/>
                  </a:lnTo>
                  <a:lnTo>
                    <a:pt x="3" y="0"/>
                  </a:lnTo>
                  <a:lnTo>
                    <a:pt x="5" y="1"/>
                  </a:lnTo>
                  <a:lnTo>
                    <a:pt x="8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" name="Freeform 56"/>
            <p:cNvSpPr>
              <a:spLocks/>
            </p:cNvSpPr>
            <p:nvPr/>
          </p:nvSpPr>
          <p:spPr bwMode="auto">
            <a:xfrm>
              <a:off x="4169" y="3376"/>
              <a:ext cx="5" cy="27"/>
            </a:xfrm>
            <a:custGeom>
              <a:avLst/>
              <a:gdLst>
                <a:gd name="T0" fmla="*/ 15 w 15"/>
                <a:gd name="T1" fmla="*/ 3 h 107"/>
                <a:gd name="T2" fmla="*/ 10 w 15"/>
                <a:gd name="T3" fmla="*/ 107 h 107"/>
                <a:gd name="T4" fmla="*/ 1 w 15"/>
                <a:gd name="T5" fmla="*/ 100 h 107"/>
                <a:gd name="T6" fmla="*/ 1 w 15"/>
                <a:gd name="T7" fmla="*/ 95 h 107"/>
                <a:gd name="T8" fmla="*/ 1 w 15"/>
                <a:gd name="T9" fmla="*/ 91 h 107"/>
                <a:gd name="T10" fmla="*/ 1 w 15"/>
                <a:gd name="T11" fmla="*/ 85 h 107"/>
                <a:gd name="T12" fmla="*/ 1 w 15"/>
                <a:gd name="T13" fmla="*/ 79 h 107"/>
                <a:gd name="T14" fmla="*/ 1 w 15"/>
                <a:gd name="T15" fmla="*/ 72 h 107"/>
                <a:gd name="T16" fmla="*/ 1 w 15"/>
                <a:gd name="T17" fmla="*/ 65 h 107"/>
                <a:gd name="T18" fmla="*/ 1 w 15"/>
                <a:gd name="T19" fmla="*/ 57 h 107"/>
                <a:gd name="T20" fmla="*/ 1 w 15"/>
                <a:gd name="T21" fmla="*/ 51 h 107"/>
                <a:gd name="T22" fmla="*/ 0 w 15"/>
                <a:gd name="T23" fmla="*/ 44 h 107"/>
                <a:gd name="T24" fmla="*/ 0 w 15"/>
                <a:gd name="T25" fmla="*/ 36 h 107"/>
                <a:gd name="T26" fmla="*/ 0 w 15"/>
                <a:gd name="T27" fmla="*/ 29 h 107"/>
                <a:gd name="T28" fmla="*/ 0 w 15"/>
                <a:gd name="T29" fmla="*/ 24 h 107"/>
                <a:gd name="T30" fmla="*/ 0 w 15"/>
                <a:gd name="T31" fmla="*/ 17 h 107"/>
                <a:gd name="T32" fmla="*/ 0 w 15"/>
                <a:gd name="T33" fmla="*/ 13 h 107"/>
                <a:gd name="T34" fmla="*/ 0 w 15"/>
                <a:gd name="T35" fmla="*/ 8 h 107"/>
                <a:gd name="T36" fmla="*/ 0 w 15"/>
                <a:gd name="T37" fmla="*/ 4 h 107"/>
                <a:gd name="T38" fmla="*/ 0 w 15"/>
                <a:gd name="T39" fmla="*/ 0 h 107"/>
                <a:gd name="T40" fmla="*/ 5 w 15"/>
                <a:gd name="T41" fmla="*/ 1 h 107"/>
                <a:gd name="T42" fmla="*/ 10 w 15"/>
                <a:gd name="T43" fmla="*/ 4 h 107"/>
                <a:gd name="T44" fmla="*/ 15 w 15"/>
                <a:gd name="T45" fmla="*/ 3 h 107"/>
                <a:gd name="T46" fmla="*/ 15 w 15"/>
                <a:gd name="T47" fmla="*/ 3 h 1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107"/>
                <a:gd name="T74" fmla="*/ 15 w 15"/>
                <a:gd name="T75" fmla="*/ 107 h 10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107">
                  <a:moveTo>
                    <a:pt x="15" y="3"/>
                  </a:moveTo>
                  <a:lnTo>
                    <a:pt x="10" y="107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9"/>
                  </a:lnTo>
                  <a:lnTo>
                    <a:pt x="1" y="72"/>
                  </a:lnTo>
                  <a:lnTo>
                    <a:pt x="1" y="65"/>
                  </a:lnTo>
                  <a:lnTo>
                    <a:pt x="1" y="57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5" y="1"/>
                  </a:lnTo>
                  <a:lnTo>
                    <a:pt x="10" y="4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" name="Freeform 57"/>
            <p:cNvSpPr>
              <a:spLocks/>
            </p:cNvSpPr>
            <p:nvPr/>
          </p:nvSpPr>
          <p:spPr bwMode="auto">
            <a:xfrm>
              <a:off x="4159" y="3375"/>
              <a:ext cx="6" cy="24"/>
            </a:xfrm>
            <a:custGeom>
              <a:avLst/>
              <a:gdLst>
                <a:gd name="T0" fmla="*/ 16 w 16"/>
                <a:gd name="T1" fmla="*/ 4 h 97"/>
                <a:gd name="T2" fmla="*/ 14 w 16"/>
                <a:gd name="T3" fmla="*/ 97 h 97"/>
                <a:gd name="T4" fmla="*/ 5 w 16"/>
                <a:gd name="T5" fmla="*/ 89 h 97"/>
                <a:gd name="T6" fmla="*/ 5 w 16"/>
                <a:gd name="T7" fmla="*/ 84 h 97"/>
                <a:gd name="T8" fmla="*/ 5 w 16"/>
                <a:gd name="T9" fmla="*/ 80 h 97"/>
                <a:gd name="T10" fmla="*/ 4 w 16"/>
                <a:gd name="T11" fmla="*/ 75 h 97"/>
                <a:gd name="T12" fmla="*/ 4 w 16"/>
                <a:gd name="T13" fmla="*/ 69 h 97"/>
                <a:gd name="T14" fmla="*/ 4 w 16"/>
                <a:gd name="T15" fmla="*/ 64 h 97"/>
                <a:gd name="T16" fmla="*/ 4 w 16"/>
                <a:gd name="T17" fmla="*/ 59 h 97"/>
                <a:gd name="T18" fmla="*/ 4 w 16"/>
                <a:gd name="T19" fmla="*/ 52 h 97"/>
                <a:gd name="T20" fmla="*/ 4 w 16"/>
                <a:gd name="T21" fmla="*/ 47 h 97"/>
                <a:gd name="T22" fmla="*/ 3 w 16"/>
                <a:gd name="T23" fmla="*/ 40 h 97"/>
                <a:gd name="T24" fmla="*/ 3 w 16"/>
                <a:gd name="T25" fmla="*/ 33 h 97"/>
                <a:gd name="T26" fmla="*/ 2 w 16"/>
                <a:gd name="T27" fmla="*/ 28 h 97"/>
                <a:gd name="T28" fmla="*/ 2 w 16"/>
                <a:gd name="T29" fmla="*/ 23 h 97"/>
                <a:gd name="T30" fmla="*/ 1 w 16"/>
                <a:gd name="T31" fmla="*/ 17 h 97"/>
                <a:gd name="T32" fmla="*/ 1 w 16"/>
                <a:gd name="T33" fmla="*/ 12 h 97"/>
                <a:gd name="T34" fmla="*/ 0 w 16"/>
                <a:gd name="T35" fmla="*/ 8 h 97"/>
                <a:gd name="T36" fmla="*/ 0 w 16"/>
                <a:gd name="T37" fmla="*/ 5 h 97"/>
                <a:gd name="T38" fmla="*/ 1 w 16"/>
                <a:gd name="T39" fmla="*/ 0 h 97"/>
                <a:gd name="T40" fmla="*/ 5 w 16"/>
                <a:gd name="T41" fmla="*/ 1 h 97"/>
                <a:gd name="T42" fmla="*/ 8 w 16"/>
                <a:gd name="T43" fmla="*/ 3 h 97"/>
                <a:gd name="T44" fmla="*/ 10 w 16"/>
                <a:gd name="T45" fmla="*/ 4 h 97"/>
                <a:gd name="T46" fmla="*/ 13 w 16"/>
                <a:gd name="T47" fmla="*/ 4 h 97"/>
                <a:gd name="T48" fmla="*/ 16 w 16"/>
                <a:gd name="T49" fmla="*/ 4 h 97"/>
                <a:gd name="T50" fmla="*/ 16 w 16"/>
                <a:gd name="T51" fmla="*/ 4 h 9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"/>
                <a:gd name="T79" fmla="*/ 0 h 97"/>
                <a:gd name="T80" fmla="*/ 16 w 16"/>
                <a:gd name="T81" fmla="*/ 97 h 9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" h="97">
                  <a:moveTo>
                    <a:pt x="16" y="4"/>
                  </a:moveTo>
                  <a:lnTo>
                    <a:pt x="14" y="97"/>
                  </a:lnTo>
                  <a:lnTo>
                    <a:pt x="5" y="89"/>
                  </a:lnTo>
                  <a:lnTo>
                    <a:pt x="5" y="84"/>
                  </a:lnTo>
                  <a:lnTo>
                    <a:pt x="5" y="80"/>
                  </a:lnTo>
                  <a:lnTo>
                    <a:pt x="4" y="75"/>
                  </a:lnTo>
                  <a:lnTo>
                    <a:pt x="4" y="69"/>
                  </a:lnTo>
                  <a:lnTo>
                    <a:pt x="4" y="64"/>
                  </a:lnTo>
                  <a:lnTo>
                    <a:pt x="4" y="59"/>
                  </a:lnTo>
                  <a:lnTo>
                    <a:pt x="4" y="52"/>
                  </a:lnTo>
                  <a:lnTo>
                    <a:pt x="4" y="47"/>
                  </a:lnTo>
                  <a:lnTo>
                    <a:pt x="3" y="40"/>
                  </a:lnTo>
                  <a:lnTo>
                    <a:pt x="3" y="33"/>
                  </a:lnTo>
                  <a:lnTo>
                    <a:pt x="2" y="28"/>
                  </a:lnTo>
                  <a:lnTo>
                    <a:pt x="2" y="23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lnTo>
                    <a:pt x="10" y="4"/>
                  </a:lnTo>
                  <a:lnTo>
                    <a:pt x="13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" name="Freeform 58"/>
            <p:cNvSpPr>
              <a:spLocks/>
            </p:cNvSpPr>
            <p:nvPr/>
          </p:nvSpPr>
          <p:spPr bwMode="auto">
            <a:xfrm>
              <a:off x="4073" y="3309"/>
              <a:ext cx="168" cy="21"/>
            </a:xfrm>
            <a:custGeom>
              <a:avLst/>
              <a:gdLst>
                <a:gd name="T0" fmla="*/ 20 w 503"/>
                <a:gd name="T1" fmla="*/ 7 h 83"/>
                <a:gd name="T2" fmla="*/ 40 w 503"/>
                <a:gd name="T3" fmla="*/ 17 h 83"/>
                <a:gd name="T4" fmla="*/ 61 w 503"/>
                <a:gd name="T5" fmla="*/ 28 h 83"/>
                <a:gd name="T6" fmla="*/ 82 w 503"/>
                <a:gd name="T7" fmla="*/ 36 h 83"/>
                <a:gd name="T8" fmla="*/ 104 w 503"/>
                <a:gd name="T9" fmla="*/ 43 h 83"/>
                <a:gd name="T10" fmla="*/ 127 w 503"/>
                <a:gd name="T11" fmla="*/ 49 h 83"/>
                <a:gd name="T12" fmla="*/ 151 w 503"/>
                <a:gd name="T13" fmla="*/ 55 h 83"/>
                <a:gd name="T14" fmla="*/ 174 w 503"/>
                <a:gd name="T15" fmla="*/ 59 h 83"/>
                <a:gd name="T16" fmla="*/ 199 w 503"/>
                <a:gd name="T17" fmla="*/ 61 h 83"/>
                <a:gd name="T18" fmla="*/ 223 w 503"/>
                <a:gd name="T19" fmla="*/ 63 h 83"/>
                <a:gd name="T20" fmla="*/ 248 w 503"/>
                <a:gd name="T21" fmla="*/ 65 h 83"/>
                <a:gd name="T22" fmla="*/ 272 w 503"/>
                <a:gd name="T23" fmla="*/ 65 h 83"/>
                <a:gd name="T24" fmla="*/ 297 w 503"/>
                <a:gd name="T25" fmla="*/ 65 h 83"/>
                <a:gd name="T26" fmla="*/ 321 w 503"/>
                <a:gd name="T27" fmla="*/ 64 h 83"/>
                <a:gd name="T28" fmla="*/ 345 w 503"/>
                <a:gd name="T29" fmla="*/ 61 h 83"/>
                <a:gd name="T30" fmla="*/ 368 w 503"/>
                <a:gd name="T31" fmla="*/ 60 h 83"/>
                <a:gd name="T32" fmla="*/ 392 w 503"/>
                <a:gd name="T33" fmla="*/ 56 h 83"/>
                <a:gd name="T34" fmla="*/ 414 w 503"/>
                <a:gd name="T35" fmla="*/ 53 h 83"/>
                <a:gd name="T36" fmla="*/ 436 w 503"/>
                <a:gd name="T37" fmla="*/ 49 h 83"/>
                <a:gd name="T38" fmla="*/ 457 w 503"/>
                <a:gd name="T39" fmla="*/ 44 h 83"/>
                <a:gd name="T40" fmla="*/ 477 w 503"/>
                <a:gd name="T41" fmla="*/ 41 h 83"/>
                <a:gd name="T42" fmla="*/ 496 w 503"/>
                <a:gd name="T43" fmla="*/ 37 h 83"/>
                <a:gd name="T44" fmla="*/ 503 w 503"/>
                <a:gd name="T45" fmla="*/ 43 h 83"/>
                <a:gd name="T46" fmla="*/ 496 w 503"/>
                <a:gd name="T47" fmla="*/ 51 h 83"/>
                <a:gd name="T48" fmla="*/ 476 w 503"/>
                <a:gd name="T49" fmla="*/ 57 h 83"/>
                <a:gd name="T50" fmla="*/ 453 w 503"/>
                <a:gd name="T51" fmla="*/ 63 h 83"/>
                <a:gd name="T52" fmla="*/ 430 w 503"/>
                <a:gd name="T53" fmla="*/ 68 h 83"/>
                <a:gd name="T54" fmla="*/ 407 w 503"/>
                <a:gd name="T55" fmla="*/ 72 h 83"/>
                <a:gd name="T56" fmla="*/ 384 w 503"/>
                <a:gd name="T57" fmla="*/ 75 h 83"/>
                <a:gd name="T58" fmla="*/ 361 w 503"/>
                <a:gd name="T59" fmla="*/ 79 h 83"/>
                <a:gd name="T60" fmla="*/ 338 w 503"/>
                <a:gd name="T61" fmla="*/ 80 h 83"/>
                <a:gd name="T62" fmla="*/ 314 w 503"/>
                <a:gd name="T63" fmla="*/ 81 h 83"/>
                <a:gd name="T64" fmla="*/ 291 w 503"/>
                <a:gd name="T65" fmla="*/ 83 h 83"/>
                <a:gd name="T66" fmla="*/ 268 w 503"/>
                <a:gd name="T67" fmla="*/ 83 h 83"/>
                <a:gd name="T68" fmla="*/ 245 w 503"/>
                <a:gd name="T69" fmla="*/ 83 h 83"/>
                <a:gd name="T70" fmla="*/ 221 w 503"/>
                <a:gd name="T71" fmla="*/ 80 h 83"/>
                <a:gd name="T72" fmla="*/ 198 w 503"/>
                <a:gd name="T73" fmla="*/ 79 h 83"/>
                <a:gd name="T74" fmla="*/ 174 w 503"/>
                <a:gd name="T75" fmla="*/ 75 h 83"/>
                <a:gd name="T76" fmla="*/ 152 w 503"/>
                <a:gd name="T77" fmla="*/ 72 h 83"/>
                <a:gd name="T78" fmla="*/ 128 w 503"/>
                <a:gd name="T79" fmla="*/ 67 h 83"/>
                <a:gd name="T80" fmla="*/ 105 w 503"/>
                <a:gd name="T81" fmla="*/ 61 h 83"/>
                <a:gd name="T82" fmla="*/ 83 w 503"/>
                <a:gd name="T83" fmla="*/ 55 h 83"/>
                <a:gd name="T84" fmla="*/ 60 w 503"/>
                <a:gd name="T85" fmla="*/ 48 h 83"/>
                <a:gd name="T86" fmla="*/ 37 w 503"/>
                <a:gd name="T87" fmla="*/ 39 h 83"/>
                <a:gd name="T88" fmla="*/ 15 w 503"/>
                <a:gd name="T89" fmla="*/ 29 h 83"/>
                <a:gd name="T90" fmla="*/ 0 w 503"/>
                <a:gd name="T91" fmla="*/ 20 h 83"/>
                <a:gd name="T92" fmla="*/ 2 w 503"/>
                <a:gd name="T93" fmla="*/ 8 h 83"/>
                <a:gd name="T94" fmla="*/ 8 w 503"/>
                <a:gd name="T95" fmla="*/ 0 h 8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03"/>
                <a:gd name="T145" fmla="*/ 0 h 83"/>
                <a:gd name="T146" fmla="*/ 503 w 503"/>
                <a:gd name="T147" fmla="*/ 83 h 8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03" h="83">
                  <a:moveTo>
                    <a:pt x="8" y="0"/>
                  </a:moveTo>
                  <a:lnTo>
                    <a:pt x="14" y="3"/>
                  </a:lnTo>
                  <a:lnTo>
                    <a:pt x="20" y="7"/>
                  </a:lnTo>
                  <a:lnTo>
                    <a:pt x="26" y="11"/>
                  </a:lnTo>
                  <a:lnTo>
                    <a:pt x="33" y="15"/>
                  </a:lnTo>
                  <a:lnTo>
                    <a:pt x="40" y="17"/>
                  </a:lnTo>
                  <a:lnTo>
                    <a:pt x="46" y="21"/>
                  </a:lnTo>
                  <a:lnTo>
                    <a:pt x="54" y="24"/>
                  </a:lnTo>
                  <a:lnTo>
                    <a:pt x="61" y="28"/>
                  </a:lnTo>
                  <a:lnTo>
                    <a:pt x="67" y="29"/>
                  </a:lnTo>
                  <a:lnTo>
                    <a:pt x="75" y="33"/>
                  </a:lnTo>
                  <a:lnTo>
                    <a:pt x="82" y="36"/>
                  </a:lnTo>
                  <a:lnTo>
                    <a:pt x="89" y="39"/>
                  </a:lnTo>
                  <a:lnTo>
                    <a:pt x="96" y="41"/>
                  </a:lnTo>
                  <a:lnTo>
                    <a:pt x="104" y="43"/>
                  </a:lnTo>
                  <a:lnTo>
                    <a:pt x="111" y="45"/>
                  </a:lnTo>
                  <a:lnTo>
                    <a:pt x="120" y="48"/>
                  </a:lnTo>
                  <a:lnTo>
                    <a:pt x="127" y="49"/>
                  </a:lnTo>
                  <a:lnTo>
                    <a:pt x="135" y="51"/>
                  </a:lnTo>
                  <a:lnTo>
                    <a:pt x="143" y="52"/>
                  </a:lnTo>
                  <a:lnTo>
                    <a:pt x="151" y="55"/>
                  </a:lnTo>
                  <a:lnTo>
                    <a:pt x="159" y="55"/>
                  </a:lnTo>
                  <a:lnTo>
                    <a:pt x="167" y="56"/>
                  </a:lnTo>
                  <a:lnTo>
                    <a:pt x="174" y="59"/>
                  </a:lnTo>
                  <a:lnTo>
                    <a:pt x="183" y="60"/>
                  </a:lnTo>
                  <a:lnTo>
                    <a:pt x="190" y="60"/>
                  </a:lnTo>
                  <a:lnTo>
                    <a:pt x="199" y="61"/>
                  </a:lnTo>
                  <a:lnTo>
                    <a:pt x="207" y="61"/>
                  </a:lnTo>
                  <a:lnTo>
                    <a:pt x="215" y="63"/>
                  </a:lnTo>
                  <a:lnTo>
                    <a:pt x="223" y="63"/>
                  </a:lnTo>
                  <a:lnTo>
                    <a:pt x="232" y="64"/>
                  </a:lnTo>
                  <a:lnTo>
                    <a:pt x="240" y="65"/>
                  </a:lnTo>
                  <a:lnTo>
                    <a:pt x="248" y="65"/>
                  </a:lnTo>
                  <a:lnTo>
                    <a:pt x="256" y="65"/>
                  </a:lnTo>
                  <a:lnTo>
                    <a:pt x="264" y="65"/>
                  </a:lnTo>
                  <a:lnTo>
                    <a:pt x="272" y="65"/>
                  </a:lnTo>
                  <a:lnTo>
                    <a:pt x="281" y="65"/>
                  </a:lnTo>
                  <a:lnTo>
                    <a:pt x="288" y="65"/>
                  </a:lnTo>
                  <a:lnTo>
                    <a:pt x="297" y="65"/>
                  </a:lnTo>
                  <a:lnTo>
                    <a:pt x="305" y="65"/>
                  </a:lnTo>
                  <a:lnTo>
                    <a:pt x="313" y="65"/>
                  </a:lnTo>
                  <a:lnTo>
                    <a:pt x="321" y="64"/>
                  </a:lnTo>
                  <a:lnTo>
                    <a:pt x="329" y="63"/>
                  </a:lnTo>
                  <a:lnTo>
                    <a:pt x="337" y="63"/>
                  </a:lnTo>
                  <a:lnTo>
                    <a:pt x="345" y="61"/>
                  </a:lnTo>
                  <a:lnTo>
                    <a:pt x="353" y="61"/>
                  </a:lnTo>
                  <a:lnTo>
                    <a:pt x="361" y="60"/>
                  </a:lnTo>
                  <a:lnTo>
                    <a:pt x="368" y="60"/>
                  </a:lnTo>
                  <a:lnTo>
                    <a:pt x="377" y="60"/>
                  </a:lnTo>
                  <a:lnTo>
                    <a:pt x="384" y="59"/>
                  </a:lnTo>
                  <a:lnTo>
                    <a:pt x="392" y="56"/>
                  </a:lnTo>
                  <a:lnTo>
                    <a:pt x="399" y="55"/>
                  </a:lnTo>
                  <a:lnTo>
                    <a:pt x="407" y="55"/>
                  </a:lnTo>
                  <a:lnTo>
                    <a:pt x="414" y="53"/>
                  </a:lnTo>
                  <a:lnTo>
                    <a:pt x="421" y="52"/>
                  </a:lnTo>
                  <a:lnTo>
                    <a:pt x="428" y="51"/>
                  </a:lnTo>
                  <a:lnTo>
                    <a:pt x="436" y="49"/>
                  </a:lnTo>
                  <a:lnTo>
                    <a:pt x="443" y="48"/>
                  </a:lnTo>
                  <a:lnTo>
                    <a:pt x="450" y="47"/>
                  </a:lnTo>
                  <a:lnTo>
                    <a:pt x="457" y="44"/>
                  </a:lnTo>
                  <a:lnTo>
                    <a:pt x="464" y="44"/>
                  </a:lnTo>
                  <a:lnTo>
                    <a:pt x="471" y="43"/>
                  </a:lnTo>
                  <a:lnTo>
                    <a:pt x="477" y="41"/>
                  </a:lnTo>
                  <a:lnTo>
                    <a:pt x="484" y="40"/>
                  </a:lnTo>
                  <a:lnTo>
                    <a:pt x="491" y="39"/>
                  </a:lnTo>
                  <a:lnTo>
                    <a:pt x="496" y="37"/>
                  </a:lnTo>
                  <a:lnTo>
                    <a:pt x="500" y="39"/>
                  </a:lnTo>
                  <a:lnTo>
                    <a:pt x="502" y="40"/>
                  </a:lnTo>
                  <a:lnTo>
                    <a:pt x="503" y="43"/>
                  </a:lnTo>
                  <a:lnTo>
                    <a:pt x="501" y="45"/>
                  </a:lnTo>
                  <a:lnTo>
                    <a:pt x="500" y="48"/>
                  </a:lnTo>
                  <a:lnTo>
                    <a:pt x="496" y="51"/>
                  </a:lnTo>
                  <a:lnTo>
                    <a:pt x="492" y="53"/>
                  </a:lnTo>
                  <a:lnTo>
                    <a:pt x="483" y="55"/>
                  </a:lnTo>
                  <a:lnTo>
                    <a:pt x="476" y="57"/>
                  </a:lnTo>
                  <a:lnTo>
                    <a:pt x="468" y="59"/>
                  </a:lnTo>
                  <a:lnTo>
                    <a:pt x="461" y="61"/>
                  </a:lnTo>
                  <a:lnTo>
                    <a:pt x="453" y="63"/>
                  </a:lnTo>
                  <a:lnTo>
                    <a:pt x="445" y="64"/>
                  </a:lnTo>
                  <a:lnTo>
                    <a:pt x="437" y="65"/>
                  </a:lnTo>
                  <a:lnTo>
                    <a:pt x="430" y="68"/>
                  </a:lnTo>
                  <a:lnTo>
                    <a:pt x="422" y="68"/>
                  </a:lnTo>
                  <a:lnTo>
                    <a:pt x="415" y="69"/>
                  </a:lnTo>
                  <a:lnTo>
                    <a:pt x="407" y="72"/>
                  </a:lnTo>
                  <a:lnTo>
                    <a:pt x="400" y="73"/>
                  </a:lnTo>
                  <a:lnTo>
                    <a:pt x="392" y="73"/>
                  </a:lnTo>
                  <a:lnTo>
                    <a:pt x="384" y="75"/>
                  </a:lnTo>
                  <a:lnTo>
                    <a:pt x="376" y="76"/>
                  </a:lnTo>
                  <a:lnTo>
                    <a:pt x="369" y="79"/>
                  </a:lnTo>
                  <a:lnTo>
                    <a:pt x="361" y="79"/>
                  </a:lnTo>
                  <a:lnTo>
                    <a:pt x="353" y="79"/>
                  </a:lnTo>
                  <a:lnTo>
                    <a:pt x="345" y="80"/>
                  </a:lnTo>
                  <a:lnTo>
                    <a:pt x="338" y="80"/>
                  </a:lnTo>
                  <a:lnTo>
                    <a:pt x="329" y="80"/>
                  </a:lnTo>
                  <a:lnTo>
                    <a:pt x="322" y="81"/>
                  </a:lnTo>
                  <a:lnTo>
                    <a:pt x="314" y="81"/>
                  </a:lnTo>
                  <a:lnTo>
                    <a:pt x="307" y="83"/>
                  </a:lnTo>
                  <a:lnTo>
                    <a:pt x="298" y="83"/>
                  </a:lnTo>
                  <a:lnTo>
                    <a:pt x="291" y="83"/>
                  </a:lnTo>
                  <a:lnTo>
                    <a:pt x="283" y="83"/>
                  </a:lnTo>
                  <a:lnTo>
                    <a:pt x="276" y="83"/>
                  </a:lnTo>
                  <a:lnTo>
                    <a:pt x="268" y="83"/>
                  </a:lnTo>
                  <a:lnTo>
                    <a:pt x="260" y="83"/>
                  </a:lnTo>
                  <a:lnTo>
                    <a:pt x="252" y="83"/>
                  </a:lnTo>
                  <a:lnTo>
                    <a:pt x="245" y="83"/>
                  </a:lnTo>
                  <a:lnTo>
                    <a:pt x="237" y="81"/>
                  </a:lnTo>
                  <a:lnTo>
                    <a:pt x="229" y="81"/>
                  </a:lnTo>
                  <a:lnTo>
                    <a:pt x="221" y="80"/>
                  </a:lnTo>
                  <a:lnTo>
                    <a:pt x="213" y="80"/>
                  </a:lnTo>
                  <a:lnTo>
                    <a:pt x="205" y="79"/>
                  </a:lnTo>
                  <a:lnTo>
                    <a:pt x="198" y="79"/>
                  </a:lnTo>
                  <a:lnTo>
                    <a:pt x="190" y="77"/>
                  </a:lnTo>
                  <a:lnTo>
                    <a:pt x="183" y="76"/>
                  </a:lnTo>
                  <a:lnTo>
                    <a:pt x="174" y="75"/>
                  </a:lnTo>
                  <a:lnTo>
                    <a:pt x="167" y="73"/>
                  </a:lnTo>
                  <a:lnTo>
                    <a:pt x="159" y="72"/>
                  </a:lnTo>
                  <a:lnTo>
                    <a:pt x="152" y="72"/>
                  </a:lnTo>
                  <a:lnTo>
                    <a:pt x="144" y="69"/>
                  </a:lnTo>
                  <a:lnTo>
                    <a:pt x="136" y="68"/>
                  </a:lnTo>
                  <a:lnTo>
                    <a:pt x="128" y="67"/>
                  </a:lnTo>
                  <a:lnTo>
                    <a:pt x="121" y="65"/>
                  </a:lnTo>
                  <a:lnTo>
                    <a:pt x="113" y="63"/>
                  </a:lnTo>
                  <a:lnTo>
                    <a:pt x="105" y="61"/>
                  </a:lnTo>
                  <a:lnTo>
                    <a:pt x="98" y="59"/>
                  </a:lnTo>
                  <a:lnTo>
                    <a:pt x="90" y="56"/>
                  </a:lnTo>
                  <a:lnTo>
                    <a:pt x="83" y="55"/>
                  </a:lnTo>
                  <a:lnTo>
                    <a:pt x="75" y="52"/>
                  </a:lnTo>
                  <a:lnTo>
                    <a:pt x="67" y="49"/>
                  </a:lnTo>
                  <a:lnTo>
                    <a:pt x="60" y="48"/>
                  </a:lnTo>
                  <a:lnTo>
                    <a:pt x="52" y="44"/>
                  </a:lnTo>
                  <a:lnTo>
                    <a:pt x="45" y="41"/>
                  </a:lnTo>
                  <a:lnTo>
                    <a:pt x="37" y="39"/>
                  </a:lnTo>
                  <a:lnTo>
                    <a:pt x="30" y="36"/>
                  </a:lnTo>
                  <a:lnTo>
                    <a:pt x="22" y="33"/>
                  </a:lnTo>
                  <a:lnTo>
                    <a:pt x="15" y="29"/>
                  </a:lnTo>
                  <a:lnTo>
                    <a:pt x="7" y="27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2" y="8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" name="Freeform 59"/>
            <p:cNvSpPr>
              <a:spLocks/>
            </p:cNvSpPr>
            <p:nvPr/>
          </p:nvSpPr>
          <p:spPr bwMode="auto">
            <a:xfrm>
              <a:off x="4084" y="3319"/>
              <a:ext cx="4" cy="18"/>
            </a:xfrm>
            <a:custGeom>
              <a:avLst/>
              <a:gdLst>
                <a:gd name="T0" fmla="*/ 12 w 13"/>
                <a:gd name="T1" fmla="*/ 0 h 71"/>
                <a:gd name="T2" fmla="*/ 13 w 13"/>
                <a:gd name="T3" fmla="*/ 68 h 71"/>
                <a:gd name="T4" fmla="*/ 0 w 13"/>
                <a:gd name="T5" fmla="*/ 71 h 71"/>
                <a:gd name="T6" fmla="*/ 0 w 13"/>
                <a:gd name="T7" fmla="*/ 67 h 71"/>
                <a:gd name="T8" fmla="*/ 0 w 13"/>
                <a:gd name="T9" fmla="*/ 64 h 71"/>
                <a:gd name="T10" fmla="*/ 0 w 13"/>
                <a:gd name="T11" fmla="*/ 60 h 71"/>
                <a:gd name="T12" fmla="*/ 0 w 13"/>
                <a:gd name="T13" fmla="*/ 56 h 71"/>
                <a:gd name="T14" fmla="*/ 0 w 13"/>
                <a:gd name="T15" fmla="*/ 51 h 71"/>
                <a:gd name="T16" fmla="*/ 1 w 13"/>
                <a:gd name="T17" fmla="*/ 46 h 71"/>
                <a:gd name="T18" fmla="*/ 2 w 13"/>
                <a:gd name="T19" fmla="*/ 40 h 71"/>
                <a:gd name="T20" fmla="*/ 2 w 13"/>
                <a:gd name="T21" fmla="*/ 36 h 71"/>
                <a:gd name="T22" fmla="*/ 2 w 13"/>
                <a:gd name="T23" fmla="*/ 31 h 71"/>
                <a:gd name="T24" fmla="*/ 3 w 13"/>
                <a:gd name="T25" fmla="*/ 26 h 71"/>
                <a:gd name="T26" fmla="*/ 3 w 13"/>
                <a:gd name="T27" fmla="*/ 20 h 71"/>
                <a:gd name="T28" fmla="*/ 3 w 13"/>
                <a:gd name="T29" fmla="*/ 16 h 71"/>
                <a:gd name="T30" fmla="*/ 3 w 13"/>
                <a:gd name="T31" fmla="*/ 8 h 71"/>
                <a:gd name="T32" fmla="*/ 3 w 13"/>
                <a:gd name="T33" fmla="*/ 3 h 71"/>
                <a:gd name="T34" fmla="*/ 3 w 13"/>
                <a:gd name="T35" fmla="*/ 0 h 71"/>
                <a:gd name="T36" fmla="*/ 5 w 13"/>
                <a:gd name="T37" fmla="*/ 0 h 71"/>
                <a:gd name="T38" fmla="*/ 8 w 13"/>
                <a:gd name="T39" fmla="*/ 0 h 71"/>
                <a:gd name="T40" fmla="*/ 12 w 13"/>
                <a:gd name="T41" fmla="*/ 0 h 71"/>
                <a:gd name="T42" fmla="*/ 12 w 13"/>
                <a:gd name="T43" fmla="*/ 0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"/>
                <a:gd name="T67" fmla="*/ 0 h 71"/>
                <a:gd name="T68" fmla="*/ 13 w 13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" h="71">
                  <a:moveTo>
                    <a:pt x="12" y="0"/>
                  </a:moveTo>
                  <a:lnTo>
                    <a:pt x="13" y="68"/>
                  </a:lnTo>
                  <a:lnTo>
                    <a:pt x="0" y="71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2" y="40"/>
                  </a:lnTo>
                  <a:lnTo>
                    <a:pt x="2" y="36"/>
                  </a:lnTo>
                  <a:lnTo>
                    <a:pt x="2" y="31"/>
                  </a:lnTo>
                  <a:lnTo>
                    <a:pt x="3" y="26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3" y="8"/>
                  </a:lnTo>
                  <a:lnTo>
                    <a:pt x="3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" name="Freeform 60"/>
            <p:cNvSpPr>
              <a:spLocks/>
            </p:cNvSpPr>
            <p:nvPr/>
          </p:nvSpPr>
          <p:spPr bwMode="auto">
            <a:xfrm>
              <a:off x="4243" y="3298"/>
              <a:ext cx="22" cy="35"/>
            </a:xfrm>
            <a:custGeom>
              <a:avLst/>
              <a:gdLst>
                <a:gd name="T0" fmla="*/ 40 w 66"/>
                <a:gd name="T1" fmla="*/ 29 h 140"/>
                <a:gd name="T2" fmla="*/ 43 w 66"/>
                <a:gd name="T3" fmla="*/ 29 h 140"/>
                <a:gd name="T4" fmla="*/ 47 w 66"/>
                <a:gd name="T5" fmla="*/ 32 h 140"/>
                <a:gd name="T6" fmla="*/ 52 w 66"/>
                <a:gd name="T7" fmla="*/ 33 h 140"/>
                <a:gd name="T8" fmla="*/ 56 w 66"/>
                <a:gd name="T9" fmla="*/ 38 h 140"/>
                <a:gd name="T10" fmla="*/ 58 w 66"/>
                <a:gd name="T11" fmla="*/ 40 h 140"/>
                <a:gd name="T12" fmla="*/ 60 w 66"/>
                <a:gd name="T13" fmla="*/ 42 h 140"/>
                <a:gd name="T14" fmla="*/ 62 w 66"/>
                <a:gd name="T15" fmla="*/ 46 h 140"/>
                <a:gd name="T16" fmla="*/ 63 w 66"/>
                <a:gd name="T17" fmla="*/ 52 h 140"/>
                <a:gd name="T18" fmla="*/ 64 w 66"/>
                <a:gd name="T19" fmla="*/ 56 h 140"/>
                <a:gd name="T20" fmla="*/ 65 w 66"/>
                <a:gd name="T21" fmla="*/ 62 h 140"/>
                <a:gd name="T22" fmla="*/ 65 w 66"/>
                <a:gd name="T23" fmla="*/ 68 h 140"/>
                <a:gd name="T24" fmla="*/ 66 w 66"/>
                <a:gd name="T25" fmla="*/ 76 h 140"/>
                <a:gd name="T26" fmla="*/ 65 w 66"/>
                <a:gd name="T27" fmla="*/ 82 h 140"/>
                <a:gd name="T28" fmla="*/ 63 w 66"/>
                <a:gd name="T29" fmla="*/ 89 h 140"/>
                <a:gd name="T30" fmla="*/ 61 w 66"/>
                <a:gd name="T31" fmla="*/ 94 h 140"/>
                <a:gd name="T32" fmla="*/ 59 w 66"/>
                <a:gd name="T33" fmla="*/ 101 h 140"/>
                <a:gd name="T34" fmla="*/ 55 w 66"/>
                <a:gd name="T35" fmla="*/ 106 h 140"/>
                <a:gd name="T36" fmla="*/ 53 w 66"/>
                <a:gd name="T37" fmla="*/ 113 h 140"/>
                <a:gd name="T38" fmla="*/ 49 w 66"/>
                <a:gd name="T39" fmla="*/ 117 h 140"/>
                <a:gd name="T40" fmla="*/ 47 w 66"/>
                <a:gd name="T41" fmla="*/ 122 h 140"/>
                <a:gd name="T42" fmla="*/ 43 w 66"/>
                <a:gd name="T43" fmla="*/ 125 h 140"/>
                <a:gd name="T44" fmla="*/ 39 w 66"/>
                <a:gd name="T45" fmla="*/ 129 h 140"/>
                <a:gd name="T46" fmla="*/ 36 w 66"/>
                <a:gd name="T47" fmla="*/ 132 h 140"/>
                <a:gd name="T48" fmla="*/ 34 w 66"/>
                <a:gd name="T49" fmla="*/ 134 h 140"/>
                <a:gd name="T50" fmla="*/ 30 w 66"/>
                <a:gd name="T51" fmla="*/ 138 h 140"/>
                <a:gd name="T52" fmla="*/ 29 w 66"/>
                <a:gd name="T53" fmla="*/ 140 h 140"/>
                <a:gd name="T54" fmla="*/ 27 w 66"/>
                <a:gd name="T55" fmla="*/ 72 h 140"/>
                <a:gd name="T56" fmla="*/ 18 w 66"/>
                <a:gd name="T57" fmla="*/ 88 h 140"/>
                <a:gd name="T58" fmla="*/ 12 w 66"/>
                <a:gd name="T59" fmla="*/ 118 h 140"/>
                <a:gd name="T60" fmla="*/ 0 w 66"/>
                <a:gd name="T61" fmla="*/ 84 h 140"/>
                <a:gd name="T62" fmla="*/ 15 w 66"/>
                <a:gd name="T63" fmla="*/ 14 h 140"/>
                <a:gd name="T64" fmla="*/ 47 w 66"/>
                <a:gd name="T65" fmla="*/ 0 h 140"/>
                <a:gd name="T66" fmla="*/ 40 w 66"/>
                <a:gd name="T67" fmla="*/ 29 h 140"/>
                <a:gd name="T68" fmla="*/ 40 w 66"/>
                <a:gd name="T69" fmla="*/ 29 h 1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"/>
                <a:gd name="T106" fmla="*/ 0 h 140"/>
                <a:gd name="T107" fmla="*/ 66 w 66"/>
                <a:gd name="T108" fmla="*/ 140 h 1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" h="140">
                  <a:moveTo>
                    <a:pt x="40" y="29"/>
                  </a:moveTo>
                  <a:lnTo>
                    <a:pt x="43" y="29"/>
                  </a:lnTo>
                  <a:lnTo>
                    <a:pt x="47" y="32"/>
                  </a:lnTo>
                  <a:lnTo>
                    <a:pt x="52" y="33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60" y="42"/>
                  </a:lnTo>
                  <a:lnTo>
                    <a:pt x="62" y="46"/>
                  </a:lnTo>
                  <a:lnTo>
                    <a:pt x="63" y="52"/>
                  </a:lnTo>
                  <a:lnTo>
                    <a:pt x="64" y="56"/>
                  </a:lnTo>
                  <a:lnTo>
                    <a:pt x="65" y="62"/>
                  </a:lnTo>
                  <a:lnTo>
                    <a:pt x="65" y="68"/>
                  </a:lnTo>
                  <a:lnTo>
                    <a:pt x="66" y="76"/>
                  </a:lnTo>
                  <a:lnTo>
                    <a:pt x="65" y="82"/>
                  </a:lnTo>
                  <a:lnTo>
                    <a:pt x="63" y="89"/>
                  </a:lnTo>
                  <a:lnTo>
                    <a:pt x="61" y="94"/>
                  </a:lnTo>
                  <a:lnTo>
                    <a:pt x="59" y="101"/>
                  </a:lnTo>
                  <a:lnTo>
                    <a:pt x="55" y="106"/>
                  </a:lnTo>
                  <a:lnTo>
                    <a:pt x="53" y="113"/>
                  </a:lnTo>
                  <a:lnTo>
                    <a:pt x="49" y="117"/>
                  </a:lnTo>
                  <a:lnTo>
                    <a:pt x="47" y="122"/>
                  </a:lnTo>
                  <a:lnTo>
                    <a:pt x="43" y="125"/>
                  </a:lnTo>
                  <a:lnTo>
                    <a:pt x="39" y="129"/>
                  </a:lnTo>
                  <a:lnTo>
                    <a:pt x="36" y="132"/>
                  </a:lnTo>
                  <a:lnTo>
                    <a:pt x="34" y="134"/>
                  </a:lnTo>
                  <a:lnTo>
                    <a:pt x="30" y="138"/>
                  </a:lnTo>
                  <a:lnTo>
                    <a:pt x="29" y="140"/>
                  </a:lnTo>
                  <a:lnTo>
                    <a:pt x="27" y="72"/>
                  </a:lnTo>
                  <a:lnTo>
                    <a:pt x="18" y="88"/>
                  </a:lnTo>
                  <a:lnTo>
                    <a:pt x="12" y="118"/>
                  </a:lnTo>
                  <a:lnTo>
                    <a:pt x="0" y="84"/>
                  </a:lnTo>
                  <a:lnTo>
                    <a:pt x="15" y="14"/>
                  </a:lnTo>
                  <a:lnTo>
                    <a:pt x="47" y="0"/>
                  </a:lnTo>
                  <a:lnTo>
                    <a:pt x="40" y="29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" name="Freeform 61"/>
            <p:cNvSpPr>
              <a:spLocks/>
            </p:cNvSpPr>
            <p:nvPr/>
          </p:nvSpPr>
          <p:spPr bwMode="auto">
            <a:xfrm>
              <a:off x="4092" y="3320"/>
              <a:ext cx="5" cy="18"/>
            </a:xfrm>
            <a:custGeom>
              <a:avLst/>
              <a:gdLst>
                <a:gd name="T0" fmla="*/ 13 w 13"/>
                <a:gd name="T1" fmla="*/ 0 h 71"/>
                <a:gd name="T2" fmla="*/ 13 w 13"/>
                <a:gd name="T3" fmla="*/ 71 h 71"/>
                <a:gd name="T4" fmla="*/ 0 w 13"/>
                <a:gd name="T5" fmla="*/ 71 h 71"/>
                <a:gd name="T6" fmla="*/ 0 w 13"/>
                <a:gd name="T7" fmla="*/ 68 h 71"/>
                <a:gd name="T8" fmla="*/ 0 w 13"/>
                <a:gd name="T9" fmla="*/ 65 h 71"/>
                <a:gd name="T10" fmla="*/ 0 w 13"/>
                <a:gd name="T11" fmla="*/ 61 h 71"/>
                <a:gd name="T12" fmla="*/ 1 w 13"/>
                <a:gd name="T13" fmla="*/ 57 h 71"/>
                <a:gd name="T14" fmla="*/ 1 w 13"/>
                <a:gd name="T15" fmla="*/ 52 h 71"/>
                <a:gd name="T16" fmla="*/ 2 w 13"/>
                <a:gd name="T17" fmla="*/ 47 h 71"/>
                <a:gd name="T18" fmla="*/ 2 w 13"/>
                <a:gd name="T19" fmla="*/ 41 h 71"/>
                <a:gd name="T20" fmla="*/ 3 w 13"/>
                <a:gd name="T21" fmla="*/ 37 h 71"/>
                <a:gd name="T22" fmla="*/ 3 w 13"/>
                <a:gd name="T23" fmla="*/ 31 h 71"/>
                <a:gd name="T24" fmla="*/ 3 w 13"/>
                <a:gd name="T25" fmla="*/ 27 h 71"/>
                <a:gd name="T26" fmla="*/ 3 w 13"/>
                <a:gd name="T27" fmla="*/ 21 h 71"/>
                <a:gd name="T28" fmla="*/ 3 w 13"/>
                <a:gd name="T29" fmla="*/ 17 h 71"/>
                <a:gd name="T30" fmla="*/ 3 w 13"/>
                <a:gd name="T31" fmla="*/ 12 h 71"/>
                <a:gd name="T32" fmla="*/ 3 w 13"/>
                <a:gd name="T33" fmla="*/ 9 h 71"/>
                <a:gd name="T34" fmla="*/ 3 w 13"/>
                <a:gd name="T35" fmla="*/ 5 h 71"/>
                <a:gd name="T36" fmla="*/ 3 w 13"/>
                <a:gd name="T37" fmla="*/ 4 h 71"/>
                <a:gd name="T38" fmla="*/ 3 w 13"/>
                <a:gd name="T39" fmla="*/ 1 h 71"/>
                <a:gd name="T40" fmla="*/ 5 w 13"/>
                <a:gd name="T41" fmla="*/ 1 h 71"/>
                <a:gd name="T42" fmla="*/ 9 w 13"/>
                <a:gd name="T43" fmla="*/ 3 h 71"/>
                <a:gd name="T44" fmla="*/ 13 w 13"/>
                <a:gd name="T45" fmla="*/ 0 h 71"/>
                <a:gd name="T46" fmla="*/ 13 w 13"/>
                <a:gd name="T47" fmla="*/ 0 h 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"/>
                <a:gd name="T73" fmla="*/ 0 h 71"/>
                <a:gd name="T74" fmla="*/ 13 w 13"/>
                <a:gd name="T75" fmla="*/ 71 h 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" h="71">
                  <a:moveTo>
                    <a:pt x="13" y="0"/>
                  </a:moveTo>
                  <a:lnTo>
                    <a:pt x="13" y="71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2" y="47"/>
                  </a:lnTo>
                  <a:lnTo>
                    <a:pt x="2" y="41"/>
                  </a:lnTo>
                  <a:lnTo>
                    <a:pt x="3" y="37"/>
                  </a:lnTo>
                  <a:lnTo>
                    <a:pt x="3" y="31"/>
                  </a:lnTo>
                  <a:lnTo>
                    <a:pt x="3" y="27"/>
                  </a:lnTo>
                  <a:lnTo>
                    <a:pt x="3" y="21"/>
                  </a:lnTo>
                  <a:lnTo>
                    <a:pt x="3" y="17"/>
                  </a:lnTo>
                  <a:lnTo>
                    <a:pt x="3" y="12"/>
                  </a:lnTo>
                  <a:lnTo>
                    <a:pt x="3" y="9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1"/>
                  </a:lnTo>
                  <a:lnTo>
                    <a:pt x="5" y="1"/>
                  </a:lnTo>
                  <a:lnTo>
                    <a:pt x="9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" name="Freeform 62"/>
            <p:cNvSpPr>
              <a:spLocks/>
            </p:cNvSpPr>
            <p:nvPr/>
          </p:nvSpPr>
          <p:spPr bwMode="auto">
            <a:xfrm>
              <a:off x="4101" y="3321"/>
              <a:ext cx="4" cy="18"/>
            </a:xfrm>
            <a:custGeom>
              <a:avLst/>
              <a:gdLst>
                <a:gd name="T0" fmla="*/ 12 w 13"/>
                <a:gd name="T1" fmla="*/ 1 h 72"/>
                <a:gd name="T2" fmla="*/ 13 w 13"/>
                <a:gd name="T3" fmla="*/ 69 h 72"/>
                <a:gd name="T4" fmla="*/ 0 w 13"/>
                <a:gd name="T5" fmla="*/ 72 h 72"/>
                <a:gd name="T6" fmla="*/ 0 w 13"/>
                <a:gd name="T7" fmla="*/ 68 h 72"/>
                <a:gd name="T8" fmla="*/ 0 w 13"/>
                <a:gd name="T9" fmla="*/ 65 h 72"/>
                <a:gd name="T10" fmla="*/ 0 w 13"/>
                <a:gd name="T11" fmla="*/ 61 h 72"/>
                <a:gd name="T12" fmla="*/ 0 w 13"/>
                <a:gd name="T13" fmla="*/ 57 h 72"/>
                <a:gd name="T14" fmla="*/ 0 w 13"/>
                <a:gd name="T15" fmla="*/ 52 h 72"/>
                <a:gd name="T16" fmla="*/ 1 w 13"/>
                <a:gd name="T17" fmla="*/ 47 h 72"/>
                <a:gd name="T18" fmla="*/ 1 w 13"/>
                <a:gd name="T19" fmla="*/ 41 h 72"/>
                <a:gd name="T20" fmla="*/ 2 w 13"/>
                <a:gd name="T21" fmla="*/ 37 h 72"/>
                <a:gd name="T22" fmla="*/ 2 w 13"/>
                <a:gd name="T23" fmla="*/ 32 h 72"/>
                <a:gd name="T24" fmla="*/ 3 w 13"/>
                <a:gd name="T25" fmla="*/ 27 h 72"/>
                <a:gd name="T26" fmla="*/ 3 w 13"/>
                <a:gd name="T27" fmla="*/ 21 h 72"/>
                <a:gd name="T28" fmla="*/ 3 w 13"/>
                <a:gd name="T29" fmla="*/ 17 h 72"/>
                <a:gd name="T30" fmla="*/ 3 w 13"/>
                <a:gd name="T31" fmla="*/ 13 h 72"/>
                <a:gd name="T32" fmla="*/ 3 w 13"/>
                <a:gd name="T33" fmla="*/ 9 h 72"/>
                <a:gd name="T34" fmla="*/ 3 w 13"/>
                <a:gd name="T35" fmla="*/ 7 h 72"/>
                <a:gd name="T36" fmla="*/ 3 w 13"/>
                <a:gd name="T37" fmla="*/ 4 h 72"/>
                <a:gd name="T38" fmla="*/ 2 w 13"/>
                <a:gd name="T39" fmla="*/ 0 h 72"/>
                <a:gd name="T40" fmla="*/ 5 w 13"/>
                <a:gd name="T41" fmla="*/ 1 h 72"/>
                <a:gd name="T42" fmla="*/ 8 w 13"/>
                <a:gd name="T43" fmla="*/ 1 h 72"/>
                <a:gd name="T44" fmla="*/ 12 w 13"/>
                <a:gd name="T45" fmla="*/ 1 h 72"/>
                <a:gd name="T46" fmla="*/ 12 w 13"/>
                <a:gd name="T47" fmla="*/ 1 h 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"/>
                <a:gd name="T73" fmla="*/ 0 h 72"/>
                <a:gd name="T74" fmla="*/ 13 w 13"/>
                <a:gd name="T75" fmla="*/ 72 h 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" h="72">
                  <a:moveTo>
                    <a:pt x="12" y="1"/>
                  </a:moveTo>
                  <a:lnTo>
                    <a:pt x="13" y="69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1" y="47"/>
                  </a:lnTo>
                  <a:lnTo>
                    <a:pt x="1" y="41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7"/>
                  </a:lnTo>
                  <a:lnTo>
                    <a:pt x="3" y="21"/>
                  </a:lnTo>
                  <a:lnTo>
                    <a:pt x="3" y="17"/>
                  </a:lnTo>
                  <a:lnTo>
                    <a:pt x="3" y="13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4"/>
                  </a:lnTo>
                  <a:lnTo>
                    <a:pt x="2" y="0"/>
                  </a:lnTo>
                  <a:lnTo>
                    <a:pt x="5" y="1"/>
                  </a:lnTo>
                  <a:lnTo>
                    <a:pt x="8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" name="Freeform 63"/>
            <p:cNvSpPr>
              <a:spLocks/>
            </p:cNvSpPr>
            <p:nvPr/>
          </p:nvSpPr>
          <p:spPr bwMode="auto">
            <a:xfrm>
              <a:off x="4110" y="3322"/>
              <a:ext cx="4" cy="18"/>
            </a:xfrm>
            <a:custGeom>
              <a:avLst/>
              <a:gdLst>
                <a:gd name="T0" fmla="*/ 12 w 13"/>
                <a:gd name="T1" fmla="*/ 0 h 71"/>
                <a:gd name="T2" fmla="*/ 13 w 13"/>
                <a:gd name="T3" fmla="*/ 71 h 71"/>
                <a:gd name="T4" fmla="*/ 0 w 13"/>
                <a:gd name="T5" fmla="*/ 71 h 71"/>
                <a:gd name="T6" fmla="*/ 0 w 13"/>
                <a:gd name="T7" fmla="*/ 68 h 71"/>
                <a:gd name="T8" fmla="*/ 0 w 13"/>
                <a:gd name="T9" fmla="*/ 65 h 71"/>
                <a:gd name="T10" fmla="*/ 0 w 13"/>
                <a:gd name="T11" fmla="*/ 61 h 71"/>
                <a:gd name="T12" fmla="*/ 0 w 13"/>
                <a:gd name="T13" fmla="*/ 57 h 71"/>
                <a:gd name="T14" fmla="*/ 0 w 13"/>
                <a:gd name="T15" fmla="*/ 52 h 71"/>
                <a:gd name="T16" fmla="*/ 1 w 13"/>
                <a:gd name="T17" fmla="*/ 47 h 71"/>
                <a:gd name="T18" fmla="*/ 1 w 13"/>
                <a:gd name="T19" fmla="*/ 41 h 71"/>
                <a:gd name="T20" fmla="*/ 2 w 13"/>
                <a:gd name="T21" fmla="*/ 37 h 71"/>
                <a:gd name="T22" fmla="*/ 2 w 13"/>
                <a:gd name="T23" fmla="*/ 31 h 71"/>
                <a:gd name="T24" fmla="*/ 2 w 13"/>
                <a:gd name="T25" fmla="*/ 27 h 71"/>
                <a:gd name="T26" fmla="*/ 2 w 13"/>
                <a:gd name="T27" fmla="*/ 21 h 71"/>
                <a:gd name="T28" fmla="*/ 3 w 13"/>
                <a:gd name="T29" fmla="*/ 17 h 71"/>
                <a:gd name="T30" fmla="*/ 2 w 13"/>
                <a:gd name="T31" fmla="*/ 13 h 71"/>
                <a:gd name="T32" fmla="*/ 2 w 13"/>
                <a:gd name="T33" fmla="*/ 9 h 71"/>
                <a:gd name="T34" fmla="*/ 2 w 13"/>
                <a:gd name="T35" fmla="*/ 7 h 71"/>
                <a:gd name="T36" fmla="*/ 2 w 13"/>
                <a:gd name="T37" fmla="*/ 4 h 71"/>
                <a:gd name="T38" fmla="*/ 2 w 13"/>
                <a:gd name="T39" fmla="*/ 1 h 71"/>
                <a:gd name="T40" fmla="*/ 5 w 13"/>
                <a:gd name="T41" fmla="*/ 1 h 71"/>
                <a:gd name="T42" fmla="*/ 7 w 13"/>
                <a:gd name="T43" fmla="*/ 1 h 71"/>
                <a:gd name="T44" fmla="*/ 12 w 13"/>
                <a:gd name="T45" fmla="*/ 0 h 71"/>
                <a:gd name="T46" fmla="*/ 12 w 13"/>
                <a:gd name="T47" fmla="*/ 0 h 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"/>
                <a:gd name="T73" fmla="*/ 0 h 71"/>
                <a:gd name="T74" fmla="*/ 13 w 13"/>
                <a:gd name="T75" fmla="*/ 71 h 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" h="71">
                  <a:moveTo>
                    <a:pt x="12" y="0"/>
                  </a:moveTo>
                  <a:lnTo>
                    <a:pt x="13" y="71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1" y="47"/>
                  </a:lnTo>
                  <a:lnTo>
                    <a:pt x="1" y="41"/>
                  </a:lnTo>
                  <a:lnTo>
                    <a:pt x="2" y="37"/>
                  </a:lnTo>
                  <a:lnTo>
                    <a:pt x="2" y="31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3" y="17"/>
                  </a:lnTo>
                  <a:lnTo>
                    <a:pt x="2" y="13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" name="Freeform 64"/>
            <p:cNvSpPr>
              <a:spLocks/>
            </p:cNvSpPr>
            <p:nvPr/>
          </p:nvSpPr>
          <p:spPr bwMode="auto">
            <a:xfrm>
              <a:off x="4118" y="3323"/>
              <a:ext cx="5" cy="18"/>
            </a:xfrm>
            <a:custGeom>
              <a:avLst/>
              <a:gdLst>
                <a:gd name="T0" fmla="*/ 13 w 14"/>
                <a:gd name="T1" fmla="*/ 1 h 72"/>
                <a:gd name="T2" fmla="*/ 14 w 14"/>
                <a:gd name="T3" fmla="*/ 69 h 72"/>
                <a:gd name="T4" fmla="*/ 1 w 14"/>
                <a:gd name="T5" fmla="*/ 72 h 72"/>
                <a:gd name="T6" fmla="*/ 0 w 14"/>
                <a:gd name="T7" fmla="*/ 68 h 72"/>
                <a:gd name="T8" fmla="*/ 0 w 14"/>
                <a:gd name="T9" fmla="*/ 65 h 72"/>
                <a:gd name="T10" fmla="*/ 0 w 14"/>
                <a:gd name="T11" fmla="*/ 60 h 72"/>
                <a:gd name="T12" fmla="*/ 1 w 14"/>
                <a:gd name="T13" fmla="*/ 57 h 72"/>
                <a:gd name="T14" fmla="*/ 1 w 14"/>
                <a:gd name="T15" fmla="*/ 52 h 72"/>
                <a:gd name="T16" fmla="*/ 1 w 14"/>
                <a:gd name="T17" fmla="*/ 47 h 72"/>
                <a:gd name="T18" fmla="*/ 2 w 14"/>
                <a:gd name="T19" fmla="*/ 43 h 72"/>
                <a:gd name="T20" fmla="*/ 2 w 14"/>
                <a:gd name="T21" fmla="*/ 37 h 72"/>
                <a:gd name="T22" fmla="*/ 2 w 14"/>
                <a:gd name="T23" fmla="*/ 32 h 72"/>
                <a:gd name="T24" fmla="*/ 3 w 14"/>
                <a:gd name="T25" fmla="*/ 27 h 72"/>
                <a:gd name="T26" fmla="*/ 3 w 14"/>
                <a:gd name="T27" fmla="*/ 21 h 72"/>
                <a:gd name="T28" fmla="*/ 4 w 14"/>
                <a:gd name="T29" fmla="*/ 17 h 72"/>
                <a:gd name="T30" fmla="*/ 4 w 14"/>
                <a:gd name="T31" fmla="*/ 12 h 72"/>
                <a:gd name="T32" fmla="*/ 4 w 14"/>
                <a:gd name="T33" fmla="*/ 9 h 72"/>
                <a:gd name="T34" fmla="*/ 4 w 14"/>
                <a:gd name="T35" fmla="*/ 5 h 72"/>
                <a:gd name="T36" fmla="*/ 4 w 14"/>
                <a:gd name="T37" fmla="*/ 4 h 72"/>
                <a:gd name="T38" fmla="*/ 3 w 14"/>
                <a:gd name="T39" fmla="*/ 0 h 72"/>
                <a:gd name="T40" fmla="*/ 5 w 14"/>
                <a:gd name="T41" fmla="*/ 1 h 72"/>
                <a:gd name="T42" fmla="*/ 9 w 14"/>
                <a:gd name="T43" fmla="*/ 1 h 72"/>
                <a:gd name="T44" fmla="*/ 13 w 14"/>
                <a:gd name="T45" fmla="*/ 1 h 72"/>
                <a:gd name="T46" fmla="*/ 13 w 14"/>
                <a:gd name="T47" fmla="*/ 1 h 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"/>
                <a:gd name="T73" fmla="*/ 0 h 72"/>
                <a:gd name="T74" fmla="*/ 14 w 14"/>
                <a:gd name="T75" fmla="*/ 72 h 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" h="72">
                  <a:moveTo>
                    <a:pt x="13" y="1"/>
                  </a:moveTo>
                  <a:lnTo>
                    <a:pt x="14" y="69"/>
                  </a:lnTo>
                  <a:lnTo>
                    <a:pt x="1" y="72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1" y="47"/>
                  </a:lnTo>
                  <a:lnTo>
                    <a:pt x="2" y="43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7"/>
                  </a:lnTo>
                  <a:lnTo>
                    <a:pt x="3" y="21"/>
                  </a:lnTo>
                  <a:lnTo>
                    <a:pt x="4" y="17"/>
                  </a:lnTo>
                  <a:lnTo>
                    <a:pt x="4" y="12"/>
                  </a:lnTo>
                  <a:lnTo>
                    <a:pt x="4" y="9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0"/>
                  </a:lnTo>
                  <a:lnTo>
                    <a:pt x="5" y="1"/>
                  </a:lnTo>
                  <a:lnTo>
                    <a:pt x="9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" name="Freeform 65"/>
            <p:cNvSpPr>
              <a:spLocks/>
            </p:cNvSpPr>
            <p:nvPr/>
          </p:nvSpPr>
          <p:spPr bwMode="auto">
            <a:xfrm>
              <a:off x="4126" y="3324"/>
              <a:ext cx="5" cy="18"/>
            </a:xfrm>
            <a:custGeom>
              <a:avLst/>
              <a:gdLst>
                <a:gd name="T0" fmla="*/ 12 w 13"/>
                <a:gd name="T1" fmla="*/ 0 h 72"/>
                <a:gd name="T2" fmla="*/ 13 w 13"/>
                <a:gd name="T3" fmla="*/ 69 h 72"/>
                <a:gd name="T4" fmla="*/ 0 w 13"/>
                <a:gd name="T5" fmla="*/ 72 h 72"/>
                <a:gd name="T6" fmla="*/ 0 w 13"/>
                <a:gd name="T7" fmla="*/ 68 h 72"/>
                <a:gd name="T8" fmla="*/ 0 w 13"/>
                <a:gd name="T9" fmla="*/ 65 h 72"/>
                <a:gd name="T10" fmla="*/ 0 w 13"/>
                <a:gd name="T11" fmla="*/ 60 h 72"/>
                <a:gd name="T12" fmla="*/ 0 w 13"/>
                <a:gd name="T13" fmla="*/ 56 h 72"/>
                <a:gd name="T14" fmla="*/ 0 w 13"/>
                <a:gd name="T15" fmla="*/ 52 h 72"/>
                <a:gd name="T16" fmla="*/ 1 w 13"/>
                <a:gd name="T17" fmla="*/ 47 h 72"/>
                <a:gd name="T18" fmla="*/ 1 w 13"/>
                <a:gd name="T19" fmla="*/ 41 h 72"/>
                <a:gd name="T20" fmla="*/ 2 w 13"/>
                <a:gd name="T21" fmla="*/ 36 h 72"/>
                <a:gd name="T22" fmla="*/ 2 w 13"/>
                <a:gd name="T23" fmla="*/ 31 h 72"/>
                <a:gd name="T24" fmla="*/ 3 w 13"/>
                <a:gd name="T25" fmla="*/ 27 h 72"/>
                <a:gd name="T26" fmla="*/ 3 w 13"/>
                <a:gd name="T27" fmla="*/ 21 h 72"/>
                <a:gd name="T28" fmla="*/ 3 w 13"/>
                <a:gd name="T29" fmla="*/ 16 h 72"/>
                <a:gd name="T30" fmla="*/ 3 w 13"/>
                <a:gd name="T31" fmla="*/ 9 h 72"/>
                <a:gd name="T32" fmla="*/ 3 w 13"/>
                <a:gd name="T33" fmla="*/ 4 h 72"/>
                <a:gd name="T34" fmla="*/ 3 w 13"/>
                <a:gd name="T35" fmla="*/ 0 h 72"/>
                <a:gd name="T36" fmla="*/ 5 w 13"/>
                <a:gd name="T37" fmla="*/ 1 h 72"/>
                <a:gd name="T38" fmla="*/ 8 w 13"/>
                <a:gd name="T39" fmla="*/ 1 h 72"/>
                <a:gd name="T40" fmla="*/ 12 w 13"/>
                <a:gd name="T41" fmla="*/ 0 h 72"/>
                <a:gd name="T42" fmla="*/ 12 w 13"/>
                <a:gd name="T43" fmla="*/ 0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"/>
                <a:gd name="T67" fmla="*/ 0 h 72"/>
                <a:gd name="T68" fmla="*/ 13 w 13"/>
                <a:gd name="T69" fmla="*/ 72 h 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" h="72">
                  <a:moveTo>
                    <a:pt x="12" y="0"/>
                  </a:moveTo>
                  <a:lnTo>
                    <a:pt x="13" y="69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1" y="47"/>
                  </a:lnTo>
                  <a:lnTo>
                    <a:pt x="1" y="41"/>
                  </a:lnTo>
                  <a:lnTo>
                    <a:pt x="2" y="36"/>
                  </a:lnTo>
                  <a:lnTo>
                    <a:pt x="2" y="31"/>
                  </a:lnTo>
                  <a:lnTo>
                    <a:pt x="3" y="27"/>
                  </a:lnTo>
                  <a:lnTo>
                    <a:pt x="3" y="21"/>
                  </a:lnTo>
                  <a:lnTo>
                    <a:pt x="3" y="16"/>
                  </a:lnTo>
                  <a:lnTo>
                    <a:pt x="3" y="9"/>
                  </a:lnTo>
                  <a:lnTo>
                    <a:pt x="3" y="4"/>
                  </a:lnTo>
                  <a:lnTo>
                    <a:pt x="3" y="0"/>
                  </a:lnTo>
                  <a:lnTo>
                    <a:pt x="5" y="1"/>
                  </a:lnTo>
                  <a:lnTo>
                    <a:pt x="8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" name="Freeform 66"/>
            <p:cNvSpPr>
              <a:spLocks/>
            </p:cNvSpPr>
            <p:nvPr/>
          </p:nvSpPr>
          <p:spPr bwMode="auto">
            <a:xfrm>
              <a:off x="4130" y="3408"/>
              <a:ext cx="5" cy="22"/>
            </a:xfrm>
            <a:custGeom>
              <a:avLst/>
              <a:gdLst>
                <a:gd name="T0" fmla="*/ 8 w 13"/>
                <a:gd name="T1" fmla="*/ 0 h 87"/>
                <a:gd name="T2" fmla="*/ 13 w 13"/>
                <a:gd name="T3" fmla="*/ 84 h 87"/>
                <a:gd name="T4" fmla="*/ 3 w 13"/>
                <a:gd name="T5" fmla="*/ 87 h 87"/>
                <a:gd name="T6" fmla="*/ 3 w 13"/>
                <a:gd name="T7" fmla="*/ 83 h 87"/>
                <a:gd name="T8" fmla="*/ 3 w 13"/>
                <a:gd name="T9" fmla="*/ 78 h 87"/>
                <a:gd name="T10" fmla="*/ 2 w 13"/>
                <a:gd name="T11" fmla="*/ 74 h 87"/>
                <a:gd name="T12" fmla="*/ 2 w 13"/>
                <a:gd name="T13" fmla="*/ 68 h 87"/>
                <a:gd name="T14" fmla="*/ 2 w 13"/>
                <a:gd name="T15" fmla="*/ 62 h 87"/>
                <a:gd name="T16" fmla="*/ 2 w 13"/>
                <a:gd name="T17" fmla="*/ 56 h 87"/>
                <a:gd name="T18" fmla="*/ 2 w 13"/>
                <a:gd name="T19" fmla="*/ 50 h 87"/>
                <a:gd name="T20" fmla="*/ 2 w 13"/>
                <a:gd name="T21" fmla="*/ 44 h 87"/>
                <a:gd name="T22" fmla="*/ 1 w 13"/>
                <a:gd name="T23" fmla="*/ 38 h 87"/>
                <a:gd name="T24" fmla="*/ 1 w 13"/>
                <a:gd name="T25" fmla="*/ 31 h 87"/>
                <a:gd name="T26" fmla="*/ 1 w 13"/>
                <a:gd name="T27" fmla="*/ 24 h 87"/>
                <a:gd name="T28" fmla="*/ 1 w 13"/>
                <a:gd name="T29" fmla="*/ 19 h 87"/>
                <a:gd name="T30" fmla="*/ 1 w 13"/>
                <a:gd name="T31" fmla="*/ 12 h 87"/>
                <a:gd name="T32" fmla="*/ 1 w 13"/>
                <a:gd name="T33" fmla="*/ 8 h 87"/>
                <a:gd name="T34" fmla="*/ 0 w 13"/>
                <a:gd name="T35" fmla="*/ 4 h 87"/>
                <a:gd name="T36" fmla="*/ 0 w 13"/>
                <a:gd name="T37" fmla="*/ 2 h 87"/>
                <a:gd name="T38" fmla="*/ 8 w 13"/>
                <a:gd name="T39" fmla="*/ 0 h 87"/>
                <a:gd name="T40" fmla="*/ 8 w 13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"/>
                <a:gd name="T64" fmla="*/ 0 h 87"/>
                <a:gd name="T65" fmla="*/ 13 w 13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" h="87">
                  <a:moveTo>
                    <a:pt x="8" y="0"/>
                  </a:moveTo>
                  <a:lnTo>
                    <a:pt x="13" y="84"/>
                  </a:lnTo>
                  <a:lnTo>
                    <a:pt x="3" y="87"/>
                  </a:lnTo>
                  <a:lnTo>
                    <a:pt x="3" y="83"/>
                  </a:lnTo>
                  <a:lnTo>
                    <a:pt x="3" y="78"/>
                  </a:lnTo>
                  <a:lnTo>
                    <a:pt x="2" y="74"/>
                  </a:lnTo>
                  <a:lnTo>
                    <a:pt x="2" y="68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2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1" y="31"/>
                  </a:lnTo>
                  <a:lnTo>
                    <a:pt x="1" y="24"/>
                  </a:lnTo>
                  <a:lnTo>
                    <a:pt x="1" y="19"/>
                  </a:lnTo>
                  <a:lnTo>
                    <a:pt x="1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" name="Freeform 67"/>
            <p:cNvSpPr>
              <a:spLocks/>
            </p:cNvSpPr>
            <p:nvPr/>
          </p:nvSpPr>
          <p:spPr bwMode="auto">
            <a:xfrm>
              <a:off x="4137" y="3410"/>
              <a:ext cx="5" cy="22"/>
            </a:xfrm>
            <a:custGeom>
              <a:avLst/>
              <a:gdLst>
                <a:gd name="T0" fmla="*/ 9 w 14"/>
                <a:gd name="T1" fmla="*/ 3 h 87"/>
                <a:gd name="T2" fmla="*/ 14 w 14"/>
                <a:gd name="T3" fmla="*/ 87 h 87"/>
                <a:gd name="T4" fmla="*/ 4 w 14"/>
                <a:gd name="T5" fmla="*/ 80 h 87"/>
                <a:gd name="T6" fmla="*/ 3 w 14"/>
                <a:gd name="T7" fmla="*/ 76 h 87"/>
                <a:gd name="T8" fmla="*/ 3 w 14"/>
                <a:gd name="T9" fmla="*/ 71 h 87"/>
                <a:gd name="T10" fmla="*/ 3 w 14"/>
                <a:gd name="T11" fmla="*/ 67 h 87"/>
                <a:gd name="T12" fmla="*/ 3 w 14"/>
                <a:gd name="T13" fmla="*/ 61 h 87"/>
                <a:gd name="T14" fmla="*/ 2 w 14"/>
                <a:gd name="T15" fmla="*/ 56 h 87"/>
                <a:gd name="T16" fmla="*/ 2 w 14"/>
                <a:gd name="T17" fmla="*/ 51 h 87"/>
                <a:gd name="T18" fmla="*/ 2 w 14"/>
                <a:gd name="T19" fmla="*/ 45 h 87"/>
                <a:gd name="T20" fmla="*/ 2 w 14"/>
                <a:gd name="T21" fmla="*/ 40 h 87"/>
                <a:gd name="T22" fmla="*/ 2 w 14"/>
                <a:gd name="T23" fmla="*/ 33 h 87"/>
                <a:gd name="T24" fmla="*/ 2 w 14"/>
                <a:gd name="T25" fmla="*/ 28 h 87"/>
                <a:gd name="T26" fmla="*/ 1 w 14"/>
                <a:gd name="T27" fmla="*/ 23 h 87"/>
                <a:gd name="T28" fmla="*/ 1 w 14"/>
                <a:gd name="T29" fmla="*/ 17 h 87"/>
                <a:gd name="T30" fmla="*/ 1 w 14"/>
                <a:gd name="T31" fmla="*/ 12 h 87"/>
                <a:gd name="T32" fmla="*/ 1 w 14"/>
                <a:gd name="T33" fmla="*/ 8 h 87"/>
                <a:gd name="T34" fmla="*/ 0 w 14"/>
                <a:gd name="T35" fmla="*/ 3 h 87"/>
                <a:gd name="T36" fmla="*/ 0 w 14"/>
                <a:gd name="T37" fmla="*/ 0 h 87"/>
                <a:gd name="T38" fmla="*/ 9 w 14"/>
                <a:gd name="T39" fmla="*/ 3 h 87"/>
                <a:gd name="T40" fmla="*/ 9 w 14"/>
                <a:gd name="T41" fmla="*/ 3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7"/>
                <a:gd name="T65" fmla="*/ 14 w 14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7">
                  <a:moveTo>
                    <a:pt x="9" y="3"/>
                  </a:moveTo>
                  <a:lnTo>
                    <a:pt x="14" y="87"/>
                  </a:lnTo>
                  <a:lnTo>
                    <a:pt x="4" y="80"/>
                  </a:lnTo>
                  <a:lnTo>
                    <a:pt x="3" y="76"/>
                  </a:lnTo>
                  <a:lnTo>
                    <a:pt x="3" y="71"/>
                  </a:lnTo>
                  <a:lnTo>
                    <a:pt x="3" y="67"/>
                  </a:lnTo>
                  <a:lnTo>
                    <a:pt x="3" y="61"/>
                  </a:lnTo>
                  <a:lnTo>
                    <a:pt x="2" y="56"/>
                  </a:lnTo>
                  <a:lnTo>
                    <a:pt x="2" y="51"/>
                  </a:lnTo>
                  <a:lnTo>
                    <a:pt x="2" y="45"/>
                  </a:lnTo>
                  <a:lnTo>
                    <a:pt x="2" y="40"/>
                  </a:lnTo>
                  <a:lnTo>
                    <a:pt x="2" y="33"/>
                  </a:lnTo>
                  <a:lnTo>
                    <a:pt x="2" y="28"/>
                  </a:lnTo>
                  <a:lnTo>
                    <a:pt x="1" y="23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1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4" name="Freeform 68"/>
            <p:cNvSpPr>
              <a:spLocks/>
            </p:cNvSpPr>
            <p:nvPr/>
          </p:nvSpPr>
          <p:spPr bwMode="auto">
            <a:xfrm>
              <a:off x="4146" y="3411"/>
              <a:ext cx="5" cy="21"/>
            </a:xfrm>
            <a:custGeom>
              <a:avLst/>
              <a:gdLst>
                <a:gd name="T0" fmla="*/ 10 w 14"/>
                <a:gd name="T1" fmla="*/ 0 h 84"/>
                <a:gd name="T2" fmla="*/ 14 w 14"/>
                <a:gd name="T3" fmla="*/ 83 h 84"/>
                <a:gd name="T4" fmla="*/ 1 w 14"/>
                <a:gd name="T5" fmla="*/ 84 h 84"/>
                <a:gd name="T6" fmla="*/ 0 w 14"/>
                <a:gd name="T7" fmla="*/ 80 h 84"/>
                <a:gd name="T8" fmla="*/ 0 w 14"/>
                <a:gd name="T9" fmla="*/ 76 h 84"/>
                <a:gd name="T10" fmla="*/ 0 w 14"/>
                <a:gd name="T11" fmla="*/ 71 h 84"/>
                <a:gd name="T12" fmla="*/ 0 w 14"/>
                <a:gd name="T13" fmla="*/ 65 h 84"/>
                <a:gd name="T14" fmla="*/ 0 w 14"/>
                <a:gd name="T15" fmla="*/ 59 h 84"/>
                <a:gd name="T16" fmla="*/ 0 w 14"/>
                <a:gd name="T17" fmla="*/ 53 h 84"/>
                <a:gd name="T18" fmla="*/ 0 w 14"/>
                <a:gd name="T19" fmla="*/ 47 h 84"/>
                <a:gd name="T20" fmla="*/ 1 w 14"/>
                <a:gd name="T21" fmla="*/ 41 h 84"/>
                <a:gd name="T22" fmla="*/ 1 w 14"/>
                <a:gd name="T23" fmla="*/ 35 h 84"/>
                <a:gd name="T24" fmla="*/ 1 w 14"/>
                <a:gd name="T25" fmla="*/ 28 h 84"/>
                <a:gd name="T26" fmla="*/ 1 w 14"/>
                <a:gd name="T27" fmla="*/ 23 h 84"/>
                <a:gd name="T28" fmla="*/ 2 w 14"/>
                <a:gd name="T29" fmla="*/ 17 h 84"/>
                <a:gd name="T30" fmla="*/ 2 w 14"/>
                <a:gd name="T31" fmla="*/ 12 h 84"/>
                <a:gd name="T32" fmla="*/ 2 w 14"/>
                <a:gd name="T33" fmla="*/ 7 h 84"/>
                <a:gd name="T34" fmla="*/ 2 w 14"/>
                <a:gd name="T35" fmla="*/ 3 h 84"/>
                <a:gd name="T36" fmla="*/ 2 w 14"/>
                <a:gd name="T37" fmla="*/ 0 h 84"/>
                <a:gd name="T38" fmla="*/ 10 w 14"/>
                <a:gd name="T39" fmla="*/ 0 h 84"/>
                <a:gd name="T40" fmla="*/ 10 w 14"/>
                <a:gd name="T41" fmla="*/ 0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4"/>
                <a:gd name="T65" fmla="*/ 14 w 14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4">
                  <a:moveTo>
                    <a:pt x="10" y="0"/>
                  </a:moveTo>
                  <a:lnTo>
                    <a:pt x="14" y="83"/>
                  </a:lnTo>
                  <a:lnTo>
                    <a:pt x="1" y="84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1" y="41"/>
                  </a:lnTo>
                  <a:lnTo>
                    <a:pt x="1" y="35"/>
                  </a:lnTo>
                  <a:lnTo>
                    <a:pt x="1" y="28"/>
                  </a:lnTo>
                  <a:lnTo>
                    <a:pt x="1" y="23"/>
                  </a:lnTo>
                  <a:lnTo>
                    <a:pt x="2" y="17"/>
                  </a:lnTo>
                  <a:lnTo>
                    <a:pt x="2" y="12"/>
                  </a:lnTo>
                  <a:lnTo>
                    <a:pt x="2" y="7"/>
                  </a:lnTo>
                  <a:lnTo>
                    <a:pt x="2" y="3"/>
                  </a:lnTo>
                  <a:lnTo>
                    <a:pt x="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5" name="Freeform 69"/>
            <p:cNvSpPr>
              <a:spLocks/>
            </p:cNvSpPr>
            <p:nvPr/>
          </p:nvSpPr>
          <p:spPr bwMode="auto">
            <a:xfrm>
              <a:off x="4119" y="3452"/>
              <a:ext cx="5" cy="23"/>
            </a:xfrm>
            <a:custGeom>
              <a:avLst/>
              <a:gdLst>
                <a:gd name="T0" fmla="*/ 11 w 15"/>
                <a:gd name="T1" fmla="*/ 3 h 93"/>
                <a:gd name="T2" fmla="*/ 15 w 15"/>
                <a:gd name="T3" fmla="*/ 92 h 93"/>
                <a:gd name="T4" fmla="*/ 2 w 15"/>
                <a:gd name="T5" fmla="*/ 93 h 93"/>
                <a:gd name="T6" fmla="*/ 2 w 15"/>
                <a:gd name="T7" fmla="*/ 89 h 93"/>
                <a:gd name="T8" fmla="*/ 2 w 15"/>
                <a:gd name="T9" fmla="*/ 85 h 93"/>
                <a:gd name="T10" fmla="*/ 2 w 15"/>
                <a:gd name="T11" fmla="*/ 79 h 93"/>
                <a:gd name="T12" fmla="*/ 2 w 15"/>
                <a:gd name="T13" fmla="*/ 73 h 93"/>
                <a:gd name="T14" fmla="*/ 2 w 15"/>
                <a:gd name="T15" fmla="*/ 67 h 93"/>
                <a:gd name="T16" fmla="*/ 2 w 15"/>
                <a:gd name="T17" fmla="*/ 60 h 93"/>
                <a:gd name="T18" fmla="*/ 2 w 15"/>
                <a:gd name="T19" fmla="*/ 53 h 93"/>
                <a:gd name="T20" fmla="*/ 2 w 15"/>
                <a:gd name="T21" fmla="*/ 47 h 93"/>
                <a:gd name="T22" fmla="*/ 1 w 15"/>
                <a:gd name="T23" fmla="*/ 40 h 93"/>
                <a:gd name="T24" fmla="*/ 1 w 15"/>
                <a:gd name="T25" fmla="*/ 32 h 93"/>
                <a:gd name="T26" fmla="*/ 0 w 15"/>
                <a:gd name="T27" fmla="*/ 25 h 93"/>
                <a:gd name="T28" fmla="*/ 0 w 15"/>
                <a:gd name="T29" fmla="*/ 20 h 93"/>
                <a:gd name="T30" fmla="*/ 0 w 15"/>
                <a:gd name="T31" fmla="*/ 13 h 93"/>
                <a:gd name="T32" fmla="*/ 0 w 15"/>
                <a:gd name="T33" fmla="*/ 8 h 93"/>
                <a:gd name="T34" fmla="*/ 0 w 15"/>
                <a:gd name="T35" fmla="*/ 4 h 93"/>
                <a:gd name="T36" fmla="*/ 0 w 15"/>
                <a:gd name="T37" fmla="*/ 0 h 93"/>
                <a:gd name="T38" fmla="*/ 11 w 15"/>
                <a:gd name="T39" fmla="*/ 3 h 93"/>
                <a:gd name="T40" fmla="*/ 11 w 15"/>
                <a:gd name="T41" fmla="*/ 3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93"/>
                <a:gd name="T65" fmla="*/ 15 w 15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93">
                  <a:moveTo>
                    <a:pt x="11" y="3"/>
                  </a:moveTo>
                  <a:lnTo>
                    <a:pt x="15" y="92"/>
                  </a:lnTo>
                  <a:lnTo>
                    <a:pt x="2" y="93"/>
                  </a:lnTo>
                  <a:lnTo>
                    <a:pt x="2" y="89"/>
                  </a:lnTo>
                  <a:lnTo>
                    <a:pt x="2" y="85"/>
                  </a:lnTo>
                  <a:lnTo>
                    <a:pt x="2" y="79"/>
                  </a:lnTo>
                  <a:lnTo>
                    <a:pt x="2" y="73"/>
                  </a:lnTo>
                  <a:lnTo>
                    <a:pt x="2" y="67"/>
                  </a:lnTo>
                  <a:lnTo>
                    <a:pt x="2" y="60"/>
                  </a:lnTo>
                  <a:lnTo>
                    <a:pt x="2" y="53"/>
                  </a:lnTo>
                  <a:lnTo>
                    <a:pt x="2" y="47"/>
                  </a:lnTo>
                  <a:lnTo>
                    <a:pt x="1" y="40"/>
                  </a:lnTo>
                  <a:lnTo>
                    <a:pt x="1" y="32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" name="Freeform 70"/>
            <p:cNvSpPr>
              <a:spLocks/>
            </p:cNvSpPr>
            <p:nvPr/>
          </p:nvSpPr>
          <p:spPr bwMode="auto">
            <a:xfrm>
              <a:off x="4127" y="3454"/>
              <a:ext cx="5" cy="24"/>
            </a:xfrm>
            <a:custGeom>
              <a:avLst/>
              <a:gdLst>
                <a:gd name="T0" fmla="*/ 12 w 16"/>
                <a:gd name="T1" fmla="*/ 2 h 95"/>
                <a:gd name="T2" fmla="*/ 16 w 16"/>
                <a:gd name="T3" fmla="*/ 92 h 95"/>
                <a:gd name="T4" fmla="*/ 3 w 16"/>
                <a:gd name="T5" fmla="*/ 95 h 95"/>
                <a:gd name="T6" fmla="*/ 3 w 16"/>
                <a:gd name="T7" fmla="*/ 90 h 95"/>
                <a:gd name="T8" fmla="*/ 3 w 16"/>
                <a:gd name="T9" fmla="*/ 84 h 95"/>
                <a:gd name="T10" fmla="*/ 3 w 16"/>
                <a:gd name="T11" fmla="*/ 80 h 95"/>
                <a:gd name="T12" fmla="*/ 3 w 16"/>
                <a:gd name="T13" fmla="*/ 74 h 95"/>
                <a:gd name="T14" fmla="*/ 2 w 16"/>
                <a:gd name="T15" fmla="*/ 67 h 95"/>
                <a:gd name="T16" fmla="*/ 2 w 16"/>
                <a:gd name="T17" fmla="*/ 60 h 95"/>
                <a:gd name="T18" fmla="*/ 2 w 16"/>
                <a:gd name="T19" fmla="*/ 54 h 95"/>
                <a:gd name="T20" fmla="*/ 2 w 16"/>
                <a:gd name="T21" fmla="*/ 47 h 95"/>
                <a:gd name="T22" fmla="*/ 2 w 16"/>
                <a:gd name="T23" fmla="*/ 40 h 95"/>
                <a:gd name="T24" fmla="*/ 2 w 16"/>
                <a:gd name="T25" fmla="*/ 32 h 95"/>
                <a:gd name="T26" fmla="*/ 2 w 16"/>
                <a:gd name="T27" fmla="*/ 26 h 95"/>
                <a:gd name="T28" fmla="*/ 2 w 16"/>
                <a:gd name="T29" fmla="*/ 20 h 95"/>
                <a:gd name="T30" fmla="*/ 1 w 16"/>
                <a:gd name="T31" fmla="*/ 14 h 95"/>
                <a:gd name="T32" fmla="*/ 1 w 16"/>
                <a:gd name="T33" fmla="*/ 8 h 95"/>
                <a:gd name="T34" fmla="*/ 0 w 16"/>
                <a:gd name="T35" fmla="*/ 3 h 95"/>
                <a:gd name="T36" fmla="*/ 0 w 16"/>
                <a:gd name="T37" fmla="*/ 0 h 95"/>
                <a:gd name="T38" fmla="*/ 12 w 16"/>
                <a:gd name="T39" fmla="*/ 2 h 95"/>
                <a:gd name="T40" fmla="*/ 12 w 16"/>
                <a:gd name="T41" fmla="*/ 2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95"/>
                <a:gd name="T65" fmla="*/ 16 w 16"/>
                <a:gd name="T66" fmla="*/ 95 h 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95">
                  <a:moveTo>
                    <a:pt x="12" y="2"/>
                  </a:moveTo>
                  <a:lnTo>
                    <a:pt x="16" y="92"/>
                  </a:lnTo>
                  <a:lnTo>
                    <a:pt x="3" y="95"/>
                  </a:lnTo>
                  <a:lnTo>
                    <a:pt x="3" y="90"/>
                  </a:lnTo>
                  <a:lnTo>
                    <a:pt x="3" y="84"/>
                  </a:lnTo>
                  <a:lnTo>
                    <a:pt x="3" y="80"/>
                  </a:lnTo>
                  <a:lnTo>
                    <a:pt x="3" y="74"/>
                  </a:lnTo>
                  <a:lnTo>
                    <a:pt x="2" y="67"/>
                  </a:lnTo>
                  <a:lnTo>
                    <a:pt x="2" y="60"/>
                  </a:lnTo>
                  <a:lnTo>
                    <a:pt x="2" y="54"/>
                  </a:lnTo>
                  <a:lnTo>
                    <a:pt x="2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1" y="14"/>
                  </a:lnTo>
                  <a:lnTo>
                    <a:pt x="1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" name="Freeform 71"/>
            <p:cNvSpPr>
              <a:spLocks/>
            </p:cNvSpPr>
            <p:nvPr/>
          </p:nvSpPr>
          <p:spPr bwMode="auto">
            <a:xfrm>
              <a:off x="4120" y="3476"/>
              <a:ext cx="5" cy="25"/>
            </a:xfrm>
            <a:custGeom>
              <a:avLst/>
              <a:gdLst>
                <a:gd name="T0" fmla="*/ 10 w 14"/>
                <a:gd name="T1" fmla="*/ 6 h 98"/>
                <a:gd name="T2" fmla="*/ 14 w 14"/>
                <a:gd name="T3" fmla="*/ 96 h 98"/>
                <a:gd name="T4" fmla="*/ 2 w 14"/>
                <a:gd name="T5" fmla="*/ 98 h 98"/>
                <a:gd name="T6" fmla="*/ 2 w 14"/>
                <a:gd name="T7" fmla="*/ 94 h 98"/>
                <a:gd name="T8" fmla="*/ 2 w 14"/>
                <a:gd name="T9" fmla="*/ 90 h 98"/>
                <a:gd name="T10" fmla="*/ 2 w 14"/>
                <a:gd name="T11" fmla="*/ 83 h 98"/>
                <a:gd name="T12" fmla="*/ 2 w 14"/>
                <a:gd name="T13" fmla="*/ 78 h 98"/>
                <a:gd name="T14" fmla="*/ 2 w 14"/>
                <a:gd name="T15" fmla="*/ 71 h 98"/>
                <a:gd name="T16" fmla="*/ 2 w 14"/>
                <a:gd name="T17" fmla="*/ 64 h 98"/>
                <a:gd name="T18" fmla="*/ 2 w 14"/>
                <a:gd name="T19" fmla="*/ 58 h 98"/>
                <a:gd name="T20" fmla="*/ 2 w 14"/>
                <a:gd name="T21" fmla="*/ 51 h 98"/>
                <a:gd name="T22" fmla="*/ 1 w 14"/>
                <a:gd name="T23" fmla="*/ 44 h 98"/>
                <a:gd name="T24" fmla="*/ 1 w 14"/>
                <a:gd name="T25" fmla="*/ 36 h 98"/>
                <a:gd name="T26" fmla="*/ 0 w 14"/>
                <a:gd name="T27" fmla="*/ 30 h 98"/>
                <a:gd name="T28" fmla="*/ 0 w 14"/>
                <a:gd name="T29" fmla="*/ 24 h 98"/>
                <a:gd name="T30" fmla="*/ 0 w 14"/>
                <a:gd name="T31" fmla="*/ 18 h 98"/>
                <a:gd name="T32" fmla="*/ 0 w 14"/>
                <a:gd name="T33" fmla="*/ 12 h 98"/>
                <a:gd name="T34" fmla="*/ 0 w 14"/>
                <a:gd name="T35" fmla="*/ 7 h 98"/>
                <a:gd name="T36" fmla="*/ 0 w 14"/>
                <a:gd name="T37" fmla="*/ 4 h 98"/>
                <a:gd name="T38" fmla="*/ 0 w 14"/>
                <a:gd name="T39" fmla="*/ 0 h 98"/>
                <a:gd name="T40" fmla="*/ 3 w 14"/>
                <a:gd name="T41" fmla="*/ 3 h 98"/>
                <a:gd name="T42" fmla="*/ 6 w 14"/>
                <a:gd name="T43" fmla="*/ 7 h 98"/>
                <a:gd name="T44" fmla="*/ 10 w 14"/>
                <a:gd name="T45" fmla="*/ 6 h 98"/>
                <a:gd name="T46" fmla="*/ 10 w 14"/>
                <a:gd name="T47" fmla="*/ 6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"/>
                <a:gd name="T73" fmla="*/ 0 h 98"/>
                <a:gd name="T74" fmla="*/ 14 w 14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" h="98">
                  <a:moveTo>
                    <a:pt x="10" y="6"/>
                  </a:moveTo>
                  <a:lnTo>
                    <a:pt x="14" y="96"/>
                  </a:lnTo>
                  <a:lnTo>
                    <a:pt x="2" y="98"/>
                  </a:lnTo>
                  <a:lnTo>
                    <a:pt x="2" y="94"/>
                  </a:lnTo>
                  <a:lnTo>
                    <a:pt x="2" y="90"/>
                  </a:lnTo>
                  <a:lnTo>
                    <a:pt x="2" y="83"/>
                  </a:lnTo>
                  <a:lnTo>
                    <a:pt x="2" y="78"/>
                  </a:lnTo>
                  <a:lnTo>
                    <a:pt x="2" y="71"/>
                  </a:lnTo>
                  <a:lnTo>
                    <a:pt x="2" y="64"/>
                  </a:lnTo>
                  <a:lnTo>
                    <a:pt x="2" y="58"/>
                  </a:lnTo>
                  <a:lnTo>
                    <a:pt x="2" y="51"/>
                  </a:lnTo>
                  <a:lnTo>
                    <a:pt x="1" y="44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7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" name="Freeform 72"/>
            <p:cNvSpPr>
              <a:spLocks/>
            </p:cNvSpPr>
            <p:nvPr/>
          </p:nvSpPr>
          <p:spPr bwMode="auto">
            <a:xfrm>
              <a:off x="4129" y="3477"/>
              <a:ext cx="5" cy="25"/>
            </a:xfrm>
            <a:custGeom>
              <a:avLst/>
              <a:gdLst>
                <a:gd name="T0" fmla="*/ 10 w 15"/>
                <a:gd name="T1" fmla="*/ 4 h 98"/>
                <a:gd name="T2" fmla="*/ 15 w 15"/>
                <a:gd name="T3" fmla="*/ 95 h 98"/>
                <a:gd name="T4" fmla="*/ 2 w 15"/>
                <a:gd name="T5" fmla="*/ 98 h 98"/>
                <a:gd name="T6" fmla="*/ 2 w 15"/>
                <a:gd name="T7" fmla="*/ 92 h 98"/>
                <a:gd name="T8" fmla="*/ 2 w 15"/>
                <a:gd name="T9" fmla="*/ 88 h 98"/>
                <a:gd name="T10" fmla="*/ 2 w 15"/>
                <a:gd name="T11" fmla="*/ 83 h 98"/>
                <a:gd name="T12" fmla="*/ 2 w 15"/>
                <a:gd name="T13" fmla="*/ 76 h 98"/>
                <a:gd name="T14" fmla="*/ 1 w 15"/>
                <a:gd name="T15" fmla="*/ 70 h 98"/>
                <a:gd name="T16" fmla="*/ 1 w 15"/>
                <a:gd name="T17" fmla="*/ 63 h 98"/>
                <a:gd name="T18" fmla="*/ 1 w 15"/>
                <a:gd name="T19" fmla="*/ 56 h 98"/>
                <a:gd name="T20" fmla="*/ 1 w 15"/>
                <a:gd name="T21" fmla="*/ 50 h 98"/>
                <a:gd name="T22" fmla="*/ 1 w 15"/>
                <a:gd name="T23" fmla="*/ 43 h 98"/>
                <a:gd name="T24" fmla="*/ 1 w 15"/>
                <a:gd name="T25" fmla="*/ 35 h 98"/>
                <a:gd name="T26" fmla="*/ 1 w 15"/>
                <a:gd name="T27" fmla="*/ 28 h 98"/>
                <a:gd name="T28" fmla="*/ 1 w 15"/>
                <a:gd name="T29" fmla="*/ 23 h 98"/>
                <a:gd name="T30" fmla="*/ 0 w 15"/>
                <a:gd name="T31" fmla="*/ 16 h 98"/>
                <a:gd name="T32" fmla="*/ 0 w 15"/>
                <a:gd name="T33" fmla="*/ 11 h 98"/>
                <a:gd name="T34" fmla="*/ 0 w 15"/>
                <a:gd name="T35" fmla="*/ 7 h 98"/>
                <a:gd name="T36" fmla="*/ 0 w 15"/>
                <a:gd name="T37" fmla="*/ 3 h 98"/>
                <a:gd name="T38" fmla="*/ 0 w 15"/>
                <a:gd name="T39" fmla="*/ 0 h 98"/>
                <a:gd name="T40" fmla="*/ 2 w 15"/>
                <a:gd name="T41" fmla="*/ 3 h 98"/>
                <a:gd name="T42" fmla="*/ 6 w 15"/>
                <a:gd name="T43" fmla="*/ 6 h 98"/>
                <a:gd name="T44" fmla="*/ 10 w 15"/>
                <a:gd name="T45" fmla="*/ 4 h 98"/>
                <a:gd name="T46" fmla="*/ 10 w 15"/>
                <a:gd name="T47" fmla="*/ 4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8"/>
                <a:gd name="T74" fmla="*/ 15 w 15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8">
                  <a:moveTo>
                    <a:pt x="10" y="4"/>
                  </a:moveTo>
                  <a:lnTo>
                    <a:pt x="15" y="95"/>
                  </a:lnTo>
                  <a:lnTo>
                    <a:pt x="2" y="98"/>
                  </a:lnTo>
                  <a:lnTo>
                    <a:pt x="2" y="92"/>
                  </a:lnTo>
                  <a:lnTo>
                    <a:pt x="2" y="88"/>
                  </a:lnTo>
                  <a:lnTo>
                    <a:pt x="2" y="83"/>
                  </a:lnTo>
                  <a:lnTo>
                    <a:pt x="2" y="76"/>
                  </a:lnTo>
                  <a:lnTo>
                    <a:pt x="1" y="70"/>
                  </a:lnTo>
                  <a:lnTo>
                    <a:pt x="1" y="63"/>
                  </a:lnTo>
                  <a:lnTo>
                    <a:pt x="1" y="56"/>
                  </a:lnTo>
                  <a:lnTo>
                    <a:pt x="1" y="50"/>
                  </a:lnTo>
                  <a:lnTo>
                    <a:pt x="1" y="43"/>
                  </a:lnTo>
                  <a:lnTo>
                    <a:pt x="1" y="35"/>
                  </a:lnTo>
                  <a:lnTo>
                    <a:pt x="1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6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" name="Freeform 73"/>
            <p:cNvSpPr>
              <a:spLocks/>
            </p:cNvSpPr>
            <p:nvPr/>
          </p:nvSpPr>
          <p:spPr bwMode="auto">
            <a:xfrm>
              <a:off x="4120" y="3502"/>
              <a:ext cx="6" cy="24"/>
            </a:xfrm>
            <a:custGeom>
              <a:avLst/>
              <a:gdLst>
                <a:gd name="T0" fmla="*/ 10 w 16"/>
                <a:gd name="T1" fmla="*/ 4 h 97"/>
                <a:gd name="T2" fmla="*/ 16 w 16"/>
                <a:gd name="T3" fmla="*/ 94 h 97"/>
                <a:gd name="T4" fmla="*/ 2 w 16"/>
                <a:gd name="T5" fmla="*/ 97 h 97"/>
                <a:gd name="T6" fmla="*/ 2 w 16"/>
                <a:gd name="T7" fmla="*/ 92 h 97"/>
                <a:gd name="T8" fmla="*/ 2 w 16"/>
                <a:gd name="T9" fmla="*/ 88 h 97"/>
                <a:gd name="T10" fmla="*/ 2 w 16"/>
                <a:gd name="T11" fmla="*/ 82 h 97"/>
                <a:gd name="T12" fmla="*/ 2 w 16"/>
                <a:gd name="T13" fmla="*/ 76 h 97"/>
                <a:gd name="T14" fmla="*/ 2 w 16"/>
                <a:gd name="T15" fmla="*/ 69 h 97"/>
                <a:gd name="T16" fmla="*/ 2 w 16"/>
                <a:gd name="T17" fmla="*/ 62 h 97"/>
                <a:gd name="T18" fmla="*/ 2 w 16"/>
                <a:gd name="T19" fmla="*/ 56 h 97"/>
                <a:gd name="T20" fmla="*/ 2 w 16"/>
                <a:gd name="T21" fmla="*/ 49 h 97"/>
                <a:gd name="T22" fmla="*/ 1 w 16"/>
                <a:gd name="T23" fmla="*/ 42 h 97"/>
                <a:gd name="T24" fmla="*/ 1 w 16"/>
                <a:gd name="T25" fmla="*/ 36 h 97"/>
                <a:gd name="T26" fmla="*/ 0 w 16"/>
                <a:gd name="T27" fmla="*/ 29 h 97"/>
                <a:gd name="T28" fmla="*/ 0 w 16"/>
                <a:gd name="T29" fmla="*/ 22 h 97"/>
                <a:gd name="T30" fmla="*/ 0 w 16"/>
                <a:gd name="T31" fmla="*/ 16 h 97"/>
                <a:gd name="T32" fmla="*/ 0 w 16"/>
                <a:gd name="T33" fmla="*/ 12 h 97"/>
                <a:gd name="T34" fmla="*/ 0 w 16"/>
                <a:gd name="T35" fmla="*/ 6 h 97"/>
                <a:gd name="T36" fmla="*/ 0 w 16"/>
                <a:gd name="T37" fmla="*/ 4 h 97"/>
                <a:gd name="T38" fmla="*/ 0 w 16"/>
                <a:gd name="T39" fmla="*/ 0 h 97"/>
                <a:gd name="T40" fmla="*/ 3 w 16"/>
                <a:gd name="T41" fmla="*/ 2 h 97"/>
                <a:gd name="T42" fmla="*/ 6 w 16"/>
                <a:gd name="T43" fmla="*/ 5 h 97"/>
                <a:gd name="T44" fmla="*/ 10 w 16"/>
                <a:gd name="T45" fmla="*/ 4 h 97"/>
                <a:gd name="T46" fmla="*/ 10 w 16"/>
                <a:gd name="T47" fmla="*/ 4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7"/>
                <a:gd name="T74" fmla="*/ 16 w 16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7">
                  <a:moveTo>
                    <a:pt x="10" y="4"/>
                  </a:moveTo>
                  <a:lnTo>
                    <a:pt x="16" y="94"/>
                  </a:lnTo>
                  <a:lnTo>
                    <a:pt x="2" y="97"/>
                  </a:lnTo>
                  <a:lnTo>
                    <a:pt x="2" y="92"/>
                  </a:lnTo>
                  <a:lnTo>
                    <a:pt x="2" y="88"/>
                  </a:lnTo>
                  <a:lnTo>
                    <a:pt x="2" y="82"/>
                  </a:lnTo>
                  <a:lnTo>
                    <a:pt x="2" y="76"/>
                  </a:lnTo>
                  <a:lnTo>
                    <a:pt x="2" y="69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2" y="49"/>
                  </a:lnTo>
                  <a:lnTo>
                    <a:pt x="1" y="42"/>
                  </a:lnTo>
                  <a:lnTo>
                    <a:pt x="1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2"/>
                  </a:lnTo>
                  <a:lnTo>
                    <a:pt x="6" y="5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" name="Freeform 74"/>
            <p:cNvSpPr>
              <a:spLocks/>
            </p:cNvSpPr>
            <p:nvPr/>
          </p:nvSpPr>
          <p:spPr bwMode="auto">
            <a:xfrm>
              <a:off x="4128" y="3503"/>
              <a:ext cx="5" cy="24"/>
            </a:xfrm>
            <a:custGeom>
              <a:avLst/>
              <a:gdLst>
                <a:gd name="T0" fmla="*/ 10 w 14"/>
                <a:gd name="T1" fmla="*/ 5 h 97"/>
                <a:gd name="T2" fmla="*/ 14 w 14"/>
                <a:gd name="T3" fmla="*/ 94 h 97"/>
                <a:gd name="T4" fmla="*/ 2 w 14"/>
                <a:gd name="T5" fmla="*/ 97 h 97"/>
                <a:gd name="T6" fmla="*/ 2 w 14"/>
                <a:gd name="T7" fmla="*/ 92 h 97"/>
                <a:gd name="T8" fmla="*/ 2 w 14"/>
                <a:gd name="T9" fmla="*/ 88 h 97"/>
                <a:gd name="T10" fmla="*/ 2 w 14"/>
                <a:gd name="T11" fmla="*/ 82 h 97"/>
                <a:gd name="T12" fmla="*/ 2 w 14"/>
                <a:gd name="T13" fmla="*/ 77 h 97"/>
                <a:gd name="T14" fmla="*/ 2 w 14"/>
                <a:gd name="T15" fmla="*/ 70 h 97"/>
                <a:gd name="T16" fmla="*/ 2 w 14"/>
                <a:gd name="T17" fmla="*/ 64 h 97"/>
                <a:gd name="T18" fmla="*/ 2 w 14"/>
                <a:gd name="T19" fmla="*/ 57 h 97"/>
                <a:gd name="T20" fmla="*/ 2 w 14"/>
                <a:gd name="T21" fmla="*/ 50 h 97"/>
                <a:gd name="T22" fmla="*/ 1 w 14"/>
                <a:gd name="T23" fmla="*/ 42 h 97"/>
                <a:gd name="T24" fmla="*/ 1 w 14"/>
                <a:gd name="T25" fmla="*/ 36 h 97"/>
                <a:gd name="T26" fmla="*/ 1 w 14"/>
                <a:gd name="T27" fmla="*/ 29 h 97"/>
                <a:gd name="T28" fmla="*/ 1 w 14"/>
                <a:gd name="T29" fmla="*/ 24 h 97"/>
                <a:gd name="T30" fmla="*/ 0 w 14"/>
                <a:gd name="T31" fmla="*/ 17 h 97"/>
                <a:gd name="T32" fmla="*/ 0 w 14"/>
                <a:gd name="T33" fmla="*/ 12 h 97"/>
                <a:gd name="T34" fmla="*/ 0 w 14"/>
                <a:gd name="T35" fmla="*/ 6 h 97"/>
                <a:gd name="T36" fmla="*/ 0 w 14"/>
                <a:gd name="T37" fmla="*/ 4 h 97"/>
                <a:gd name="T38" fmla="*/ 0 w 14"/>
                <a:gd name="T39" fmla="*/ 0 h 97"/>
                <a:gd name="T40" fmla="*/ 3 w 14"/>
                <a:gd name="T41" fmla="*/ 2 h 97"/>
                <a:gd name="T42" fmla="*/ 7 w 14"/>
                <a:gd name="T43" fmla="*/ 5 h 97"/>
                <a:gd name="T44" fmla="*/ 10 w 14"/>
                <a:gd name="T45" fmla="*/ 5 h 97"/>
                <a:gd name="T46" fmla="*/ 10 w 14"/>
                <a:gd name="T47" fmla="*/ 5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"/>
                <a:gd name="T73" fmla="*/ 0 h 97"/>
                <a:gd name="T74" fmla="*/ 14 w 14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" h="97">
                  <a:moveTo>
                    <a:pt x="10" y="5"/>
                  </a:moveTo>
                  <a:lnTo>
                    <a:pt x="14" y="94"/>
                  </a:lnTo>
                  <a:lnTo>
                    <a:pt x="2" y="97"/>
                  </a:lnTo>
                  <a:lnTo>
                    <a:pt x="2" y="92"/>
                  </a:lnTo>
                  <a:lnTo>
                    <a:pt x="2" y="88"/>
                  </a:lnTo>
                  <a:lnTo>
                    <a:pt x="2" y="82"/>
                  </a:lnTo>
                  <a:lnTo>
                    <a:pt x="2" y="77"/>
                  </a:lnTo>
                  <a:lnTo>
                    <a:pt x="2" y="70"/>
                  </a:lnTo>
                  <a:lnTo>
                    <a:pt x="2" y="64"/>
                  </a:lnTo>
                  <a:lnTo>
                    <a:pt x="2" y="57"/>
                  </a:lnTo>
                  <a:lnTo>
                    <a:pt x="2" y="50"/>
                  </a:lnTo>
                  <a:lnTo>
                    <a:pt x="1" y="42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2"/>
                  </a:lnTo>
                  <a:lnTo>
                    <a:pt x="7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" name="Freeform 75"/>
            <p:cNvSpPr>
              <a:spLocks/>
            </p:cNvSpPr>
            <p:nvPr/>
          </p:nvSpPr>
          <p:spPr bwMode="auto">
            <a:xfrm>
              <a:off x="4130" y="3524"/>
              <a:ext cx="5" cy="25"/>
            </a:xfrm>
            <a:custGeom>
              <a:avLst/>
              <a:gdLst>
                <a:gd name="T0" fmla="*/ 10 w 15"/>
                <a:gd name="T1" fmla="*/ 6 h 98"/>
                <a:gd name="T2" fmla="*/ 15 w 15"/>
                <a:gd name="T3" fmla="*/ 96 h 98"/>
                <a:gd name="T4" fmla="*/ 3 w 15"/>
                <a:gd name="T5" fmla="*/ 98 h 98"/>
                <a:gd name="T6" fmla="*/ 2 w 15"/>
                <a:gd name="T7" fmla="*/ 94 h 98"/>
                <a:gd name="T8" fmla="*/ 2 w 15"/>
                <a:gd name="T9" fmla="*/ 90 h 98"/>
                <a:gd name="T10" fmla="*/ 2 w 15"/>
                <a:gd name="T11" fmla="*/ 83 h 98"/>
                <a:gd name="T12" fmla="*/ 2 w 15"/>
                <a:gd name="T13" fmla="*/ 78 h 98"/>
                <a:gd name="T14" fmla="*/ 2 w 15"/>
                <a:gd name="T15" fmla="*/ 71 h 98"/>
                <a:gd name="T16" fmla="*/ 2 w 15"/>
                <a:gd name="T17" fmla="*/ 64 h 98"/>
                <a:gd name="T18" fmla="*/ 2 w 15"/>
                <a:gd name="T19" fmla="*/ 58 h 98"/>
                <a:gd name="T20" fmla="*/ 2 w 15"/>
                <a:gd name="T21" fmla="*/ 51 h 98"/>
                <a:gd name="T22" fmla="*/ 1 w 15"/>
                <a:gd name="T23" fmla="*/ 44 h 98"/>
                <a:gd name="T24" fmla="*/ 1 w 15"/>
                <a:gd name="T25" fmla="*/ 36 h 98"/>
                <a:gd name="T26" fmla="*/ 1 w 15"/>
                <a:gd name="T27" fmla="*/ 30 h 98"/>
                <a:gd name="T28" fmla="*/ 1 w 15"/>
                <a:gd name="T29" fmla="*/ 24 h 98"/>
                <a:gd name="T30" fmla="*/ 0 w 15"/>
                <a:gd name="T31" fmla="*/ 18 h 98"/>
                <a:gd name="T32" fmla="*/ 0 w 15"/>
                <a:gd name="T33" fmla="*/ 12 h 98"/>
                <a:gd name="T34" fmla="*/ 0 w 15"/>
                <a:gd name="T35" fmla="*/ 7 h 98"/>
                <a:gd name="T36" fmla="*/ 0 w 15"/>
                <a:gd name="T37" fmla="*/ 4 h 98"/>
                <a:gd name="T38" fmla="*/ 0 w 15"/>
                <a:gd name="T39" fmla="*/ 0 h 98"/>
                <a:gd name="T40" fmla="*/ 3 w 15"/>
                <a:gd name="T41" fmla="*/ 3 h 98"/>
                <a:gd name="T42" fmla="*/ 7 w 15"/>
                <a:gd name="T43" fmla="*/ 6 h 98"/>
                <a:gd name="T44" fmla="*/ 10 w 15"/>
                <a:gd name="T45" fmla="*/ 6 h 98"/>
                <a:gd name="T46" fmla="*/ 10 w 15"/>
                <a:gd name="T47" fmla="*/ 6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8"/>
                <a:gd name="T74" fmla="*/ 15 w 15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8">
                  <a:moveTo>
                    <a:pt x="10" y="6"/>
                  </a:moveTo>
                  <a:lnTo>
                    <a:pt x="15" y="96"/>
                  </a:lnTo>
                  <a:lnTo>
                    <a:pt x="3" y="98"/>
                  </a:lnTo>
                  <a:lnTo>
                    <a:pt x="2" y="94"/>
                  </a:lnTo>
                  <a:lnTo>
                    <a:pt x="2" y="90"/>
                  </a:lnTo>
                  <a:lnTo>
                    <a:pt x="2" y="83"/>
                  </a:lnTo>
                  <a:lnTo>
                    <a:pt x="2" y="78"/>
                  </a:lnTo>
                  <a:lnTo>
                    <a:pt x="2" y="71"/>
                  </a:lnTo>
                  <a:lnTo>
                    <a:pt x="2" y="64"/>
                  </a:lnTo>
                  <a:lnTo>
                    <a:pt x="2" y="58"/>
                  </a:lnTo>
                  <a:lnTo>
                    <a:pt x="2" y="51"/>
                  </a:lnTo>
                  <a:lnTo>
                    <a:pt x="1" y="44"/>
                  </a:lnTo>
                  <a:lnTo>
                    <a:pt x="1" y="36"/>
                  </a:lnTo>
                  <a:lnTo>
                    <a:pt x="1" y="30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3"/>
                  </a:lnTo>
                  <a:lnTo>
                    <a:pt x="7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2" name="Freeform 76"/>
            <p:cNvSpPr>
              <a:spLocks/>
            </p:cNvSpPr>
            <p:nvPr/>
          </p:nvSpPr>
          <p:spPr bwMode="auto">
            <a:xfrm>
              <a:off x="4138" y="3525"/>
              <a:ext cx="5" cy="25"/>
            </a:xfrm>
            <a:custGeom>
              <a:avLst/>
              <a:gdLst>
                <a:gd name="T0" fmla="*/ 10 w 15"/>
                <a:gd name="T1" fmla="*/ 6 h 98"/>
                <a:gd name="T2" fmla="*/ 15 w 15"/>
                <a:gd name="T3" fmla="*/ 96 h 98"/>
                <a:gd name="T4" fmla="*/ 2 w 15"/>
                <a:gd name="T5" fmla="*/ 98 h 98"/>
                <a:gd name="T6" fmla="*/ 1 w 15"/>
                <a:gd name="T7" fmla="*/ 92 h 98"/>
                <a:gd name="T8" fmla="*/ 1 w 15"/>
                <a:gd name="T9" fmla="*/ 88 h 98"/>
                <a:gd name="T10" fmla="*/ 1 w 15"/>
                <a:gd name="T11" fmla="*/ 83 h 98"/>
                <a:gd name="T12" fmla="*/ 1 w 15"/>
                <a:gd name="T13" fmla="*/ 78 h 98"/>
                <a:gd name="T14" fmla="*/ 1 w 15"/>
                <a:gd name="T15" fmla="*/ 71 h 98"/>
                <a:gd name="T16" fmla="*/ 1 w 15"/>
                <a:gd name="T17" fmla="*/ 64 h 98"/>
                <a:gd name="T18" fmla="*/ 1 w 15"/>
                <a:gd name="T19" fmla="*/ 58 h 98"/>
                <a:gd name="T20" fmla="*/ 1 w 15"/>
                <a:gd name="T21" fmla="*/ 51 h 98"/>
                <a:gd name="T22" fmla="*/ 1 w 15"/>
                <a:gd name="T23" fmla="*/ 43 h 98"/>
                <a:gd name="T24" fmla="*/ 1 w 15"/>
                <a:gd name="T25" fmla="*/ 36 h 98"/>
                <a:gd name="T26" fmla="*/ 1 w 15"/>
                <a:gd name="T27" fmla="*/ 30 h 98"/>
                <a:gd name="T28" fmla="*/ 1 w 15"/>
                <a:gd name="T29" fmla="*/ 24 h 98"/>
                <a:gd name="T30" fmla="*/ 0 w 15"/>
                <a:gd name="T31" fmla="*/ 16 h 98"/>
                <a:gd name="T32" fmla="*/ 0 w 15"/>
                <a:gd name="T33" fmla="*/ 12 h 98"/>
                <a:gd name="T34" fmla="*/ 0 w 15"/>
                <a:gd name="T35" fmla="*/ 7 h 98"/>
                <a:gd name="T36" fmla="*/ 0 w 15"/>
                <a:gd name="T37" fmla="*/ 4 h 98"/>
                <a:gd name="T38" fmla="*/ 0 w 15"/>
                <a:gd name="T39" fmla="*/ 0 h 98"/>
                <a:gd name="T40" fmla="*/ 3 w 15"/>
                <a:gd name="T41" fmla="*/ 3 h 98"/>
                <a:gd name="T42" fmla="*/ 6 w 15"/>
                <a:gd name="T43" fmla="*/ 6 h 98"/>
                <a:gd name="T44" fmla="*/ 10 w 15"/>
                <a:gd name="T45" fmla="*/ 6 h 98"/>
                <a:gd name="T46" fmla="*/ 10 w 15"/>
                <a:gd name="T47" fmla="*/ 6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8"/>
                <a:gd name="T74" fmla="*/ 15 w 15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8">
                  <a:moveTo>
                    <a:pt x="10" y="6"/>
                  </a:moveTo>
                  <a:lnTo>
                    <a:pt x="15" y="96"/>
                  </a:lnTo>
                  <a:lnTo>
                    <a:pt x="2" y="98"/>
                  </a:lnTo>
                  <a:lnTo>
                    <a:pt x="1" y="92"/>
                  </a:lnTo>
                  <a:lnTo>
                    <a:pt x="1" y="88"/>
                  </a:lnTo>
                  <a:lnTo>
                    <a:pt x="1" y="83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1"/>
                  </a:lnTo>
                  <a:lnTo>
                    <a:pt x="1" y="43"/>
                  </a:lnTo>
                  <a:lnTo>
                    <a:pt x="1" y="36"/>
                  </a:lnTo>
                  <a:lnTo>
                    <a:pt x="1" y="30"/>
                  </a:lnTo>
                  <a:lnTo>
                    <a:pt x="1" y="2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" name="Freeform 77"/>
            <p:cNvSpPr>
              <a:spLocks/>
            </p:cNvSpPr>
            <p:nvPr/>
          </p:nvSpPr>
          <p:spPr bwMode="auto">
            <a:xfrm>
              <a:off x="4184" y="3433"/>
              <a:ext cx="5" cy="18"/>
            </a:xfrm>
            <a:custGeom>
              <a:avLst/>
              <a:gdLst>
                <a:gd name="T0" fmla="*/ 9 w 14"/>
                <a:gd name="T1" fmla="*/ 0 h 71"/>
                <a:gd name="T2" fmla="*/ 14 w 14"/>
                <a:gd name="T3" fmla="*/ 71 h 71"/>
                <a:gd name="T4" fmla="*/ 3 w 14"/>
                <a:gd name="T5" fmla="*/ 69 h 71"/>
                <a:gd name="T6" fmla="*/ 2 w 14"/>
                <a:gd name="T7" fmla="*/ 67 h 71"/>
                <a:gd name="T8" fmla="*/ 2 w 14"/>
                <a:gd name="T9" fmla="*/ 64 h 71"/>
                <a:gd name="T10" fmla="*/ 2 w 14"/>
                <a:gd name="T11" fmla="*/ 60 h 71"/>
                <a:gd name="T12" fmla="*/ 2 w 14"/>
                <a:gd name="T13" fmla="*/ 56 h 71"/>
                <a:gd name="T14" fmla="*/ 1 w 14"/>
                <a:gd name="T15" fmla="*/ 51 h 71"/>
                <a:gd name="T16" fmla="*/ 1 w 14"/>
                <a:gd name="T17" fmla="*/ 45 h 71"/>
                <a:gd name="T18" fmla="*/ 1 w 14"/>
                <a:gd name="T19" fmla="*/ 40 h 71"/>
                <a:gd name="T20" fmla="*/ 1 w 14"/>
                <a:gd name="T21" fmla="*/ 36 h 71"/>
                <a:gd name="T22" fmla="*/ 1 w 14"/>
                <a:gd name="T23" fmla="*/ 29 h 71"/>
                <a:gd name="T24" fmla="*/ 1 w 14"/>
                <a:gd name="T25" fmla="*/ 24 h 71"/>
                <a:gd name="T26" fmla="*/ 1 w 14"/>
                <a:gd name="T27" fmla="*/ 20 h 71"/>
                <a:gd name="T28" fmla="*/ 1 w 14"/>
                <a:gd name="T29" fmla="*/ 16 h 71"/>
                <a:gd name="T30" fmla="*/ 0 w 14"/>
                <a:gd name="T31" fmla="*/ 11 h 71"/>
                <a:gd name="T32" fmla="*/ 0 w 14"/>
                <a:gd name="T33" fmla="*/ 8 h 71"/>
                <a:gd name="T34" fmla="*/ 0 w 14"/>
                <a:gd name="T35" fmla="*/ 4 h 71"/>
                <a:gd name="T36" fmla="*/ 0 w 14"/>
                <a:gd name="T37" fmla="*/ 3 h 71"/>
                <a:gd name="T38" fmla="*/ 9 w 14"/>
                <a:gd name="T39" fmla="*/ 0 h 71"/>
                <a:gd name="T40" fmla="*/ 9 w 14"/>
                <a:gd name="T41" fmla="*/ 0 h 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71"/>
                <a:gd name="T65" fmla="*/ 14 w 14"/>
                <a:gd name="T66" fmla="*/ 71 h 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71">
                  <a:moveTo>
                    <a:pt x="9" y="0"/>
                  </a:moveTo>
                  <a:lnTo>
                    <a:pt x="14" y="71"/>
                  </a:lnTo>
                  <a:lnTo>
                    <a:pt x="3" y="69"/>
                  </a:lnTo>
                  <a:lnTo>
                    <a:pt x="2" y="67"/>
                  </a:lnTo>
                  <a:lnTo>
                    <a:pt x="2" y="64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1" y="51"/>
                  </a:lnTo>
                  <a:lnTo>
                    <a:pt x="1" y="45"/>
                  </a:lnTo>
                  <a:lnTo>
                    <a:pt x="1" y="40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1" y="24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" name="Freeform 78"/>
            <p:cNvSpPr>
              <a:spLocks/>
            </p:cNvSpPr>
            <p:nvPr/>
          </p:nvSpPr>
          <p:spPr bwMode="auto">
            <a:xfrm>
              <a:off x="4177" y="3433"/>
              <a:ext cx="4" cy="17"/>
            </a:xfrm>
            <a:custGeom>
              <a:avLst/>
              <a:gdLst>
                <a:gd name="T0" fmla="*/ 8 w 13"/>
                <a:gd name="T1" fmla="*/ 0 h 70"/>
                <a:gd name="T2" fmla="*/ 13 w 13"/>
                <a:gd name="T3" fmla="*/ 70 h 70"/>
                <a:gd name="T4" fmla="*/ 2 w 13"/>
                <a:gd name="T5" fmla="*/ 70 h 70"/>
                <a:gd name="T6" fmla="*/ 2 w 13"/>
                <a:gd name="T7" fmla="*/ 68 h 70"/>
                <a:gd name="T8" fmla="*/ 2 w 13"/>
                <a:gd name="T9" fmla="*/ 64 h 70"/>
                <a:gd name="T10" fmla="*/ 1 w 13"/>
                <a:gd name="T11" fmla="*/ 60 h 70"/>
                <a:gd name="T12" fmla="*/ 1 w 13"/>
                <a:gd name="T13" fmla="*/ 56 h 70"/>
                <a:gd name="T14" fmla="*/ 1 w 13"/>
                <a:gd name="T15" fmla="*/ 50 h 70"/>
                <a:gd name="T16" fmla="*/ 1 w 13"/>
                <a:gd name="T17" fmla="*/ 45 h 70"/>
                <a:gd name="T18" fmla="*/ 1 w 13"/>
                <a:gd name="T19" fmla="*/ 41 h 70"/>
                <a:gd name="T20" fmla="*/ 1 w 13"/>
                <a:gd name="T21" fmla="*/ 36 h 70"/>
                <a:gd name="T22" fmla="*/ 0 w 13"/>
                <a:gd name="T23" fmla="*/ 30 h 70"/>
                <a:gd name="T24" fmla="*/ 0 w 13"/>
                <a:gd name="T25" fmla="*/ 25 h 70"/>
                <a:gd name="T26" fmla="*/ 0 w 13"/>
                <a:gd name="T27" fmla="*/ 20 h 70"/>
                <a:gd name="T28" fmla="*/ 0 w 13"/>
                <a:gd name="T29" fmla="*/ 16 h 70"/>
                <a:gd name="T30" fmla="*/ 0 w 13"/>
                <a:gd name="T31" fmla="*/ 10 h 70"/>
                <a:gd name="T32" fmla="*/ 0 w 13"/>
                <a:gd name="T33" fmla="*/ 6 h 70"/>
                <a:gd name="T34" fmla="*/ 0 w 13"/>
                <a:gd name="T35" fmla="*/ 4 h 70"/>
                <a:gd name="T36" fmla="*/ 0 w 13"/>
                <a:gd name="T37" fmla="*/ 2 h 70"/>
                <a:gd name="T38" fmla="*/ 8 w 13"/>
                <a:gd name="T39" fmla="*/ 0 h 70"/>
                <a:gd name="T40" fmla="*/ 8 w 13"/>
                <a:gd name="T41" fmla="*/ 0 h 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"/>
                <a:gd name="T64" fmla="*/ 0 h 70"/>
                <a:gd name="T65" fmla="*/ 13 w 13"/>
                <a:gd name="T66" fmla="*/ 70 h 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" h="70">
                  <a:moveTo>
                    <a:pt x="8" y="0"/>
                  </a:moveTo>
                  <a:lnTo>
                    <a:pt x="13" y="70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1" y="60"/>
                  </a:lnTo>
                  <a:lnTo>
                    <a:pt x="1" y="56"/>
                  </a:lnTo>
                  <a:lnTo>
                    <a:pt x="1" y="50"/>
                  </a:lnTo>
                  <a:lnTo>
                    <a:pt x="1" y="45"/>
                  </a:lnTo>
                  <a:lnTo>
                    <a:pt x="1" y="41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5" name="Freeform 79"/>
            <p:cNvSpPr>
              <a:spLocks/>
            </p:cNvSpPr>
            <p:nvPr/>
          </p:nvSpPr>
          <p:spPr bwMode="auto">
            <a:xfrm>
              <a:off x="4169" y="3432"/>
              <a:ext cx="5" cy="18"/>
            </a:xfrm>
            <a:custGeom>
              <a:avLst/>
              <a:gdLst>
                <a:gd name="T0" fmla="*/ 9 w 14"/>
                <a:gd name="T1" fmla="*/ 0 h 71"/>
                <a:gd name="T2" fmla="*/ 14 w 14"/>
                <a:gd name="T3" fmla="*/ 71 h 71"/>
                <a:gd name="T4" fmla="*/ 3 w 14"/>
                <a:gd name="T5" fmla="*/ 71 h 71"/>
                <a:gd name="T6" fmla="*/ 3 w 14"/>
                <a:gd name="T7" fmla="*/ 67 h 71"/>
                <a:gd name="T8" fmla="*/ 3 w 14"/>
                <a:gd name="T9" fmla="*/ 64 h 71"/>
                <a:gd name="T10" fmla="*/ 2 w 14"/>
                <a:gd name="T11" fmla="*/ 60 h 71"/>
                <a:gd name="T12" fmla="*/ 2 w 14"/>
                <a:gd name="T13" fmla="*/ 56 h 71"/>
                <a:gd name="T14" fmla="*/ 1 w 14"/>
                <a:gd name="T15" fmla="*/ 51 h 71"/>
                <a:gd name="T16" fmla="*/ 1 w 14"/>
                <a:gd name="T17" fmla="*/ 47 h 71"/>
                <a:gd name="T18" fmla="*/ 1 w 14"/>
                <a:gd name="T19" fmla="*/ 42 h 71"/>
                <a:gd name="T20" fmla="*/ 1 w 14"/>
                <a:gd name="T21" fmla="*/ 38 h 71"/>
                <a:gd name="T22" fmla="*/ 1 w 14"/>
                <a:gd name="T23" fmla="*/ 31 h 71"/>
                <a:gd name="T24" fmla="*/ 1 w 14"/>
                <a:gd name="T25" fmla="*/ 26 h 71"/>
                <a:gd name="T26" fmla="*/ 1 w 14"/>
                <a:gd name="T27" fmla="*/ 20 h 71"/>
                <a:gd name="T28" fmla="*/ 1 w 14"/>
                <a:gd name="T29" fmla="*/ 16 h 71"/>
                <a:gd name="T30" fmla="*/ 0 w 14"/>
                <a:gd name="T31" fmla="*/ 12 h 71"/>
                <a:gd name="T32" fmla="*/ 0 w 14"/>
                <a:gd name="T33" fmla="*/ 8 h 71"/>
                <a:gd name="T34" fmla="*/ 0 w 14"/>
                <a:gd name="T35" fmla="*/ 6 h 71"/>
                <a:gd name="T36" fmla="*/ 0 w 14"/>
                <a:gd name="T37" fmla="*/ 3 h 71"/>
                <a:gd name="T38" fmla="*/ 9 w 14"/>
                <a:gd name="T39" fmla="*/ 0 h 71"/>
                <a:gd name="T40" fmla="*/ 9 w 14"/>
                <a:gd name="T41" fmla="*/ 0 h 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71"/>
                <a:gd name="T65" fmla="*/ 14 w 14"/>
                <a:gd name="T66" fmla="*/ 71 h 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71">
                  <a:moveTo>
                    <a:pt x="9" y="0"/>
                  </a:moveTo>
                  <a:lnTo>
                    <a:pt x="14" y="71"/>
                  </a:lnTo>
                  <a:lnTo>
                    <a:pt x="3" y="71"/>
                  </a:lnTo>
                  <a:lnTo>
                    <a:pt x="3" y="67"/>
                  </a:lnTo>
                  <a:lnTo>
                    <a:pt x="3" y="64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1" y="51"/>
                  </a:lnTo>
                  <a:lnTo>
                    <a:pt x="1" y="47"/>
                  </a:lnTo>
                  <a:lnTo>
                    <a:pt x="1" y="42"/>
                  </a:lnTo>
                  <a:lnTo>
                    <a:pt x="1" y="38"/>
                  </a:lnTo>
                  <a:lnTo>
                    <a:pt x="1" y="31"/>
                  </a:lnTo>
                  <a:lnTo>
                    <a:pt x="1" y="26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" name="Freeform 80"/>
            <p:cNvSpPr>
              <a:spLocks/>
            </p:cNvSpPr>
            <p:nvPr/>
          </p:nvSpPr>
          <p:spPr bwMode="auto">
            <a:xfrm>
              <a:off x="4162" y="3432"/>
              <a:ext cx="5" cy="18"/>
            </a:xfrm>
            <a:custGeom>
              <a:avLst/>
              <a:gdLst>
                <a:gd name="T0" fmla="*/ 9 w 14"/>
                <a:gd name="T1" fmla="*/ 0 h 71"/>
                <a:gd name="T2" fmla="*/ 14 w 14"/>
                <a:gd name="T3" fmla="*/ 71 h 71"/>
                <a:gd name="T4" fmla="*/ 3 w 14"/>
                <a:gd name="T5" fmla="*/ 71 h 71"/>
                <a:gd name="T6" fmla="*/ 2 w 14"/>
                <a:gd name="T7" fmla="*/ 67 h 71"/>
                <a:gd name="T8" fmla="*/ 2 w 14"/>
                <a:gd name="T9" fmla="*/ 64 h 71"/>
                <a:gd name="T10" fmla="*/ 2 w 14"/>
                <a:gd name="T11" fmla="*/ 60 h 71"/>
                <a:gd name="T12" fmla="*/ 2 w 14"/>
                <a:gd name="T13" fmla="*/ 56 h 71"/>
                <a:gd name="T14" fmla="*/ 1 w 14"/>
                <a:gd name="T15" fmla="*/ 51 h 71"/>
                <a:gd name="T16" fmla="*/ 1 w 14"/>
                <a:gd name="T17" fmla="*/ 46 h 71"/>
                <a:gd name="T18" fmla="*/ 1 w 14"/>
                <a:gd name="T19" fmla="*/ 40 h 71"/>
                <a:gd name="T20" fmla="*/ 1 w 14"/>
                <a:gd name="T21" fmla="*/ 36 h 71"/>
                <a:gd name="T22" fmla="*/ 1 w 14"/>
                <a:gd name="T23" fmla="*/ 31 h 71"/>
                <a:gd name="T24" fmla="*/ 1 w 14"/>
                <a:gd name="T25" fmla="*/ 26 h 71"/>
                <a:gd name="T26" fmla="*/ 1 w 14"/>
                <a:gd name="T27" fmla="*/ 20 h 71"/>
                <a:gd name="T28" fmla="*/ 1 w 14"/>
                <a:gd name="T29" fmla="*/ 16 h 71"/>
                <a:gd name="T30" fmla="*/ 0 w 14"/>
                <a:gd name="T31" fmla="*/ 12 h 71"/>
                <a:gd name="T32" fmla="*/ 0 w 14"/>
                <a:gd name="T33" fmla="*/ 8 h 71"/>
                <a:gd name="T34" fmla="*/ 0 w 14"/>
                <a:gd name="T35" fmla="*/ 4 h 71"/>
                <a:gd name="T36" fmla="*/ 0 w 14"/>
                <a:gd name="T37" fmla="*/ 3 h 71"/>
                <a:gd name="T38" fmla="*/ 9 w 14"/>
                <a:gd name="T39" fmla="*/ 0 h 71"/>
                <a:gd name="T40" fmla="*/ 9 w 14"/>
                <a:gd name="T41" fmla="*/ 0 h 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71"/>
                <a:gd name="T65" fmla="*/ 14 w 14"/>
                <a:gd name="T66" fmla="*/ 71 h 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71">
                  <a:moveTo>
                    <a:pt x="9" y="0"/>
                  </a:moveTo>
                  <a:lnTo>
                    <a:pt x="14" y="71"/>
                  </a:lnTo>
                  <a:lnTo>
                    <a:pt x="3" y="71"/>
                  </a:lnTo>
                  <a:lnTo>
                    <a:pt x="2" y="67"/>
                  </a:lnTo>
                  <a:lnTo>
                    <a:pt x="2" y="64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1" y="51"/>
                  </a:lnTo>
                  <a:lnTo>
                    <a:pt x="1" y="46"/>
                  </a:lnTo>
                  <a:lnTo>
                    <a:pt x="1" y="40"/>
                  </a:lnTo>
                  <a:lnTo>
                    <a:pt x="1" y="36"/>
                  </a:lnTo>
                  <a:lnTo>
                    <a:pt x="1" y="31"/>
                  </a:lnTo>
                  <a:lnTo>
                    <a:pt x="1" y="26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" name="Freeform 81"/>
            <p:cNvSpPr>
              <a:spLocks/>
            </p:cNvSpPr>
            <p:nvPr/>
          </p:nvSpPr>
          <p:spPr bwMode="auto">
            <a:xfrm>
              <a:off x="4154" y="3432"/>
              <a:ext cx="5" cy="18"/>
            </a:xfrm>
            <a:custGeom>
              <a:avLst/>
              <a:gdLst>
                <a:gd name="T0" fmla="*/ 9 w 15"/>
                <a:gd name="T1" fmla="*/ 0 h 72"/>
                <a:gd name="T2" fmla="*/ 15 w 15"/>
                <a:gd name="T3" fmla="*/ 72 h 72"/>
                <a:gd name="T4" fmla="*/ 4 w 15"/>
                <a:gd name="T5" fmla="*/ 72 h 72"/>
                <a:gd name="T6" fmla="*/ 3 w 15"/>
                <a:gd name="T7" fmla="*/ 68 h 72"/>
                <a:gd name="T8" fmla="*/ 3 w 15"/>
                <a:gd name="T9" fmla="*/ 65 h 72"/>
                <a:gd name="T10" fmla="*/ 3 w 15"/>
                <a:gd name="T11" fmla="*/ 60 h 72"/>
                <a:gd name="T12" fmla="*/ 3 w 15"/>
                <a:gd name="T13" fmla="*/ 57 h 72"/>
                <a:gd name="T14" fmla="*/ 2 w 15"/>
                <a:gd name="T15" fmla="*/ 52 h 72"/>
                <a:gd name="T16" fmla="*/ 2 w 15"/>
                <a:gd name="T17" fmla="*/ 47 h 72"/>
                <a:gd name="T18" fmla="*/ 2 w 15"/>
                <a:gd name="T19" fmla="*/ 41 h 72"/>
                <a:gd name="T20" fmla="*/ 2 w 15"/>
                <a:gd name="T21" fmla="*/ 36 h 72"/>
                <a:gd name="T22" fmla="*/ 1 w 15"/>
                <a:gd name="T23" fmla="*/ 29 h 72"/>
                <a:gd name="T24" fmla="*/ 1 w 15"/>
                <a:gd name="T25" fmla="*/ 25 h 72"/>
                <a:gd name="T26" fmla="*/ 1 w 15"/>
                <a:gd name="T27" fmla="*/ 20 h 72"/>
                <a:gd name="T28" fmla="*/ 1 w 15"/>
                <a:gd name="T29" fmla="*/ 16 h 72"/>
                <a:gd name="T30" fmla="*/ 0 w 15"/>
                <a:gd name="T31" fmla="*/ 12 h 72"/>
                <a:gd name="T32" fmla="*/ 0 w 15"/>
                <a:gd name="T33" fmla="*/ 8 h 72"/>
                <a:gd name="T34" fmla="*/ 0 w 15"/>
                <a:gd name="T35" fmla="*/ 4 h 72"/>
                <a:gd name="T36" fmla="*/ 0 w 15"/>
                <a:gd name="T37" fmla="*/ 3 h 72"/>
                <a:gd name="T38" fmla="*/ 9 w 15"/>
                <a:gd name="T39" fmla="*/ 0 h 72"/>
                <a:gd name="T40" fmla="*/ 9 w 15"/>
                <a:gd name="T41" fmla="*/ 0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72"/>
                <a:gd name="T65" fmla="*/ 15 w 15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72">
                  <a:moveTo>
                    <a:pt x="9" y="0"/>
                  </a:moveTo>
                  <a:lnTo>
                    <a:pt x="15" y="72"/>
                  </a:lnTo>
                  <a:lnTo>
                    <a:pt x="4" y="72"/>
                  </a:lnTo>
                  <a:lnTo>
                    <a:pt x="3" y="68"/>
                  </a:lnTo>
                  <a:lnTo>
                    <a:pt x="3" y="65"/>
                  </a:lnTo>
                  <a:lnTo>
                    <a:pt x="3" y="60"/>
                  </a:lnTo>
                  <a:lnTo>
                    <a:pt x="3" y="57"/>
                  </a:lnTo>
                  <a:lnTo>
                    <a:pt x="2" y="52"/>
                  </a:lnTo>
                  <a:lnTo>
                    <a:pt x="2" y="47"/>
                  </a:lnTo>
                  <a:lnTo>
                    <a:pt x="2" y="41"/>
                  </a:lnTo>
                  <a:lnTo>
                    <a:pt x="2" y="36"/>
                  </a:lnTo>
                  <a:lnTo>
                    <a:pt x="1" y="29"/>
                  </a:lnTo>
                  <a:lnTo>
                    <a:pt x="1" y="25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" name="Freeform 82"/>
            <p:cNvSpPr>
              <a:spLocks/>
            </p:cNvSpPr>
            <p:nvPr/>
          </p:nvSpPr>
          <p:spPr bwMode="auto">
            <a:xfrm>
              <a:off x="4147" y="3431"/>
              <a:ext cx="4" cy="18"/>
            </a:xfrm>
            <a:custGeom>
              <a:avLst/>
              <a:gdLst>
                <a:gd name="T0" fmla="*/ 8 w 13"/>
                <a:gd name="T1" fmla="*/ 0 h 71"/>
                <a:gd name="T2" fmla="*/ 13 w 13"/>
                <a:gd name="T3" fmla="*/ 71 h 71"/>
                <a:gd name="T4" fmla="*/ 2 w 13"/>
                <a:gd name="T5" fmla="*/ 71 h 71"/>
                <a:gd name="T6" fmla="*/ 2 w 13"/>
                <a:gd name="T7" fmla="*/ 67 h 71"/>
                <a:gd name="T8" fmla="*/ 2 w 13"/>
                <a:gd name="T9" fmla="*/ 64 h 71"/>
                <a:gd name="T10" fmla="*/ 1 w 13"/>
                <a:gd name="T11" fmla="*/ 59 h 71"/>
                <a:gd name="T12" fmla="*/ 1 w 13"/>
                <a:gd name="T13" fmla="*/ 56 h 71"/>
                <a:gd name="T14" fmla="*/ 1 w 13"/>
                <a:gd name="T15" fmla="*/ 51 h 71"/>
                <a:gd name="T16" fmla="*/ 1 w 13"/>
                <a:gd name="T17" fmla="*/ 45 h 71"/>
                <a:gd name="T18" fmla="*/ 1 w 13"/>
                <a:gd name="T19" fmla="*/ 40 h 71"/>
                <a:gd name="T20" fmla="*/ 1 w 13"/>
                <a:gd name="T21" fmla="*/ 36 h 71"/>
                <a:gd name="T22" fmla="*/ 0 w 13"/>
                <a:gd name="T23" fmla="*/ 29 h 71"/>
                <a:gd name="T24" fmla="*/ 0 w 13"/>
                <a:gd name="T25" fmla="*/ 24 h 71"/>
                <a:gd name="T26" fmla="*/ 0 w 13"/>
                <a:gd name="T27" fmla="*/ 20 h 71"/>
                <a:gd name="T28" fmla="*/ 0 w 13"/>
                <a:gd name="T29" fmla="*/ 16 h 71"/>
                <a:gd name="T30" fmla="*/ 0 w 13"/>
                <a:gd name="T31" fmla="*/ 11 h 71"/>
                <a:gd name="T32" fmla="*/ 0 w 13"/>
                <a:gd name="T33" fmla="*/ 7 h 71"/>
                <a:gd name="T34" fmla="*/ 0 w 13"/>
                <a:gd name="T35" fmla="*/ 4 h 71"/>
                <a:gd name="T36" fmla="*/ 0 w 13"/>
                <a:gd name="T37" fmla="*/ 3 h 71"/>
                <a:gd name="T38" fmla="*/ 8 w 13"/>
                <a:gd name="T39" fmla="*/ 0 h 71"/>
                <a:gd name="T40" fmla="*/ 8 w 13"/>
                <a:gd name="T41" fmla="*/ 0 h 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"/>
                <a:gd name="T64" fmla="*/ 0 h 71"/>
                <a:gd name="T65" fmla="*/ 13 w 13"/>
                <a:gd name="T66" fmla="*/ 71 h 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" h="71">
                  <a:moveTo>
                    <a:pt x="8" y="0"/>
                  </a:moveTo>
                  <a:lnTo>
                    <a:pt x="13" y="71"/>
                  </a:lnTo>
                  <a:lnTo>
                    <a:pt x="2" y="71"/>
                  </a:lnTo>
                  <a:lnTo>
                    <a:pt x="2" y="67"/>
                  </a:lnTo>
                  <a:lnTo>
                    <a:pt x="2" y="64"/>
                  </a:lnTo>
                  <a:lnTo>
                    <a:pt x="1" y="59"/>
                  </a:lnTo>
                  <a:lnTo>
                    <a:pt x="1" y="56"/>
                  </a:lnTo>
                  <a:lnTo>
                    <a:pt x="1" y="51"/>
                  </a:lnTo>
                  <a:lnTo>
                    <a:pt x="1" y="45"/>
                  </a:lnTo>
                  <a:lnTo>
                    <a:pt x="1" y="40"/>
                  </a:lnTo>
                  <a:lnTo>
                    <a:pt x="1" y="36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9" name="Freeform 83"/>
            <p:cNvSpPr>
              <a:spLocks/>
            </p:cNvSpPr>
            <p:nvPr/>
          </p:nvSpPr>
          <p:spPr bwMode="auto">
            <a:xfrm>
              <a:off x="4139" y="3431"/>
              <a:ext cx="5" cy="17"/>
            </a:xfrm>
            <a:custGeom>
              <a:avLst/>
              <a:gdLst>
                <a:gd name="T0" fmla="*/ 8 w 13"/>
                <a:gd name="T1" fmla="*/ 0 h 70"/>
                <a:gd name="T2" fmla="*/ 13 w 13"/>
                <a:gd name="T3" fmla="*/ 70 h 70"/>
                <a:gd name="T4" fmla="*/ 2 w 13"/>
                <a:gd name="T5" fmla="*/ 70 h 70"/>
                <a:gd name="T6" fmla="*/ 1 w 13"/>
                <a:gd name="T7" fmla="*/ 66 h 70"/>
                <a:gd name="T8" fmla="*/ 1 w 13"/>
                <a:gd name="T9" fmla="*/ 64 h 70"/>
                <a:gd name="T10" fmla="*/ 1 w 13"/>
                <a:gd name="T11" fmla="*/ 60 h 70"/>
                <a:gd name="T12" fmla="*/ 1 w 13"/>
                <a:gd name="T13" fmla="*/ 56 h 70"/>
                <a:gd name="T14" fmla="*/ 1 w 13"/>
                <a:gd name="T15" fmla="*/ 50 h 70"/>
                <a:gd name="T16" fmla="*/ 1 w 13"/>
                <a:gd name="T17" fmla="*/ 45 h 70"/>
                <a:gd name="T18" fmla="*/ 1 w 13"/>
                <a:gd name="T19" fmla="*/ 40 h 70"/>
                <a:gd name="T20" fmla="*/ 1 w 13"/>
                <a:gd name="T21" fmla="*/ 36 h 70"/>
                <a:gd name="T22" fmla="*/ 0 w 13"/>
                <a:gd name="T23" fmla="*/ 30 h 70"/>
                <a:gd name="T24" fmla="*/ 0 w 13"/>
                <a:gd name="T25" fmla="*/ 25 h 70"/>
                <a:gd name="T26" fmla="*/ 0 w 13"/>
                <a:gd name="T27" fmla="*/ 20 h 70"/>
                <a:gd name="T28" fmla="*/ 0 w 13"/>
                <a:gd name="T29" fmla="*/ 14 h 70"/>
                <a:gd name="T30" fmla="*/ 0 w 13"/>
                <a:gd name="T31" fmla="*/ 10 h 70"/>
                <a:gd name="T32" fmla="*/ 0 w 13"/>
                <a:gd name="T33" fmla="*/ 6 h 70"/>
                <a:gd name="T34" fmla="*/ 0 w 13"/>
                <a:gd name="T35" fmla="*/ 4 h 70"/>
                <a:gd name="T36" fmla="*/ 0 w 13"/>
                <a:gd name="T37" fmla="*/ 1 h 70"/>
                <a:gd name="T38" fmla="*/ 8 w 13"/>
                <a:gd name="T39" fmla="*/ 0 h 70"/>
                <a:gd name="T40" fmla="*/ 8 w 13"/>
                <a:gd name="T41" fmla="*/ 0 h 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"/>
                <a:gd name="T64" fmla="*/ 0 h 70"/>
                <a:gd name="T65" fmla="*/ 13 w 13"/>
                <a:gd name="T66" fmla="*/ 70 h 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" h="70">
                  <a:moveTo>
                    <a:pt x="8" y="0"/>
                  </a:moveTo>
                  <a:lnTo>
                    <a:pt x="13" y="70"/>
                  </a:lnTo>
                  <a:lnTo>
                    <a:pt x="2" y="70"/>
                  </a:lnTo>
                  <a:lnTo>
                    <a:pt x="1" y="66"/>
                  </a:lnTo>
                  <a:lnTo>
                    <a:pt x="1" y="64"/>
                  </a:lnTo>
                  <a:lnTo>
                    <a:pt x="1" y="60"/>
                  </a:lnTo>
                  <a:lnTo>
                    <a:pt x="1" y="56"/>
                  </a:lnTo>
                  <a:lnTo>
                    <a:pt x="1" y="50"/>
                  </a:lnTo>
                  <a:lnTo>
                    <a:pt x="1" y="45"/>
                  </a:lnTo>
                  <a:lnTo>
                    <a:pt x="1" y="40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0" name="Freeform 84"/>
            <p:cNvSpPr>
              <a:spLocks/>
            </p:cNvSpPr>
            <p:nvPr/>
          </p:nvSpPr>
          <p:spPr bwMode="auto">
            <a:xfrm>
              <a:off x="4181" y="3457"/>
              <a:ext cx="5" cy="20"/>
            </a:xfrm>
            <a:custGeom>
              <a:avLst/>
              <a:gdLst>
                <a:gd name="T0" fmla="*/ 9 w 15"/>
                <a:gd name="T1" fmla="*/ 0 h 78"/>
                <a:gd name="T2" fmla="*/ 15 w 15"/>
                <a:gd name="T3" fmla="*/ 78 h 78"/>
                <a:gd name="T4" fmla="*/ 4 w 15"/>
                <a:gd name="T5" fmla="*/ 78 h 78"/>
                <a:gd name="T6" fmla="*/ 3 w 15"/>
                <a:gd name="T7" fmla="*/ 75 h 78"/>
                <a:gd name="T8" fmla="*/ 3 w 15"/>
                <a:gd name="T9" fmla="*/ 71 h 78"/>
                <a:gd name="T10" fmla="*/ 2 w 15"/>
                <a:gd name="T11" fmla="*/ 66 h 78"/>
                <a:gd name="T12" fmla="*/ 2 w 15"/>
                <a:gd name="T13" fmla="*/ 62 h 78"/>
                <a:gd name="T14" fmla="*/ 2 w 15"/>
                <a:gd name="T15" fmla="*/ 56 h 78"/>
                <a:gd name="T16" fmla="*/ 2 w 15"/>
                <a:gd name="T17" fmla="*/ 51 h 78"/>
                <a:gd name="T18" fmla="*/ 2 w 15"/>
                <a:gd name="T19" fmla="*/ 44 h 78"/>
                <a:gd name="T20" fmla="*/ 2 w 15"/>
                <a:gd name="T21" fmla="*/ 39 h 78"/>
                <a:gd name="T22" fmla="*/ 1 w 15"/>
                <a:gd name="T23" fmla="*/ 32 h 78"/>
                <a:gd name="T24" fmla="*/ 1 w 15"/>
                <a:gd name="T25" fmla="*/ 28 h 78"/>
                <a:gd name="T26" fmla="*/ 1 w 15"/>
                <a:gd name="T27" fmla="*/ 22 h 78"/>
                <a:gd name="T28" fmla="*/ 1 w 15"/>
                <a:gd name="T29" fmla="*/ 18 h 78"/>
                <a:gd name="T30" fmla="*/ 0 w 15"/>
                <a:gd name="T31" fmla="*/ 12 h 78"/>
                <a:gd name="T32" fmla="*/ 0 w 15"/>
                <a:gd name="T33" fmla="*/ 8 h 78"/>
                <a:gd name="T34" fmla="*/ 0 w 15"/>
                <a:gd name="T35" fmla="*/ 4 h 78"/>
                <a:gd name="T36" fmla="*/ 0 w 15"/>
                <a:gd name="T37" fmla="*/ 3 h 78"/>
                <a:gd name="T38" fmla="*/ 9 w 15"/>
                <a:gd name="T39" fmla="*/ 0 h 78"/>
                <a:gd name="T40" fmla="*/ 9 w 15"/>
                <a:gd name="T41" fmla="*/ 0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78"/>
                <a:gd name="T65" fmla="*/ 15 w 15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78">
                  <a:moveTo>
                    <a:pt x="9" y="0"/>
                  </a:moveTo>
                  <a:lnTo>
                    <a:pt x="15" y="78"/>
                  </a:lnTo>
                  <a:lnTo>
                    <a:pt x="4" y="78"/>
                  </a:lnTo>
                  <a:lnTo>
                    <a:pt x="3" y="75"/>
                  </a:lnTo>
                  <a:lnTo>
                    <a:pt x="3" y="71"/>
                  </a:lnTo>
                  <a:lnTo>
                    <a:pt x="2" y="66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2" y="51"/>
                  </a:lnTo>
                  <a:lnTo>
                    <a:pt x="2" y="44"/>
                  </a:lnTo>
                  <a:lnTo>
                    <a:pt x="2" y="39"/>
                  </a:lnTo>
                  <a:lnTo>
                    <a:pt x="1" y="32"/>
                  </a:lnTo>
                  <a:lnTo>
                    <a:pt x="1" y="28"/>
                  </a:lnTo>
                  <a:lnTo>
                    <a:pt x="1" y="22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1" name="Freeform 85"/>
            <p:cNvSpPr>
              <a:spLocks/>
            </p:cNvSpPr>
            <p:nvPr/>
          </p:nvSpPr>
          <p:spPr bwMode="auto">
            <a:xfrm>
              <a:off x="4173" y="3457"/>
              <a:ext cx="5" cy="19"/>
            </a:xfrm>
            <a:custGeom>
              <a:avLst/>
              <a:gdLst>
                <a:gd name="T0" fmla="*/ 9 w 15"/>
                <a:gd name="T1" fmla="*/ 0 h 76"/>
                <a:gd name="T2" fmla="*/ 15 w 15"/>
                <a:gd name="T3" fmla="*/ 76 h 76"/>
                <a:gd name="T4" fmla="*/ 3 w 15"/>
                <a:gd name="T5" fmla="*/ 76 h 76"/>
                <a:gd name="T6" fmla="*/ 3 w 15"/>
                <a:gd name="T7" fmla="*/ 72 h 76"/>
                <a:gd name="T8" fmla="*/ 3 w 15"/>
                <a:gd name="T9" fmla="*/ 70 h 76"/>
                <a:gd name="T10" fmla="*/ 3 w 15"/>
                <a:gd name="T11" fmla="*/ 66 h 76"/>
                <a:gd name="T12" fmla="*/ 3 w 15"/>
                <a:gd name="T13" fmla="*/ 62 h 76"/>
                <a:gd name="T14" fmla="*/ 3 w 15"/>
                <a:gd name="T15" fmla="*/ 55 h 76"/>
                <a:gd name="T16" fmla="*/ 3 w 15"/>
                <a:gd name="T17" fmla="*/ 50 h 76"/>
                <a:gd name="T18" fmla="*/ 3 w 15"/>
                <a:gd name="T19" fmla="*/ 44 h 76"/>
                <a:gd name="T20" fmla="*/ 3 w 15"/>
                <a:gd name="T21" fmla="*/ 39 h 76"/>
                <a:gd name="T22" fmla="*/ 2 w 15"/>
                <a:gd name="T23" fmla="*/ 32 h 76"/>
                <a:gd name="T24" fmla="*/ 2 w 15"/>
                <a:gd name="T25" fmla="*/ 27 h 76"/>
                <a:gd name="T26" fmla="*/ 2 w 15"/>
                <a:gd name="T27" fmla="*/ 22 h 76"/>
                <a:gd name="T28" fmla="*/ 2 w 15"/>
                <a:gd name="T29" fmla="*/ 18 h 76"/>
                <a:gd name="T30" fmla="*/ 1 w 15"/>
                <a:gd name="T31" fmla="*/ 12 h 76"/>
                <a:gd name="T32" fmla="*/ 1 w 15"/>
                <a:gd name="T33" fmla="*/ 8 h 76"/>
                <a:gd name="T34" fmla="*/ 0 w 15"/>
                <a:gd name="T35" fmla="*/ 4 h 76"/>
                <a:gd name="T36" fmla="*/ 0 w 15"/>
                <a:gd name="T37" fmla="*/ 3 h 76"/>
                <a:gd name="T38" fmla="*/ 9 w 15"/>
                <a:gd name="T39" fmla="*/ 0 h 76"/>
                <a:gd name="T40" fmla="*/ 9 w 15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76"/>
                <a:gd name="T65" fmla="*/ 15 w 15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76">
                  <a:moveTo>
                    <a:pt x="9" y="0"/>
                  </a:moveTo>
                  <a:lnTo>
                    <a:pt x="15" y="76"/>
                  </a:lnTo>
                  <a:lnTo>
                    <a:pt x="3" y="76"/>
                  </a:lnTo>
                  <a:lnTo>
                    <a:pt x="3" y="72"/>
                  </a:lnTo>
                  <a:lnTo>
                    <a:pt x="3" y="70"/>
                  </a:lnTo>
                  <a:lnTo>
                    <a:pt x="3" y="66"/>
                  </a:lnTo>
                  <a:lnTo>
                    <a:pt x="3" y="62"/>
                  </a:lnTo>
                  <a:lnTo>
                    <a:pt x="3" y="55"/>
                  </a:lnTo>
                  <a:lnTo>
                    <a:pt x="3" y="50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1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2" name="Freeform 86"/>
            <p:cNvSpPr>
              <a:spLocks/>
            </p:cNvSpPr>
            <p:nvPr/>
          </p:nvSpPr>
          <p:spPr bwMode="auto">
            <a:xfrm>
              <a:off x="4166" y="3457"/>
              <a:ext cx="4" cy="19"/>
            </a:xfrm>
            <a:custGeom>
              <a:avLst/>
              <a:gdLst>
                <a:gd name="T0" fmla="*/ 9 w 14"/>
                <a:gd name="T1" fmla="*/ 0 h 77"/>
                <a:gd name="T2" fmla="*/ 14 w 14"/>
                <a:gd name="T3" fmla="*/ 77 h 77"/>
                <a:gd name="T4" fmla="*/ 3 w 14"/>
                <a:gd name="T5" fmla="*/ 77 h 77"/>
                <a:gd name="T6" fmla="*/ 2 w 14"/>
                <a:gd name="T7" fmla="*/ 73 h 77"/>
                <a:gd name="T8" fmla="*/ 2 w 14"/>
                <a:gd name="T9" fmla="*/ 71 h 77"/>
                <a:gd name="T10" fmla="*/ 2 w 14"/>
                <a:gd name="T11" fmla="*/ 65 h 77"/>
                <a:gd name="T12" fmla="*/ 2 w 14"/>
                <a:gd name="T13" fmla="*/ 61 h 77"/>
                <a:gd name="T14" fmla="*/ 1 w 14"/>
                <a:gd name="T15" fmla="*/ 56 h 77"/>
                <a:gd name="T16" fmla="*/ 1 w 14"/>
                <a:gd name="T17" fmla="*/ 51 h 77"/>
                <a:gd name="T18" fmla="*/ 1 w 14"/>
                <a:gd name="T19" fmla="*/ 44 h 77"/>
                <a:gd name="T20" fmla="*/ 1 w 14"/>
                <a:gd name="T21" fmla="*/ 39 h 77"/>
                <a:gd name="T22" fmla="*/ 1 w 14"/>
                <a:gd name="T23" fmla="*/ 32 h 77"/>
                <a:gd name="T24" fmla="*/ 1 w 14"/>
                <a:gd name="T25" fmla="*/ 27 h 77"/>
                <a:gd name="T26" fmla="*/ 1 w 14"/>
                <a:gd name="T27" fmla="*/ 21 h 77"/>
                <a:gd name="T28" fmla="*/ 1 w 14"/>
                <a:gd name="T29" fmla="*/ 17 h 77"/>
                <a:gd name="T30" fmla="*/ 0 w 14"/>
                <a:gd name="T31" fmla="*/ 12 h 77"/>
                <a:gd name="T32" fmla="*/ 0 w 14"/>
                <a:gd name="T33" fmla="*/ 8 h 77"/>
                <a:gd name="T34" fmla="*/ 0 w 14"/>
                <a:gd name="T35" fmla="*/ 4 h 77"/>
                <a:gd name="T36" fmla="*/ 0 w 14"/>
                <a:gd name="T37" fmla="*/ 3 h 77"/>
                <a:gd name="T38" fmla="*/ 9 w 14"/>
                <a:gd name="T39" fmla="*/ 0 h 77"/>
                <a:gd name="T40" fmla="*/ 9 w 14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77"/>
                <a:gd name="T65" fmla="*/ 14 w 14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77">
                  <a:moveTo>
                    <a:pt x="9" y="0"/>
                  </a:moveTo>
                  <a:lnTo>
                    <a:pt x="14" y="77"/>
                  </a:lnTo>
                  <a:lnTo>
                    <a:pt x="3" y="77"/>
                  </a:lnTo>
                  <a:lnTo>
                    <a:pt x="2" y="73"/>
                  </a:lnTo>
                  <a:lnTo>
                    <a:pt x="2" y="71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1" y="56"/>
                  </a:lnTo>
                  <a:lnTo>
                    <a:pt x="1" y="51"/>
                  </a:lnTo>
                  <a:lnTo>
                    <a:pt x="1" y="44"/>
                  </a:lnTo>
                  <a:lnTo>
                    <a:pt x="1" y="39"/>
                  </a:lnTo>
                  <a:lnTo>
                    <a:pt x="1" y="32"/>
                  </a:lnTo>
                  <a:lnTo>
                    <a:pt x="1" y="27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3" name="Freeform 87"/>
            <p:cNvSpPr>
              <a:spLocks/>
            </p:cNvSpPr>
            <p:nvPr/>
          </p:nvSpPr>
          <p:spPr bwMode="auto">
            <a:xfrm>
              <a:off x="4158" y="3457"/>
              <a:ext cx="5" cy="19"/>
            </a:xfrm>
            <a:custGeom>
              <a:avLst/>
              <a:gdLst>
                <a:gd name="T0" fmla="*/ 9 w 15"/>
                <a:gd name="T1" fmla="*/ 0 h 78"/>
                <a:gd name="T2" fmla="*/ 15 w 15"/>
                <a:gd name="T3" fmla="*/ 78 h 78"/>
                <a:gd name="T4" fmla="*/ 4 w 15"/>
                <a:gd name="T5" fmla="*/ 77 h 78"/>
                <a:gd name="T6" fmla="*/ 3 w 15"/>
                <a:gd name="T7" fmla="*/ 73 h 78"/>
                <a:gd name="T8" fmla="*/ 3 w 15"/>
                <a:gd name="T9" fmla="*/ 70 h 78"/>
                <a:gd name="T10" fmla="*/ 3 w 15"/>
                <a:gd name="T11" fmla="*/ 65 h 78"/>
                <a:gd name="T12" fmla="*/ 3 w 15"/>
                <a:gd name="T13" fmla="*/ 61 h 78"/>
                <a:gd name="T14" fmla="*/ 2 w 15"/>
                <a:gd name="T15" fmla="*/ 54 h 78"/>
                <a:gd name="T16" fmla="*/ 2 w 15"/>
                <a:gd name="T17" fmla="*/ 50 h 78"/>
                <a:gd name="T18" fmla="*/ 2 w 15"/>
                <a:gd name="T19" fmla="*/ 45 h 78"/>
                <a:gd name="T20" fmla="*/ 2 w 15"/>
                <a:gd name="T21" fmla="*/ 40 h 78"/>
                <a:gd name="T22" fmla="*/ 2 w 15"/>
                <a:gd name="T23" fmla="*/ 33 h 78"/>
                <a:gd name="T24" fmla="*/ 2 w 15"/>
                <a:gd name="T25" fmla="*/ 28 h 78"/>
                <a:gd name="T26" fmla="*/ 1 w 15"/>
                <a:gd name="T27" fmla="*/ 21 h 78"/>
                <a:gd name="T28" fmla="*/ 1 w 15"/>
                <a:gd name="T29" fmla="*/ 17 h 78"/>
                <a:gd name="T30" fmla="*/ 0 w 15"/>
                <a:gd name="T31" fmla="*/ 12 h 78"/>
                <a:gd name="T32" fmla="*/ 0 w 15"/>
                <a:gd name="T33" fmla="*/ 8 h 78"/>
                <a:gd name="T34" fmla="*/ 0 w 15"/>
                <a:gd name="T35" fmla="*/ 5 h 78"/>
                <a:gd name="T36" fmla="*/ 0 w 15"/>
                <a:gd name="T37" fmla="*/ 2 h 78"/>
                <a:gd name="T38" fmla="*/ 9 w 15"/>
                <a:gd name="T39" fmla="*/ 0 h 78"/>
                <a:gd name="T40" fmla="*/ 9 w 15"/>
                <a:gd name="T41" fmla="*/ 0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78"/>
                <a:gd name="T65" fmla="*/ 15 w 15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78">
                  <a:moveTo>
                    <a:pt x="9" y="0"/>
                  </a:moveTo>
                  <a:lnTo>
                    <a:pt x="15" y="78"/>
                  </a:lnTo>
                  <a:lnTo>
                    <a:pt x="4" y="77"/>
                  </a:lnTo>
                  <a:lnTo>
                    <a:pt x="3" y="73"/>
                  </a:lnTo>
                  <a:lnTo>
                    <a:pt x="3" y="70"/>
                  </a:lnTo>
                  <a:lnTo>
                    <a:pt x="3" y="65"/>
                  </a:lnTo>
                  <a:lnTo>
                    <a:pt x="3" y="61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2" y="45"/>
                  </a:lnTo>
                  <a:lnTo>
                    <a:pt x="2" y="40"/>
                  </a:lnTo>
                  <a:lnTo>
                    <a:pt x="2" y="33"/>
                  </a:lnTo>
                  <a:lnTo>
                    <a:pt x="2" y="28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4" name="Freeform 88"/>
            <p:cNvSpPr>
              <a:spLocks/>
            </p:cNvSpPr>
            <p:nvPr/>
          </p:nvSpPr>
          <p:spPr bwMode="auto">
            <a:xfrm>
              <a:off x="4151" y="3456"/>
              <a:ext cx="5" cy="20"/>
            </a:xfrm>
            <a:custGeom>
              <a:avLst/>
              <a:gdLst>
                <a:gd name="T0" fmla="*/ 9 w 15"/>
                <a:gd name="T1" fmla="*/ 0 h 79"/>
                <a:gd name="T2" fmla="*/ 15 w 15"/>
                <a:gd name="T3" fmla="*/ 79 h 79"/>
                <a:gd name="T4" fmla="*/ 2 w 15"/>
                <a:gd name="T5" fmla="*/ 79 h 79"/>
                <a:gd name="T6" fmla="*/ 2 w 15"/>
                <a:gd name="T7" fmla="*/ 75 h 79"/>
                <a:gd name="T8" fmla="*/ 2 w 15"/>
                <a:gd name="T9" fmla="*/ 72 h 79"/>
                <a:gd name="T10" fmla="*/ 2 w 15"/>
                <a:gd name="T11" fmla="*/ 67 h 79"/>
                <a:gd name="T12" fmla="*/ 2 w 15"/>
                <a:gd name="T13" fmla="*/ 63 h 79"/>
                <a:gd name="T14" fmla="*/ 2 w 15"/>
                <a:gd name="T15" fmla="*/ 56 h 79"/>
                <a:gd name="T16" fmla="*/ 2 w 15"/>
                <a:gd name="T17" fmla="*/ 52 h 79"/>
                <a:gd name="T18" fmla="*/ 2 w 15"/>
                <a:gd name="T19" fmla="*/ 46 h 79"/>
                <a:gd name="T20" fmla="*/ 2 w 15"/>
                <a:gd name="T21" fmla="*/ 40 h 79"/>
                <a:gd name="T22" fmla="*/ 1 w 15"/>
                <a:gd name="T23" fmla="*/ 34 h 79"/>
                <a:gd name="T24" fmla="*/ 1 w 15"/>
                <a:gd name="T25" fmla="*/ 28 h 79"/>
                <a:gd name="T26" fmla="*/ 1 w 15"/>
                <a:gd name="T27" fmla="*/ 23 h 79"/>
                <a:gd name="T28" fmla="*/ 1 w 15"/>
                <a:gd name="T29" fmla="*/ 19 h 79"/>
                <a:gd name="T30" fmla="*/ 0 w 15"/>
                <a:gd name="T31" fmla="*/ 14 h 79"/>
                <a:gd name="T32" fmla="*/ 0 w 15"/>
                <a:gd name="T33" fmla="*/ 8 h 79"/>
                <a:gd name="T34" fmla="*/ 0 w 15"/>
                <a:gd name="T35" fmla="*/ 6 h 79"/>
                <a:gd name="T36" fmla="*/ 0 w 15"/>
                <a:gd name="T37" fmla="*/ 3 h 79"/>
                <a:gd name="T38" fmla="*/ 9 w 15"/>
                <a:gd name="T39" fmla="*/ 0 h 79"/>
                <a:gd name="T40" fmla="*/ 9 w 15"/>
                <a:gd name="T41" fmla="*/ 0 h 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79"/>
                <a:gd name="T65" fmla="*/ 15 w 15"/>
                <a:gd name="T66" fmla="*/ 79 h 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79">
                  <a:moveTo>
                    <a:pt x="9" y="0"/>
                  </a:moveTo>
                  <a:lnTo>
                    <a:pt x="15" y="79"/>
                  </a:lnTo>
                  <a:lnTo>
                    <a:pt x="2" y="79"/>
                  </a:lnTo>
                  <a:lnTo>
                    <a:pt x="2" y="75"/>
                  </a:lnTo>
                  <a:lnTo>
                    <a:pt x="2" y="72"/>
                  </a:lnTo>
                  <a:lnTo>
                    <a:pt x="2" y="67"/>
                  </a:lnTo>
                  <a:lnTo>
                    <a:pt x="2" y="63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2" y="46"/>
                  </a:lnTo>
                  <a:lnTo>
                    <a:pt x="2" y="40"/>
                  </a:lnTo>
                  <a:lnTo>
                    <a:pt x="1" y="34"/>
                  </a:lnTo>
                  <a:lnTo>
                    <a:pt x="1" y="28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" name="Freeform 89"/>
            <p:cNvSpPr>
              <a:spLocks/>
            </p:cNvSpPr>
            <p:nvPr/>
          </p:nvSpPr>
          <p:spPr bwMode="auto">
            <a:xfrm>
              <a:off x="4143" y="3455"/>
              <a:ext cx="5" cy="20"/>
            </a:xfrm>
            <a:custGeom>
              <a:avLst/>
              <a:gdLst>
                <a:gd name="T0" fmla="*/ 9 w 14"/>
                <a:gd name="T1" fmla="*/ 0 h 78"/>
                <a:gd name="T2" fmla="*/ 14 w 14"/>
                <a:gd name="T3" fmla="*/ 78 h 78"/>
                <a:gd name="T4" fmla="*/ 3 w 14"/>
                <a:gd name="T5" fmla="*/ 76 h 78"/>
                <a:gd name="T6" fmla="*/ 3 w 14"/>
                <a:gd name="T7" fmla="*/ 72 h 78"/>
                <a:gd name="T8" fmla="*/ 3 w 14"/>
                <a:gd name="T9" fmla="*/ 70 h 78"/>
                <a:gd name="T10" fmla="*/ 2 w 14"/>
                <a:gd name="T11" fmla="*/ 66 h 78"/>
                <a:gd name="T12" fmla="*/ 2 w 14"/>
                <a:gd name="T13" fmla="*/ 60 h 78"/>
                <a:gd name="T14" fmla="*/ 1 w 14"/>
                <a:gd name="T15" fmla="*/ 55 h 78"/>
                <a:gd name="T16" fmla="*/ 1 w 14"/>
                <a:gd name="T17" fmla="*/ 50 h 78"/>
                <a:gd name="T18" fmla="*/ 1 w 14"/>
                <a:gd name="T19" fmla="*/ 44 h 78"/>
                <a:gd name="T20" fmla="*/ 1 w 14"/>
                <a:gd name="T21" fmla="*/ 39 h 78"/>
                <a:gd name="T22" fmla="*/ 1 w 14"/>
                <a:gd name="T23" fmla="*/ 34 h 78"/>
                <a:gd name="T24" fmla="*/ 1 w 14"/>
                <a:gd name="T25" fmla="*/ 27 h 78"/>
                <a:gd name="T26" fmla="*/ 1 w 14"/>
                <a:gd name="T27" fmla="*/ 22 h 78"/>
                <a:gd name="T28" fmla="*/ 1 w 14"/>
                <a:gd name="T29" fmla="*/ 18 h 78"/>
                <a:gd name="T30" fmla="*/ 0 w 14"/>
                <a:gd name="T31" fmla="*/ 12 h 78"/>
                <a:gd name="T32" fmla="*/ 0 w 14"/>
                <a:gd name="T33" fmla="*/ 8 h 78"/>
                <a:gd name="T34" fmla="*/ 0 w 14"/>
                <a:gd name="T35" fmla="*/ 4 h 78"/>
                <a:gd name="T36" fmla="*/ 0 w 14"/>
                <a:gd name="T37" fmla="*/ 3 h 78"/>
                <a:gd name="T38" fmla="*/ 9 w 14"/>
                <a:gd name="T39" fmla="*/ 0 h 78"/>
                <a:gd name="T40" fmla="*/ 9 w 14"/>
                <a:gd name="T41" fmla="*/ 0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78"/>
                <a:gd name="T65" fmla="*/ 14 w 14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78">
                  <a:moveTo>
                    <a:pt x="9" y="0"/>
                  </a:moveTo>
                  <a:lnTo>
                    <a:pt x="14" y="78"/>
                  </a:lnTo>
                  <a:lnTo>
                    <a:pt x="3" y="76"/>
                  </a:lnTo>
                  <a:lnTo>
                    <a:pt x="3" y="72"/>
                  </a:lnTo>
                  <a:lnTo>
                    <a:pt x="3" y="70"/>
                  </a:lnTo>
                  <a:lnTo>
                    <a:pt x="2" y="66"/>
                  </a:lnTo>
                  <a:lnTo>
                    <a:pt x="2" y="60"/>
                  </a:lnTo>
                  <a:lnTo>
                    <a:pt x="1" y="55"/>
                  </a:lnTo>
                  <a:lnTo>
                    <a:pt x="1" y="50"/>
                  </a:lnTo>
                  <a:lnTo>
                    <a:pt x="1" y="44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1" y="27"/>
                  </a:lnTo>
                  <a:lnTo>
                    <a:pt x="1" y="22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" name="Freeform 90"/>
            <p:cNvSpPr>
              <a:spLocks/>
            </p:cNvSpPr>
            <p:nvPr/>
          </p:nvSpPr>
          <p:spPr bwMode="auto">
            <a:xfrm>
              <a:off x="4135" y="3455"/>
              <a:ext cx="5" cy="19"/>
            </a:xfrm>
            <a:custGeom>
              <a:avLst/>
              <a:gdLst>
                <a:gd name="T0" fmla="*/ 10 w 15"/>
                <a:gd name="T1" fmla="*/ 0 h 77"/>
                <a:gd name="T2" fmla="*/ 15 w 15"/>
                <a:gd name="T3" fmla="*/ 77 h 77"/>
                <a:gd name="T4" fmla="*/ 3 w 15"/>
                <a:gd name="T5" fmla="*/ 77 h 77"/>
                <a:gd name="T6" fmla="*/ 3 w 15"/>
                <a:gd name="T7" fmla="*/ 73 h 77"/>
                <a:gd name="T8" fmla="*/ 3 w 15"/>
                <a:gd name="T9" fmla="*/ 71 h 77"/>
                <a:gd name="T10" fmla="*/ 3 w 15"/>
                <a:gd name="T11" fmla="*/ 65 h 77"/>
                <a:gd name="T12" fmla="*/ 3 w 15"/>
                <a:gd name="T13" fmla="*/ 61 h 77"/>
                <a:gd name="T14" fmla="*/ 3 w 15"/>
                <a:gd name="T15" fmla="*/ 55 h 77"/>
                <a:gd name="T16" fmla="*/ 3 w 15"/>
                <a:gd name="T17" fmla="*/ 51 h 77"/>
                <a:gd name="T18" fmla="*/ 3 w 15"/>
                <a:gd name="T19" fmla="*/ 44 h 77"/>
                <a:gd name="T20" fmla="*/ 3 w 15"/>
                <a:gd name="T21" fmla="*/ 39 h 77"/>
                <a:gd name="T22" fmla="*/ 2 w 15"/>
                <a:gd name="T23" fmla="*/ 32 h 77"/>
                <a:gd name="T24" fmla="*/ 2 w 15"/>
                <a:gd name="T25" fmla="*/ 27 h 77"/>
                <a:gd name="T26" fmla="*/ 2 w 15"/>
                <a:gd name="T27" fmla="*/ 21 h 77"/>
                <a:gd name="T28" fmla="*/ 2 w 15"/>
                <a:gd name="T29" fmla="*/ 17 h 77"/>
                <a:gd name="T30" fmla="*/ 1 w 15"/>
                <a:gd name="T31" fmla="*/ 12 h 77"/>
                <a:gd name="T32" fmla="*/ 1 w 15"/>
                <a:gd name="T33" fmla="*/ 8 h 77"/>
                <a:gd name="T34" fmla="*/ 0 w 15"/>
                <a:gd name="T35" fmla="*/ 4 h 77"/>
                <a:gd name="T36" fmla="*/ 0 w 15"/>
                <a:gd name="T37" fmla="*/ 1 h 77"/>
                <a:gd name="T38" fmla="*/ 10 w 15"/>
                <a:gd name="T39" fmla="*/ 0 h 77"/>
                <a:gd name="T40" fmla="*/ 10 w 15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77"/>
                <a:gd name="T65" fmla="*/ 15 w 15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77">
                  <a:moveTo>
                    <a:pt x="10" y="0"/>
                  </a:moveTo>
                  <a:lnTo>
                    <a:pt x="15" y="77"/>
                  </a:lnTo>
                  <a:lnTo>
                    <a:pt x="3" y="77"/>
                  </a:lnTo>
                  <a:lnTo>
                    <a:pt x="3" y="73"/>
                  </a:lnTo>
                  <a:lnTo>
                    <a:pt x="3" y="71"/>
                  </a:lnTo>
                  <a:lnTo>
                    <a:pt x="3" y="65"/>
                  </a:lnTo>
                  <a:lnTo>
                    <a:pt x="3" y="61"/>
                  </a:lnTo>
                  <a:lnTo>
                    <a:pt x="3" y="55"/>
                  </a:lnTo>
                  <a:lnTo>
                    <a:pt x="3" y="51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2" y="17"/>
                  </a:lnTo>
                  <a:lnTo>
                    <a:pt x="1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" name="Freeform 91"/>
            <p:cNvSpPr>
              <a:spLocks/>
            </p:cNvSpPr>
            <p:nvPr/>
          </p:nvSpPr>
          <p:spPr bwMode="auto">
            <a:xfrm>
              <a:off x="4111" y="3401"/>
              <a:ext cx="166" cy="14"/>
            </a:xfrm>
            <a:custGeom>
              <a:avLst/>
              <a:gdLst>
                <a:gd name="T0" fmla="*/ 20 w 499"/>
                <a:gd name="T1" fmla="*/ 7 h 57"/>
                <a:gd name="T2" fmla="*/ 37 w 499"/>
                <a:gd name="T3" fmla="*/ 16 h 57"/>
                <a:gd name="T4" fmla="*/ 57 w 499"/>
                <a:gd name="T5" fmla="*/ 25 h 57"/>
                <a:gd name="T6" fmla="*/ 77 w 499"/>
                <a:gd name="T7" fmla="*/ 31 h 57"/>
                <a:gd name="T8" fmla="*/ 100 w 499"/>
                <a:gd name="T9" fmla="*/ 35 h 57"/>
                <a:gd name="T10" fmla="*/ 124 w 499"/>
                <a:gd name="T11" fmla="*/ 39 h 57"/>
                <a:gd name="T12" fmla="*/ 149 w 499"/>
                <a:gd name="T13" fmla="*/ 40 h 57"/>
                <a:gd name="T14" fmla="*/ 175 w 499"/>
                <a:gd name="T15" fmla="*/ 40 h 57"/>
                <a:gd name="T16" fmla="*/ 201 w 499"/>
                <a:gd name="T17" fmla="*/ 40 h 57"/>
                <a:gd name="T18" fmla="*/ 228 w 499"/>
                <a:gd name="T19" fmla="*/ 39 h 57"/>
                <a:gd name="T20" fmla="*/ 255 w 499"/>
                <a:gd name="T21" fmla="*/ 37 h 57"/>
                <a:gd name="T22" fmla="*/ 282 w 499"/>
                <a:gd name="T23" fmla="*/ 33 h 57"/>
                <a:gd name="T24" fmla="*/ 308 w 499"/>
                <a:gd name="T25" fmla="*/ 31 h 57"/>
                <a:gd name="T26" fmla="*/ 334 w 499"/>
                <a:gd name="T27" fmla="*/ 27 h 57"/>
                <a:gd name="T28" fmla="*/ 359 w 499"/>
                <a:gd name="T29" fmla="*/ 24 h 57"/>
                <a:gd name="T30" fmla="*/ 383 w 499"/>
                <a:gd name="T31" fmla="*/ 19 h 57"/>
                <a:gd name="T32" fmla="*/ 407 w 499"/>
                <a:gd name="T33" fmla="*/ 15 h 57"/>
                <a:gd name="T34" fmla="*/ 427 w 499"/>
                <a:gd name="T35" fmla="*/ 12 h 57"/>
                <a:gd name="T36" fmla="*/ 447 w 499"/>
                <a:gd name="T37" fmla="*/ 8 h 57"/>
                <a:gd name="T38" fmla="*/ 464 w 499"/>
                <a:gd name="T39" fmla="*/ 5 h 57"/>
                <a:gd name="T40" fmla="*/ 480 w 499"/>
                <a:gd name="T41" fmla="*/ 4 h 57"/>
                <a:gd name="T42" fmla="*/ 494 w 499"/>
                <a:gd name="T43" fmla="*/ 5 h 57"/>
                <a:gd name="T44" fmla="*/ 489 w 499"/>
                <a:gd name="T45" fmla="*/ 11 h 57"/>
                <a:gd name="T46" fmla="*/ 472 w 499"/>
                <a:gd name="T47" fmla="*/ 16 h 57"/>
                <a:gd name="T48" fmla="*/ 452 w 499"/>
                <a:gd name="T49" fmla="*/ 21 h 57"/>
                <a:gd name="T50" fmla="*/ 429 w 499"/>
                <a:gd name="T51" fmla="*/ 25 h 57"/>
                <a:gd name="T52" fmla="*/ 405 w 499"/>
                <a:gd name="T53" fmla="*/ 32 h 57"/>
                <a:gd name="T54" fmla="*/ 378 w 499"/>
                <a:gd name="T55" fmla="*/ 36 h 57"/>
                <a:gd name="T56" fmla="*/ 351 w 499"/>
                <a:gd name="T57" fmla="*/ 41 h 57"/>
                <a:gd name="T58" fmla="*/ 323 w 499"/>
                <a:gd name="T59" fmla="*/ 45 h 57"/>
                <a:gd name="T60" fmla="*/ 293 w 499"/>
                <a:gd name="T61" fmla="*/ 48 h 57"/>
                <a:gd name="T62" fmla="*/ 264 w 499"/>
                <a:gd name="T63" fmla="*/ 52 h 57"/>
                <a:gd name="T64" fmla="*/ 234 w 499"/>
                <a:gd name="T65" fmla="*/ 55 h 57"/>
                <a:gd name="T66" fmla="*/ 204 w 499"/>
                <a:gd name="T67" fmla="*/ 56 h 57"/>
                <a:gd name="T68" fmla="*/ 175 w 499"/>
                <a:gd name="T69" fmla="*/ 57 h 57"/>
                <a:gd name="T70" fmla="*/ 146 w 499"/>
                <a:gd name="T71" fmla="*/ 56 h 57"/>
                <a:gd name="T72" fmla="*/ 120 w 499"/>
                <a:gd name="T73" fmla="*/ 55 h 57"/>
                <a:gd name="T74" fmla="*/ 95 w 499"/>
                <a:gd name="T75" fmla="*/ 52 h 57"/>
                <a:gd name="T76" fmla="*/ 72 w 499"/>
                <a:gd name="T77" fmla="*/ 48 h 57"/>
                <a:gd name="T78" fmla="*/ 50 w 499"/>
                <a:gd name="T79" fmla="*/ 43 h 57"/>
                <a:gd name="T80" fmla="*/ 32 w 499"/>
                <a:gd name="T81" fmla="*/ 37 h 57"/>
                <a:gd name="T82" fmla="*/ 17 w 499"/>
                <a:gd name="T83" fmla="*/ 28 h 57"/>
                <a:gd name="T84" fmla="*/ 5 w 499"/>
                <a:gd name="T85" fmla="*/ 17 h 57"/>
                <a:gd name="T86" fmla="*/ 1 w 499"/>
                <a:gd name="T87" fmla="*/ 8 h 57"/>
                <a:gd name="T88" fmla="*/ 10 w 499"/>
                <a:gd name="T89" fmla="*/ 0 h 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9"/>
                <a:gd name="T136" fmla="*/ 0 h 57"/>
                <a:gd name="T137" fmla="*/ 499 w 499"/>
                <a:gd name="T138" fmla="*/ 57 h 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9" h="57">
                  <a:moveTo>
                    <a:pt x="10" y="0"/>
                  </a:moveTo>
                  <a:lnTo>
                    <a:pt x="15" y="3"/>
                  </a:lnTo>
                  <a:lnTo>
                    <a:pt x="20" y="7"/>
                  </a:lnTo>
                  <a:lnTo>
                    <a:pt x="25" y="9"/>
                  </a:lnTo>
                  <a:lnTo>
                    <a:pt x="31" y="13"/>
                  </a:lnTo>
                  <a:lnTo>
                    <a:pt x="37" y="16"/>
                  </a:lnTo>
                  <a:lnTo>
                    <a:pt x="43" y="19"/>
                  </a:lnTo>
                  <a:lnTo>
                    <a:pt x="50" y="21"/>
                  </a:lnTo>
                  <a:lnTo>
                    <a:pt x="57" y="25"/>
                  </a:lnTo>
                  <a:lnTo>
                    <a:pt x="64" y="27"/>
                  </a:lnTo>
                  <a:lnTo>
                    <a:pt x="70" y="28"/>
                  </a:lnTo>
                  <a:lnTo>
                    <a:pt x="77" y="31"/>
                  </a:lnTo>
                  <a:lnTo>
                    <a:pt x="85" y="32"/>
                  </a:lnTo>
                  <a:lnTo>
                    <a:pt x="92" y="33"/>
                  </a:lnTo>
                  <a:lnTo>
                    <a:pt x="100" y="35"/>
                  </a:lnTo>
                  <a:lnTo>
                    <a:pt x="108" y="37"/>
                  </a:lnTo>
                  <a:lnTo>
                    <a:pt x="116" y="39"/>
                  </a:lnTo>
                  <a:lnTo>
                    <a:pt x="124" y="39"/>
                  </a:lnTo>
                  <a:lnTo>
                    <a:pt x="133" y="39"/>
                  </a:lnTo>
                  <a:lnTo>
                    <a:pt x="141" y="40"/>
                  </a:lnTo>
                  <a:lnTo>
                    <a:pt x="149" y="40"/>
                  </a:lnTo>
                  <a:lnTo>
                    <a:pt x="158" y="40"/>
                  </a:lnTo>
                  <a:lnTo>
                    <a:pt x="166" y="40"/>
                  </a:lnTo>
                  <a:lnTo>
                    <a:pt x="175" y="40"/>
                  </a:lnTo>
                  <a:lnTo>
                    <a:pt x="184" y="41"/>
                  </a:lnTo>
                  <a:lnTo>
                    <a:pt x="193" y="40"/>
                  </a:lnTo>
                  <a:lnTo>
                    <a:pt x="201" y="40"/>
                  </a:lnTo>
                  <a:lnTo>
                    <a:pt x="210" y="40"/>
                  </a:lnTo>
                  <a:lnTo>
                    <a:pt x="219" y="40"/>
                  </a:lnTo>
                  <a:lnTo>
                    <a:pt x="228" y="39"/>
                  </a:lnTo>
                  <a:lnTo>
                    <a:pt x="237" y="39"/>
                  </a:lnTo>
                  <a:lnTo>
                    <a:pt x="246" y="37"/>
                  </a:lnTo>
                  <a:lnTo>
                    <a:pt x="255" y="37"/>
                  </a:lnTo>
                  <a:lnTo>
                    <a:pt x="264" y="36"/>
                  </a:lnTo>
                  <a:lnTo>
                    <a:pt x="273" y="35"/>
                  </a:lnTo>
                  <a:lnTo>
                    <a:pt x="282" y="33"/>
                  </a:lnTo>
                  <a:lnTo>
                    <a:pt x="290" y="33"/>
                  </a:lnTo>
                  <a:lnTo>
                    <a:pt x="299" y="32"/>
                  </a:lnTo>
                  <a:lnTo>
                    <a:pt x="308" y="31"/>
                  </a:lnTo>
                  <a:lnTo>
                    <a:pt x="317" y="29"/>
                  </a:lnTo>
                  <a:lnTo>
                    <a:pt x="325" y="28"/>
                  </a:lnTo>
                  <a:lnTo>
                    <a:pt x="334" y="27"/>
                  </a:lnTo>
                  <a:lnTo>
                    <a:pt x="342" y="25"/>
                  </a:lnTo>
                  <a:lnTo>
                    <a:pt x="350" y="24"/>
                  </a:lnTo>
                  <a:lnTo>
                    <a:pt x="359" y="24"/>
                  </a:lnTo>
                  <a:lnTo>
                    <a:pt x="367" y="21"/>
                  </a:lnTo>
                  <a:lnTo>
                    <a:pt x="375" y="20"/>
                  </a:lnTo>
                  <a:lnTo>
                    <a:pt x="383" y="19"/>
                  </a:lnTo>
                  <a:lnTo>
                    <a:pt x="391" y="19"/>
                  </a:lnTo>
                  <a:lnTo>
                    <a:pt x="399" y="16"/>
                  </a:lnTo>
                  <a:lnTo>
                    <a:pt x="407" y="15"/>
                  </a:lnTo>
                  <a:lnTo>
                    <a:pt x="414" y="13"/>
                  </a:lnTo>
                  <a:lnTo>
                    <a:pt x="421" y="13"/>
                  </a:lnTo>
                  <a:lnTo>
                    <a:pt x="427" y="12"/>
                  </a:lnTo>
                  <a:lnTo>
                    <a:pt x="434" y="11"/>
                  </a:lnTo>
                  <a:lnTo>
                    <a:pt x="440" y="9"/>
                  </a:lnTo>
                  <a:lnTo>
                    <a:pt x="447" y="8"/>
                  </a:lnTo>
                  <a:lnTo>
                    <a:pt x="453" y="7"/>
                  </a:lnTo>
                  <a:lnTo>
                    <a:pt x="459" y="7"/>
                  </a:lnTo>
                  <a:lnTo>
                    <a:pt x="464" y="5"/>
                  </a:lnTo>
                  <a:lnTo>
                    <a:pt x="470" y="5"/>
                  </a:lnTo>
                  <a:lnTo>
                    <a:pt x="475" y="5"/>
                  </a:lnTo>
                  <a:lnTo>
                    <a:pt x="480" y="4"/>
                  </a:lnTo>
                  <a:lnTo>
                    <a:pt x="484" y="4"/>
                  </a:lnTo>
                  <a:lnTo>
                    <a:pt x="489" y="4"/>
                  </a:lnTo>
                  <a:lnTo>
                    <a:pt x="494" y="5"/>
                  </a:lnTo>
                  <a:lnTo>
                    <a:pt x="499" y="8"/>
                  </a:lnTo>
                  <a:lnTo>
                    <a:pt x="494" y="9"/>
                  </a:lnTo>
                  <a:lnTo>
                    <a:pt x="489" y="11"/>
                  </a:lnTo>
                  <a:lnTo>
                    <a:pt x="483" y="12"/>
                  </a:lnTo>
                  <a:lnTo>
                    <a:pt x="478" y="15"/>
                  </a:lnTo>
                  <a:lnTo>
                    <a:pt x="472" y="16"/>
                  </a:lnTo>
                  <a:lnTo>
                    <a:pt x="465" y="17"/>
                  </a:lnTo>
                  <a:lnTo>
                    <a:pt x="459" y="19"/>
                  </a:lnTo>
                  <a:lnTo>
                    <a:pt x="452" y="21"/>
                  </a:lnTo>
                  <a:lnTo>
                    <a:pt x="444" y="23"/>
                  </a:lnTo>
                  <a:lnTo>
                    <a:pt x="437" y="24"/>
                  </a:lnTo>
                  <a:lnTo>
                    <a:pt x="429" y="25"/>
                  </a:lnTo>
                  <a:lnTo>
                    <a:pt x="422" y="28"/>
                  </a:lnTo>
                  <a:lnTo>
                    <a:pt x="414" y="29"/>
                  </a:lnTo>
                  <a:lnTo>
                    <a:pt x="405" y="32"/>
                  </a:lnTo>
                  <a:lnTo>
                    <a:pt x="397" y="33"/>
                  </a:lnTo>
                  <a:lnTo>
                    <a:pt x="388" y="35"/>
                  </a:lnTo>
                  <a:lnTo>
                    <a:pt x="378" y="36"/>
                  </a:lnTo>
                  <a:lnTo>
                    <a:pt x="369" y="39"/>
                  </a:lnTo>
                  <a:lnTo>
                    <a:pt x="360" y="39"/>
                  </a:lnTo>
                  <a:lnTo>
                    <a:pt x="351" y="41"/>
                  </a:lnTo>
                  <a:lnTo>
                    <a:pt x="342" y="41"/>
                  </a:lnTo>
                  <a:lnTo>
                    <a:pt x="332" y="44"/>
                  </a:lnTo>
                  <a:lnTo>
                    <a:pt x="323" y="45"/>
                  </a:lnTo>
                  <a:lnTo>
                    <a:pt x="313" y="47"/>
                  </a:lnTo>
                  <a:lnTo>
                    <a:pt x="303" y="48"/>
                  </a:lnTo>
                  <a:lnTo>
                    <a:pt x="293" y="48"/>
                  </a:lnTo>
                  <a:lnTo>
                    <a:pt x="283" y="49"/>
                  </a:lnTo>
                  <a:lnTo>
                    <a:pt x="274" y="51"/>
                  </a:lnTo>
                  <a:lnTo>
                    <a:pt x="264" y="52"/>
                  </a:lnTo>
                  <a:lnTo>
                    <a:pt x="254" y="53"/>
                  </a:lnTo>
                  <a:lnTo>
                    <a:pt x="244" y="53"/>
                  </a:lnTo>
                  <a:lnTo>
                    <a:pt x="234" y="55"/>
                  </a:lnTo>
                  <a:lnTo>
                    <a:pt x="224" y="55"/>
                  </a:lnTo>
                  <a:lnTo>
                    <a:pt x="214" y="56"/>
                  </a:lnTo>
                  <a:lnTo>
                    <a:pt x="204" y="56"/>
                  </a:lnTo>
                  <a:lnTo>
                    <a:pt x="194" y="57"/>
                  </a:lnTo>
                  <a:lnTo>
                    <a:pt x="184" y="57"/>
                  </a:lnTo>
                  <a:lnTo>
                    <a:pt x="175" y="57"/>
                  </a:lnTo>
                  <a:lnTo>
                    <a:pt x="165" y="57"/>
                  </a:lnTo>
                  <a:lnTo>
                    <a:pt x="156" y="57"/>
                  </a:lnTo>
                  <a:lnTo>
                    <a:pt x="146" y="56"/>
                  </a:lnTo>
                  <a:lnTo>
                    <a:pt x="138" y="56"/>
                  </a:lnTo>
                  <a:lnTo>
                    <a:pt x="129" y="55"/>
                  </a:lnTo>
                  <a:lnTo>
                    <a:pt x="120" y="55"/>
                  </a:lnTo>
                  <a:lnTo>
                    <a:pt x="111" y="53"/>
                  </a:lnTo>
                  <a:lnTo>
                    <a:pt x="103" y="53"/>
                  </a:lnTo>
                  <a:lnTo>
                    <a:pt x="95" y="52"/>
                  </a:lnTo>
                  <a:lnTo>
                    <a:pt x="87" y="52"/>
                  </a:lnTo>
                  <a:lnTo>
                    <a:pt x="79" y="51"/>
                  </a:lnTo>
                  <a:lnTo>
                    <a:pt x="72" y="48"/>
                  </a:lnTo>
                  <a:lnTo>
                    <a:pt x="64" y="47"/>
                  </a:lnTo>
                  <a:lnTo>
                    <a:pt x="57" y="45"/>
                  </a:lnTo>
                  <a:lnTo>
                    <a:pt x="50" y="43"/>
                  </a:lnTo>
                  <a:lnTo>
                    <a:pt x="44" y="40"/>
                  </a:lnTo>
                  <a:lnTo>
                    <a:pt x="37" y="39"/>
                  </a:lnTo>
                  <a:lnTo>
                    <a:pt x="32" y="37"/>
                  </a:lnTo>
                  <a:lnTo>
                    <a:pt x="27" y="33"/>
                  </a:lnTo>
                  <a:lnTo>
                    <a:pt x="22" y="31"/>
                  </a:lnTo>
                  <a:lnTo>
                    <a:pt x="17" y="28"/>
                  </a:lnTo>
                  <a:lnTo>
                    <a:pt x="13" y="25"/>
                  </a:lnTo>
                  <a:lnTo>
                    <a:pt x="8" y="21"/>
                  </a:lnTo>
                  <a:lnTo>
                    <a:pt x="5" y="17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4" y="5"/>
                  </a:lnTo>
                  <a:lnTo>
                    <a:pt x="7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" name="Freeform 92"/>
            <p:cNvSpPr>
              <a:spLocks/>
            </p:cNvSpPr>
            <p:nvPr/>
          </p:nvSpPr>
          <p:spPr bwMode="auto">
            <a:xfrm>
              <a:off x="4201" y="3414"/>
              <a:ext cx="5" cy="19"/>
            </a:xfrm>
            <a:custGeom>
              <a:avLst/>
              <a:gdLst>
                <a:gd name="T0" fmla="*/ 10 w 15"/>
                <a:gd name="T1" fmla="*/ 0 h 76"/>
                <a:gd name="T2" fmla="*/ 15 w 15"/>
                <a:gd name="T3" fmla="*/ 76 h 76"/>
                <a:gd name="T4" fmla="*/ 4 w 15"/>
                <a:gd name="T5" fmla="*/ 76 h 76"/>
                <a:gd name="T6" fmla="*/ 4 w 15"/>
                <a:gd name="T7" fmla="*/ 72 h 76"/>
                <a:gd name="T8" fmla="*/ 4 w 15"/>
                <a:gd name="T9" fmla="*/ 69 h 76"/>
                <a:gd name="T10" fmla="*/ 3 w 15"/>
                <a:gd name="T11" fmla="*/ 65 h 76"/>
                <a:gd name="T12" fmla="*/ 3 w 15"/>
                <a:gd name="T13" fmla="*/ 60 h 76"/>
                <a:gd name="T14" fmla="*/ 3 w 15"/>
                <a:gd name="T15" fmla="*/ 54 h 76"/>
                <a:gd name="T16" fmla="*/ 3 w 15"/>
                <a:gd name="T17" fmla="*/ 49 h 76"/>
                <a:gd name="T18" fmla="*/ 3 w 15"/>
                <a:gd name="T19" fmla="*/ 42 h 76"/>
                <a:gd name="T20" fmla="*/ 3 w 15"/>
                <a:gd name="T21" fmla="*/ 37 h 76"/>
                <a:gd name="T22" fmla="*/ 2 w 15"/>
                <a:gd name="T23" fmla="*/ 32 h 76"/>
                <a:gd name="T24" fmla="*/ 2 w 15"/>
                <a:gd name="T25" fmla="*/ 26 h 76"/>
                <a:gd name="T26" fmla="*/ 2 w 15"/>
                <a:gd name="T27" fmla="*/ 21 h 76"/>
                <a:gd name="T28" fmla="*/ 2 w 15"/>
                <a:gd name="T29" fmla="*/ 16 h 76"/>
                <a:gd name="T30" fmla="*/ 1 w 15"/>
                <a:gd name="T31" fmla="*/ 10 h 76"/>
                <a:gd name="T32" fmla="*/ 1 w 15"/>
                <a:gd name="T33" fmla="*/ 8 h 76"/>
                <a:gd name="T34" fmla="*/ 0 w 15"/>
                <a:gd name="T35" fmla="*/ 4 h 76"/>
                <a:gd name="T36" fmla="*/ 0 w 15"/>
                <a:gd name="T37" fmla="*/ 1 h 76"/>
                <a:gd name="T38" fmla="*/ 10 w 15"/>
                <a:gd name="T39" fmla="*/ 0 h 76"/>
                <a:gd name="T40" fmla="*/ 10 w 15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76"/>
                <a:gd name="T65" fmla="*/ 15 w 15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76">
                  <a:moveTo>
                    <a:pt x="10" y="0"/>
                  </a:moveTo>
                  <a:lnTo>
                    <a:pt x="15" y="76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4" y="69"/>
                  </a:lnTo>
                  <a:lnTo>
                    <a:pt x="3" y="65"/>
                  </a:lnTo>
                  <a:lnTo>
                    <a:pt x="3" y="60"/>
                  </a:lnTo>
                  <a:lnTo>
                    <a:pt x="3" y="54"/>
                  </a:lnTo>
                  <a:lnTo>
                    <a:pt x="3" y="49"/>
                  </a:lnTo>
                  <a:lnTo>
                    <a:pt x="3" y="42"/>
                  </a:lnTo>
                  <a:lnTo>
                    <a:pt x="3" y="37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1"/>
                  </a:lnTo>
                  <a:lnTo>
                    <a:pt x="2" y="16"/>
                  </a:lnTo>
                  <a:lnTo>
                    <a:pt x="1" y="10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9" name="Freeform 93"/>
            <p:cNvSpPr>
              <a:spLocks/>
            </p:cNvSpPr>
            <p:nvPr/>
          </p:nvSpPr>
          <p:spPr bwMode="auto">
            <a:xfrm>
              <a:off x="4194" y="3413"/>
              <a:ext cx="5" cy="20"/>
            </a:xfrm>
            <a:custGeom>
              <a:avLst/>
              <a:gdLst>
                <a:gd name="T0" fmla="*/ 9 w 15"/>
                <a:gd name="T1" fmla="*/ 0 h 79"/>
                <a:gd name="T2" fmla="*/ 15 w 15"/>
                <a:gd name="T3" fmla="*/ 79 h 79"/>
                <a:gd name="T4" fmla="*/ 3 w 15"/>
                <a:gd name="T5" fmla="*/ 77 h 79"/>
                <a:gd name="T6" fmla="*/ 2 w 15"/>
                <a:gd name="T7" fmla="*/ 75 h 79"/>
                <a:gd name="T8" fmla="*/ 2 w 15"/>
                <a:gd name="T9" fmla="*/ 71 h 79"/>
                <a:gd name="T10" fmla="*/ 2 w 15"/>
                <a:gd name="T11" fmla="*/ 65 h 79"/>
                <a:gd name="T12" fmla="*/ 2 w 15"/>
                <a:gd name="T13" fmla="*/ 61 h 79"/>
                <a:gd name="T14" fmla="*/ 2 w 15"/>
                <a:gd name="T15" fmla="*/ 56 h 79"/>
                <a:gd name="T16" fmla="*/ 2 w 15"/>
                <a:gd name="T17" fmla="*/ 51 h 79"/>
                <a:gd name="T18" fmla="*/ 2 w 15"/>
                <a:gd name="T19" fmla="*/ 45 h 79"/>
                <a:gd name="T20" fmla="*/ 2 w 15"/>
                <a:gd name="T21" fmla="*/ 40 h 79"/>
                <a:gd name="T22" fmla="*/ 2 w 15"/>
                <a:gd name="T23" fmla="*/ 33 h 79"/>
                <a:gd name="T24" fmla="*/ 2 w 15"/>
                <a:gd name="T25" fmla="*/ 28 h 79"/>
                <a:gd name="T26" fmla="*/ 1 w 15"/>
                <a:gd name="T27" fmla="*/ 23 h 79"/>
                <a:gd name="T28" fmla="*/ 1 w 15"/>
                <a:gd name="T29" fmla="*/ 17 h 79"/>
                <a:gd name="T30" fmla="*/ 1 w 15"/>
                <a:gd name="T31" fmla="*/ 12 h 79"/>
                <a:gd name="T32" fmla="*/ 1 w 15"/>
                <a:gd name="T33" fmla="*/ 9 h 79"/>
                <a:gd name="T34" fmla="*/ 0 w 15"/>
                <a:gd name="T35" fmla="*/ 5 h 79"/>
                <a:gd name="T36" fmla="*/ 0 w 15"/>
                <a:gd name="T37" fmla="*/ 3 h 79"/>
                <a:gd name="T38" fmla="*/ 9 w 15"/>
                <a:gd name="T39" fmla="*/ 0 h 79"/>
                <a:gd name="T40" fmla="*/ 9 w 15"/>
                <a:gd name="T41" fmla="*/ 0 h 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79"/>
                <a:gd name="T65" fmla="*/ 15 w 15"/>
                <a:gd name="T66" fmla="*/ 79 h 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79">
                  <a:moveTo>
                    <a:pt x="9" y="0"/>
                  </a:moveTo>
                  <a:lnTo>
                    <a:pt x="15" y="79"/>
                  </a:lnTo>
                  <a:lnTo>
                    <a:pt x="3" y="77"/>
                  </a:lnTo>
                  <a:lnTo>
                    <a:pt x="2" y="75"/>
                  </a:lnTo>
                  <a:lnTo>
                    <a:pt x="2" y="71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2" y="56"/>
                  </a:lnTo>
                  <a:lnTo>
                    <a:pt x="2" y="51"/>
                  </a:lnTo>
                  <a:lnTo>
                    <a:pt x="2" y="45"/>
                  </a:lnTo>
                  <a:lnTo>
                    <a:pt x="2" y="40"/>
                  </a:lnTo>
                  <a:lnTo>
                    <a:pt x="2" y="33"/>
                  </a:lnTo>
                  <a:lnTo>
                    <a:pt x="2" y="28"/>
                  </a:lnTo>
                  <a:lnTo>
                    <a:pt x="1" y="23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1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" name="Freeform 94"/>
            <p:cNvSpPr>
              <a:spLocks/>
            </p:cNvSpPr>
            <p:nvPr/>
          </p:nvSpPr>
          <p:spPr bwMode="auto">
            <a:xfrm>
              <a:off x="4186" y="3413"/>
              <a:ext cx="5" cy="19"/>
            </a:xfrm>
            <a:custGeom>
              <a:avLst/>
              <a:gdLst>
                <a:gd name="T0" fmla="*/ 9 w 14"/>
                <a:gd name="T1" fmla="*/ 0 h 77"/>
                <a:gd name="T2" fmla="*/ 14 w 14"/>
                <a:gd name="T3" fmla="*/ 77 h 77"/>
                <a:gd name="T4" fmla="*/ 3 w 14"/>
                <a:gd name="T5" fmla="*/ 76 h 77"/>
                <a:gd name="T6" fmla="*/ 2 w 14"/>
                <a:gd name="T7" fmla="*/ 72 h 77"/>
                <a:gd name="T8" fmla="*/ 2 w 14"/>
                <a:gd name="T9" fmla="*/ 69 h 77"/>
                <a:gd name="T10" fmla="*/ 2 w 14"/>
                <a:gd name="T11" fmla="*/ 65 h 77"/>
                <a:gd name="T12" fmla="*/ 2 w 14"/>
                <a:gd name="T13" fmla="*/ 61 h 77"/>
                <a:gd name="T14" fmla="*/ 1 w 14"/>
                <a:gd name="T15" fmla="*/ 55 h 77"/>
                <a:gd name="T16" fmla="*/ 1 w 14"/>
                <a:gd name="T17" fmla="*/ 49 h 77"/>
                <a:gd name="T18" fmla="*/ 1 w 14"/>
                <a:gd name="T19" fmla="*/ 44 h 77"/>
                <a:gd name="T20" fmla="*/ 1 w 14"/>
                <a:gd name="T21" fmla="*/ 39 h 77"/>
                <a:gd name="T22" fmla="*/ 0 w 14"/>
                <a:gd name="T23" fmla="*/ 32 h 77"/>
                <a:gd name="T24" fmla="*/ 0 w 14"/>
                <a:gd name="T25" fmla="*/ 27 h 77"/>
                <a:gd name="T26" fmla="*/ 0 w 14"/>
                <a:gd name="T27" fmla="*/ 21 h 77"/>
                <a:gd name="T28" fmla="*/ 0 w 14"/>
                <a:gd name="T29" fmla="*/ 17 h 77"/>
                <a:gd name="T30" fmla="*/ 0 w 14"/>
                <a:gd name="T31" fmla="*/ 12 h 77"/>
                <a:gd name="T32" fmla="*/ 0 w 14"/>
                <a:gd name="T33" fmla="*/ 8 h 77"/>
                <a:gd name="T34" fmla="*/ 0 w 14"/>
                <a:gd name="T35" fmla="*/ 4 h 77"/>
                <a:gd name="T36" fmla="*/ 0 w 14"/>
                <a:gd name="T37" fmla="*/ 3 h 77"/>
                <a:gd name="T38" fmla="*/ 9 w 14"/>
                <a:gd name="T39" fmla="*/ 0 h 77"/>
                <a:gd name="T40" fmla="*/ 9 w 14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77"/>
                <a:gd name="T65" fmla="*/ 14 w 14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77">
                  <a:moveTo>
                    <a:pt x="9" y="0"/>
                  </a:moveTo>
                  <a:lnTo>
                    <a:pt x="14" y="77"/>
                  </a:lnTo>
                  <a:lnTo>
                    <a:pt x="3" y="76"/>
                  </a:lnTo>
                  <a:lnTo>
                    <a:pt x="2" y="72"/>
                  </a:lnTo>
                  <a:lnTo>
                    <a:pt x="2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1" y="55"/>
                  </a:lnTo>
                  <a:lnTo>
                    <a:pt x="1" y="49"/>
                  </a:lnTo>
                  <a:lnTo>
                    <a:pt x="1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1" name="Freeform 95"/>
            <p:cNvSpPr>
              <a:spLocks/>
            </p:cNvSpPr>
            <p:nvPr/>
          </p:nvSpPr>
          <p:spPr bwMode="auto">
            <a:xfrm>
              <a:off x="4179" y="3413"/>
              <a:ext cx="5" cy="19"/>
            </a:xfrm>
            <a:custGeom>
              <a:avLst/>
              <a:gdLst>
                <a:gd name="T0" fmla="*/ 10 w 15"/>
                <a:gd name="T1" fmla="*/ 0 h 77"/>
                <a:gd name="T2" fmla="*/ 15 w 15"/>
                <a:gd name="T3" fmla="*/ 77 h 77"/>
                <a:gd name="T4" fmla="*/ 3 w 15"/>
                <a:gd name="T5" fmla="*/ 77 h 77"/>
                <a:gd name="T6" fmla="*/ 3 w 15"/>
                <a:gd name="T7" fmla="*/ 73 h 77"/>
                <a:gd name="T8" fmla="*/ 3 w 15"/>
                <a:gd name="T9" fmla="*/ 70 h 77"/>
                <a:gd name="T10" fmla="*/ 2 w 15"/>
                <a:gd name="T11" fmla="*/ 65 h 77"/>
                <a:gd name="T12" fmla="*/ 2 w 15"/>
                <a:gd name="T13" fmla="*/ 61 h 77"/>
                <a:gd name="T14" fmla="*/ 2 w 15"/>
                <a:gd name="T15" fmla="*/ 56 h 77"/>
                <a:gd name="T16" fmla="*/ 2 w 15"/>
                <a:gd name="T17" fmla="*/ 50 h 77"/>
                <a:gd name="T18" fmla="*/ 2 w 15"/>
                <a:gd name="T19" fmla="*/ 45 h 77"/>
                <a:gd name="T20" fmla="*/ 2 w 15"/>
                <a:gd name="T21" fmla="*/ 40 h 77"/>
                <a:gd name="T22" fmla="*/ 1 w 15"/>
                <a:gd name="T23" fmla="*/ 33 h 77"/>
                <a:gd name="T24" fmla="*/ 1 w 15"/>
                <a:gd name="T25" fmla="*/ 28 h 77"/>
                <a:gd name="T26" fmla="*/ 1 w 15"/>
                <a:gd name="T27" fmla="*/ 21 h 77"/>
                <a:gd name="T28" fmla="*/ 1 w 15"/>
                <a:gd name="T29" fmla="*/ 17 h 77"/>
                <a:gd name="T30" fmla="*/ 1 w 15"/>
                <a:gd name="T31" fmla="*/ 12 h 77"/>
                <a:gd name="T32" fmla="*/ 1 w 15"/>
                <a:gd name="T33" fmla="*/ 8 h 77"/>
                <a:gd name="T34" fmla="*/ 0 w 15"/>
                <a:gd name="T35" fmla="*/ 4 h 77"/>
                <a:gd name="T36" fmla="*/ 0 w 15"/>
                <a:gd name="T37" fmla="*/ 1 h 77"/>
                <a:gd name="T38" fmla="*/ 10 w 15"/>
                <a:gd name="T39" fmla="*/ 0 h 77"/>
                <a:gd name="T40" fmla="*/ 10 w 15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77"/>
                <a:gd name="T65" fmla="*/ 15 w 15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77">
                  <a:moveTo>
                    <a:pt x="10" y="0"/>
                  </a:moveTo>
                  <a:lnTo>
                    <a:pt x="15" y="77"/>
                  </a:lnTo>
                  <a:lnTo>
                    <a:pt x="3" y="77"/>
                  </a:lnTo>
                  <a:lnTo>
                    <a:pt x="3" y="73"/>
                  </a:lnTo>
                  <a:lnTo>
                    <a:pt x="3" y="70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2" y="56"/>
                  </a:lnTo>
                  <a:lnTo>
                    <a:pt x="2" y="50"/>
                  </a:lnTo>
                  <a:lnTo>
                    <a:pt x="2" y="45"/>
                  </a:lnTo>
                  <a:lnTo>
                    <a:pt x="2" y="40"/>
                  </a:lnTo>
                  <a:lnTo>
                    <a:pt x="1" y="33"/>
                  </a:lnTo>
                  <a:lnTo>
                    <a:pt x="1" y="28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2" name="Freeform 96"/>
            <p:cNvSpPr>
              <a:spLocks/>
            </p:cNvSpPr>
            <p:nvPr/>
          </p:nvSpPr>
          <p:spPr bwMode="auto">
            <a:xfrm>
              <a:off x="4171" y="3413"/>
              <a:ext cx="5" cy="19"/>
            </a:xfrm>
            <a:custGeom>
              <a:avLst/>
              <a:gdLst>
                <a:gd name="T0" fmla="*/ 10 w 15"/>
                <a:gd name="T1" fmla="*/ 0 h 76"/>
                <a:gd name="T2" fmla="*/ 15 w 15"/>
                <a:gd name="T3" fmla="*/ 76 h 76"/>
                <a:gd name="T4" fmla="*/ 3 w 15"/>
                <a:gd name="T5" fmla="*/ 76 h 76"/>
                <a:gd name="T6" fmla="*/ 3 w 15"/>
                <a:gd name="T7" fmla="*/ 72 h 76"/>
                <a:gd name="T8" fmla="*/ 3 w 15"/>
                <a:gd name="T9" fmla="*/ 69 h 76"/>
                <a:gd name="T10" fmla="*/ 3 w 15"/>
                <a:gd name="T11" fmla="*/ 65 h 76"/>
                <a:gd name="T12" fmla="*/ 3 w 15"/>
                <a:gd name="T13" fmla="*/ 60 h 76"/>
                <a:gd name="T14" fmla="*/ 3 w 15"/>
                <a:gd name="T15" fmla="*/ 54 h 76"/>
                <a:gd name="T16" fmla="*/ 3 w 15"/>
                <a:gd name="T17" fmla="*/ 49 h 76"/>
                <a:gd name="T18" fmla="*/ 3 w 15"/>
                <a:gd name="T19" fmla="*/ 44 h 76"/>
                <a:gd name="T20" fmla="*/ 3 w 15"/>
                <a:gd name="T21" fmla="*/ 38 h 76"/>
                <a:gd name="T22" fmla="*/ 2 w 15"/>
                <a:gd name="T23" fmla="*/ 32 h 76"/>
                <a:gd name="T24" fmla="*/ 2 w 15"/>
                <a:gd name="T25" fmla="*/ 26 h 76"/>
                <a:gd name="T26" fmla="*/ 1 w 15"/>
                <a:gd name="T27" fmla="*/ 21 h 76"/>
                <a:gd name="T28" fmla="*/ 1 w 15"/>
                <a:gd name="T29" fmla="*/ 17 h 76"/>
                <a:gd name="T30" fmla="*/ 1 w 15"/>
                <a:gd name="T31" fmla="*/ 12 h 76"/>
                <a:gd name="T32" fmla="*/ 1 w 15"/>
                <a:gd name="T33" fmla="*/ 8 h 76"/>
                <a:gd name="T34" fmla="*/ 0 w 15"/>
                <a:gd name="T35" fmla="*/ 4 h 76"/>
                <a:gd name="T36" fmla="*/ 0 w 15"/>
                <a:gd name="T37" fmla="*/ 1 h 76"/>
                <a:gd name="T38" fmla="*/ 10 w 15"/>
                <a:gd name="T39" fmla="*/ 0 h 76"/>
                <a:gd name="T40" fmla="*/ 10 w 15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76"/>
                <a:gd name="T65" fmla="*/ 15 w 15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76">
                  <a:moveTo>
                    <a:pt x="10" y="0"/>
                  </a:moveTo>
                  <a:lnTo>
                    <a:pt x="15" y="76"/>
                  </a:lnTo>
                  <a:lnTo>
                    <a:pt x="3" y="76"/>
                  </a:lnTo>
                  <a:lnTo>
                    <a:pt x="3" y="72"/>
                  </a:lnTo>
                  <a:lnTo>
                    <a:pt x="3" y="69"/>
                  </a:lnTo>
                  <a:lnTo>
                    <a:pt x="3" y="65"/>
                  </a:lnTo>
                  <a:lnTo>
                    <a:pt x="3" y="60"/>
                  </a:lnTo>
                  <a:lnTo>
                    <a:pt x="3" y="54"/>
                  </a:lnTo>
                  <a:lnTo>
                    <a:pt x="3" y="49"/>
                  </a:lnTo>
                  <a:lnTo>
                    <a:pt x="3" y="44"/>
                  </a:lnTo>
                  <a:lnTo>
                    <a:pt x="3" y="38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3" name="Freeform 97"/>
            <p:cNvSpPr>
              <a:spLocks/>
            </p:cNvSpPr>
            <p:nvPr/>
          </p:nvSpPr>
          <p:spPr bwMode="auto">
            <a:xfrm>
              <a:off x="4164" y="3411"/>
              <a:ext cx="4" cy="20"/>
            </a:xfrm>
            <a:custGeom>
              <a:avLst/>
              <a:gdLst>
                <a:gd name="T0" fmla="*/ 9 w 14"/>
                <a:gd name="T1" fmla="*/ 0 h 79"/>
                <a:gd name="T2" fmla="*/ 14 w 14"/>
                <a:gd name="T3" fmla="*/ 79 h 79"/>
                <a:gd name="T4" fmla="*/ 3 w 14"/>
                <a:gd name="T5" fmla="*/ 79 h 79"/>
                <a:gd name="T6" fmla="*/ 2 w 14"/>
                <a:gd name="T7" fmla="*/ 75 h 79"/>
                <a:gd name="T8" fmla="*/ 2 w 14"/>
                <a:gd name="T9" fmla="*/ 72 h 79"/>
                <a:gd name="T10" fmla="*/ 2 w 14"/>
                <a:gd name="T11" fmla="*/ 67 h 79"/>
                <a:gd name="T12" fmla="*/ 2 w 14"/>
                <a:gd name="T13" fmla="*/ 63 h 79"/>
                <a:gd name="T14" fmla="*/ 1 w 14"/>
                <a:gd name="T15" fmla="*/ 57 h 79"/>
                <a:gd name="T16" fmla="*/ 1 w 14"/>
                <a:gd name="T17" fmla="*/ 52 h 79"/>
                <a:gd name="T18" fmla="*/ 1 w 14"/>
                <a:gd name="T19" fmla="*/ 45 h 79"/>
                <a:gd name="T20" fmla="*/ 1 w 14"/>
                <a:gd name="T21" fmla="*/ 40 h 79"/>
                <a:gd name="T22" fmla="*/ 1 w 14"/>
                <a:gd name="T23" fmla="*/ 35 h 79"/>
                <a:gd name="T24" fmla="*/ 1 w 14"/>
                <a:gd name="T25" fmla="*/ 28 h 79"/>
                <a:gd name="T26" fmla="*/ 1 w 14"/>
                <a:gd name="T27" fmla="*/ 24 h 79"/>
                <a:gd name="T28" fmla="*/ 1 w 14"/>
                <a:gd name="T29" fmla="*/ 19 h 79"/>
                <a:gd name="T30" fmla="*/ 0 w 14"/>
                <a:gd name="T31" fmla="*/ 13 h 79"/>
                <a:gd name="T32" fmla="*/ 0 w 14"/>
                <a:gd name="T33" fmla="*/ 11 h 79"/>
                <a:gd name="T34" fmla="*/ 0 w 14"/>
                <a:gd name="T35" fmla="*/ 7 h 79"/>
                <a:gd name="T36" fmla="*/ 0 w 14"/>
                <a:gd name="T37" fmla="*/ 4 h 79"/>
                <a:gd name="T38" fmla="*/ 9 w 14"/>
                <a:gd name="T39" fmla="*/ 0 h 79"/>
                <a:gd name="T40" fmla="*/ 9 w 14"/>
                <a:gd name="T41" fmla="*/ 0 h 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79"/>
                <a:gd name="T65" fmla="*/ 14 w 14"/>
                <a:gd name="T66" fmla="*/ 79 h 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79">
                  <a:moveTo>
                    <a:pt x="9" y="0"/>
                  </a:moveTo>
                  <a:lnTo>
                    <a:pt x="14" y="79"/>
                  </a:lnTo>
                  <a:lnTo>
                    <a:pt x="3" y="79"/>
                  </a:lnTo>
                  <a:lnTo>
                    <a:pt x="2" y="75"/>
                  </a:lnTo>
                  <a:lnTo>
                    <a:pt x="2" y="72"/>
                  </a:lnTo>
                  <a:lnTo>
                    <a:pt x="2" y="67"/>
                  </a:lnTo>
                  <a:lnTo>
                    <a:pt x="2" y="63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1" y="45"/>
                  </a:lnTo>
                  <a:lnTo>
                    <a:pt x="1" y="40"/>
                  </a:lnTo>
                  <a:lnTo>
                    <a:pt x="1" y="35"/>
                  </a:lnTo>
                  <a:lnTo>
                    <a:pt x="1" y="28"/>
                  </a:lnTo>
                  <a:lnTo>
                    <a:pt x="1" y="24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4" name="Freeform 98"/>
            <p:cNvSpPr>
              <a:spLocks/>
            </p:cNvSpPr>
            <p:nvPr/>
          </p:nvSpPr>
          <p:spPr bwMode="auto">
            <a:xfrm>
              <a:off x="4156" y="3411"/>
              <a:ext cx="5" cy="19"/>
            </a:xfrm>
            <a:custGeom>
              <a:avLst/>
              <a:gdLst>
                <a:gd name="T0" fmla="*/ 10 w 15"/>
                <a:gd name="T1" fmla="*/ 0 h 77"/>
                <a:gd name="T2" fmla="*/ 15 w 15"/>
                <a:gd name="T3" fmla="*/ 77 h 77"/>
                <a:gd name="T4" fmla="*/ 3 w 15"/>
                <a:gd name="T5" fmla="*/ 77 h 77"/>
                <a:gd name="T6" fmla="*/ 2 w 15"/>
                <a:gd name="T7" fmla="*/ 73 h 77"/>
                <a:gd name="T8" fmla="*/ 2 w 15"/>
                <a:gd name="T9" fmla="*/ 71 h 77"/>
                <a:gd name="T10" fmla="*/ 2 w 15"/>
                <a:gd name="T11" fmla="*/ 65 h 77"/>
                <a:gd name="T12" fmla="*/ 2 w 15"/>
                <a:gd name="T13" fmla="*/ 61 h 77"/>
                <a:gd name="T14" fmla="*/ 2 w 15"/>
                <a:gd name="T15" fmla="*/ 55 h 77"/>
                <a:gd name="T16" fmla="*/ 2 w 15"/>
                <a:gd name="T17" fmla="*/ 51 h 77"/>
                <a:gd name="T18" fmla="*/ 2 w 15"/>
                <a:gd name="T19" fmla="*/ 44 h 77"/>
                <a:gd name="T20" fmla="*/ 2 w 15"/>
                <a:gd name="T21" fmla="*/ 39 h 77"/>
                <a:gd name="T22" fmla="*/ 2 w 15"/>
                <a:gd name="T23" fmla="*/ 32 h 77"/>
                <a:gd name="T24" fmla="*/ 2 w 15"/>
                <a:gd name="T25" fmla="*/ 27 h 77"/>
                <a:gd name="T26" fmla="*/ 1 w 15"/>
                <a:gd name="T27" fmla="*/ 21 h 77"/>
                <a:gd name="T28" fmla="*/ 1 w 15"/>
                <a:gd name="T29" fmla="*/ 17 h 77"/>
                <a:gd name="T30" fmla="*/ 1 w 15"/>
                <a:gd name="T31" fmla="*/ 12 h 77"/>
                <a:gd name="T32" fmla="*/ 1 w 15"/>
                <a:gd name="T33" fmla="*/ 8 h 77"/>
                <a:gd name="T34" fmla="*/ 0 w 15"/>
                <a:gd name="T35" fmla="*/ 4 h 77"/>
                <a:gd name="T36" fmla="*/ 0 w 15"/>
                <a:gd name="T37" fmla="*/ 1 h 77"/>
                <a:gd name="T38" fmla="*/ 10 w 15"/>
                <a:gd name="T39" fmla="*/ 0 h 77"/>
                <a:gd name="T40" fmla="*/ 10 w 15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77"/>
                <a:gd name="T65" fmla="*/ 15 w 15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77">
                  <a:moveTo>
                    <a:pt x="10" y="0"/>
                  </a:moveTo>
                  <a:lnTo>
                    <a:pt x="15" y="77"/>
                  </a:lnTo>
                  <a:lnTo>
                    <a:pt x="3" y="77"/>
                  </a:lnTo>
                  <a:lnTo>
                    <a:pt x="2" y="73"/>
                  </a:lnTo>
                  <a:lnTo>
                    <a:pt x="2" y="71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2" y="55"/>
                  </a:lnTo>
                  <a:lnTo>
                    <a:pt x="2" y="51"/>
                  </a:lnTo>
                  <a:lnTo>
                    <a:pt x="2" y="44"/>
                  </a:lnTo>
                  <a:lnTo>
                    <a:pt x="2" y="39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5" name="Freeform 99"/>
            <p:cNvSpPr>
              <a:spLocks/>
            </p:cNvSpPr>
            <p:nvPr/>
          </p:nvSpPr>
          <p:spPr bwMode="auto">
            <a:xfrm>
              <a:off x="4137" y="3505"/>
              <a:ext cx="4" cy="20"/>
            </a:xfrm>
            <a:custGeom>
              <a:avLst/>
              <a:gdLst>
                <a:gd name="T0" fmla="*/ 9 w 14"/>
                <a:gd name="T1" fmla="*/ 0 h 80"/>
                <a:gd name="T2" fmla="*/ 14 w 14"/>
                <a:gd name="T3" fmla="*/ 80 h 80"/>
                <a:gd name="T4" fmla="*/ 3 w 14"/>
                <a:gd name="T5" fmla="*/ 80 h 80"/>
                <a:gd name="T6" fmla="*/ 3 w 14"/>
                <a:gd name="T7" fmla="*/ 76 h 80"/>
                <a:gd name="T8" fmla="*/ 3 w 14"/>
                <a:gd name="T9" fmla="*/ 74 h 80"/>
                <a:gd name="T10" fmla="*/ 2 w 14"/>
                <a:gd name="T11" fmla="*/ 68 h 80"/>
                <a:gd name="T12" fmla="*/ 2 w 14"/>
                <a:gd name="T13" fmla="*/ 64 h 80"/>
                <a:gd name="T14" fmla="*/ 2 w 14"/>
                <a:gd name="T15" fmla="*/ 59 h 80"/>
                <a:gd name="T16" fmla="*/ 2 w 14"/>
                <a:gd name="T17" fmla="*/ 52 h 80"/>
                <a:gd name="T18" fmla="*/ 2 w 14"/>
                <a:gd name="T19" fmla="*/ 47 h 80"/>
                <a:gd name="T20" fmla="*/ 2 w 14"/>
                <a:gd name="T21" fmla="*/ 42 h 80"/>
                <a:gd name="T22" fmla="*/ 1 w 14"/>
                <a:gd name="T23" fmla="*/ 35 h 80"/>
                <a:gd name="T24" fmla="*/ 1 w 14"/>
                <a:gd name="T25" fmla="*/ 28 h 80"/>
                <a:gd name="T26" fmla="*/ 1 w 14"/>
                <a:gd name="T27" fmla="*/ 23 h 80"/>
                <a:gd name="T28" fmla="*/ 1 w 14"/>
                <a:gd name="T29" fmla="*/ 19 h 80"/>
                <a:gd name="T30" fmla="*/ 0 w 14"/>
                <a:gd name="T31" fmla="*/ 14 h 80"/>
                <a:gd name="T32" fmla="*/ 0 w 14"/>
                <a:gd name="T33" fmla="*/ 8 h 80"/>
                <a:gd name="T34" fmla="*/ 0 w 14"/>
                <a:gd name="T35" fmla="*/ 6 h 80"/>
                <a:gd name="T36" fmla="*/ 0 w 14"/>
                <a:gd name="T37" fmla="*/ 3 h 80"/>
                <a:gd name="T38" fmla="*/ 9 w 14"/>
                <a:gd name="T39" fmla="*/ 0 h 80"/>
                <a:gd name="T40" fmla="*/ 9 w 14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0"/>
                <a:gd name="T65" fmla="*/ 14 w 14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0">
                  <a:moveTo>
                    <a:pt x="9" y="0"/>
                  </a:moveTo>
                  <a:lnTo>
                    <a:pt x="14" y="80"/>
                  </a:lnTo>
                  <a:lnTo>
                    <a:pt x="3" y="80"/>
                  </a:lnTo>
                  <a:lnTo>
                    <a:pt x="3" y="76"/>
                  </a:lnTo>
                  <a:lnTo>
                    <a:pt x="3" y="74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2" y="59"/>
                  </a:lnTo>
                  <a:lnTo>
                    <a:pt x="2" y="52"/>
                  </a:lnTo>
                  <a:lnTo>
                    <a:pt x="2" y="47"/>
                  </a:lnTo>
                  <a:lnTo>
                    <a:pt x="2" y="42"/>
                  </a:lnTo>
                  <a:lnTo>
                    <a:pt x="1" y="35"/>
                  </a:lnTo>
                  <a:lnTo>
                    <a:pt x="1" y="28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" name="Freeform 100"/>
            <p:cNvSpPr>
              <a:spLocks/>
            </p:cNvSpPr>
            <p:nvPr/>
          </p:nvSpPr>
          <p:spPr bwMode="auto">
            <a:xfrm>
              <a:off x="4176" y="3482"/>
              <a:ext cx="4" cy="20"/>
            </a:xfrm>
            <a:custGeom>
              <a:avLst/>
              <a:gdLst>
                <a:gd name="T0" fmla="*/ 9 w 14"/>
                <a:gd name="T1" fmla="*/ 0 h 81"/>
                <a:gd name="T2" fmla="*/ 14 w 14"/>
                <a:gd name="T3" fmla="*/ 81 h 81"/>
                <a:gd name="T4" fmla="*/ 3 w 14"/>
                <a:gd name="T5" fmla="*/ 80 h 81"/>
                <a:gd name="T6" fmla="*/ 2 w 14"/>
                <a:gd name="T7" fmla="*/ 76 h 81"/>
                <a:gd name="T8" fmla="*/ 2 w 14"/>
                <a:gd name="T9" fmla="*/ 72 h 81"/>
                <a:gd name="T10" fmla="*/ 2 w 14"/>
                <a:gd name="T11" fmla="*/ 68 h 81"/>
                <a:gd name="T12" fmla="*/ 2 w 14"/>
                <a:gd name="T13" fmla="*/ 62 h 81"/>
                <a:gd name="T14" fmla="*/ 1 w 14"/>
                <a:gd name="T15" fmla="*/ 57 h 81"/>
                <a:gd name="T16" fmla="*/ 1 w 14"/>
                <a:gd name="T17" fmla="*/ 52 h 81"/>
                <a:gd name="T18" fmla="*/ 1 w 14"/>
                <a:gd name="T19" fmla="*/ 45 h 81"/>
                <a:gd name="T20" fmla="*/ 1 w 14"/>
                <a:gd name="T21" fmla="*/ 41 h 81"/>
                <a:gd name="T22" fmla="*/ 1 w 14"/>
                <a:gd name="T23" fmla="*/ 34 h 81"/>
                <a:gd name="T24" fmla="*/ 1 w 14"/>
                <a:gd name="T25" fmla="*/ 29 h 81"/>
                <a:gd name="T26" fmla="*/ 1 w 14"/>
                <a:gd name="T27" fmla="*/ 22 h 81"/>
                <a:gd name="T28" fmla="*/ 1 w 14"/>
                <a:gd name="T29" fmla="*/ 18 h 81"/>
                <a:gd name="T30" fmla="*/ 0 w 14"/>
                <a:gd name="T31" fmla="*/ 13 h 81"/>
                <a:gd name="T32" fmla="*/ 0 w 14"/>
                <a:gd name="T33" fmla="*/ 9 h 81"/>
                <a:gd name="T34" fmla="*/ 0 w 14"/>
                <a:gd name="T35" fmla="*/ 5 h 81"/>
                <a:gd name="T36" fmla="*/ 0 w 14"/>
                <a:gd name="T37" fmla="*/ 4 h 81"/>
                <a:gd name="T38" fmla="*/ 9 w 14"/>
                <a:gd name="T39" fmla="*/ 0 h 81"/>
                <a:gd name="T40" fmla="*/ 9 w 14"/>
                <a:gd name="T41" fmla="*/ 0 h 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1"/>
                <a:gd name="T65" fmla="*/ 14 w 14"/>
                <a:gd name="T66" fmla="*/ 81 h 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1">
                  <a:moveTo>
                    <a:pt x="9" y="0"/>
                  </a:moveTo>
                  <a:lnTo>
                    <a:pt x="14" y="81"/>
                  </a:lnTo>
                  <a:lnTo>
                    <a:pt x="3" y="80"/>
                  </a:lnTo>
                  <a:lnTo>
                    <a:pt x="2" y="76"/>
                  </a:lnTo>
                  <a:lnTo>
                    <a:pt x="2" y="72"/>
                  </a:lnTo>
                  <a:lnTo>
                    <a:pt x="2" y="68"/>
                  </a:lnTo>
                  <a:lnTo>
                    <a:pt x="2" y="62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1" y="45"/>
                  </a:lnTo>
                  <a:lnTo>
                    <a:pt x="1" y="41"/>
                  </a:lnTo>
                  <a:lnTo>
                    <a:pt x="1" y="34"/>
                  </a:lnTo>
                  <a:lnTo>
                    <a:pt x="1" y="29"/>
                  </a:lnTo>
                  <a:lnTo>
                    <a:pt x="1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" name="Freeform 101"/>
            <p:cNvSpPr>
              <a:spLocks/>
            </p:cNvSpPr>
            <p:nvPr/>
          </p:nvSpPr>
          <p:spPr bwMode="auto">
            <a:xfrm>
              <a:off x="4168" y="3481"/>
              <a:ext cx="5" cy="21"/>
            </a:xfrm>
            <a:custGeom>
              <a:avLst/>
              <a:gdLst>
                <a:gd name="T0" fmla="*/ 9 w 15"/>
                <a:gd name="T1" fmla="*/ 0 h 82"/>
                <a:gd name="T2" fmla="*/ 15 w 15"/>
                <a:gd name="T3" fmla="*/ 82 h 82"/>
                <a:gd name="T4" fmla="*/ 4 w 15"/>
                <a:gd name="T5" fmla="*/ 82 h 82"/>
                <a:gd name="T6" fmla="*/ 3 w 15"/>
                <a:gd name="T7" fmla="*/ 78 h 82"/>
                <a:gd name="T8" fmla="*/ 3 w 15"/>
                <a:gd name="T9" fmla="*/ 74 h 82"/>
                <a:gd name="T10" fmla="*/ 3 w 15"/>
                <a:gd name="T11" fmla="*/ 70 h 82"/>
                <a:gd name="T12" fmla="*/ 3 w 15"/>
                <a:gd name="T13" fmla="*/ 64 h 82"/>
                <a:gd name="T14" fmla="*/ 2 w 15"/>
                <a:gd name="T15" fmla="*/ 59 h 82"/>
                <a:gd name="T16" fmla="*/ 2 w 15"/>
                <a:gd name="T17" fmla="*/ 54 h 82"/>
                <a:gd name="T18" fmla="*/ 2 w 15"/>
                <a:gd name="T19" fmla="*/ 47 h 82"/>
                <a:gd name="T20" fmla="*/ 2 w 15"/>
                <a:gd name="T21" fmla="*/ 42 h 82"/>
                <a:gd name="T22" fmla="*/ 2 w 15"/>
                <a:gd name="T23" fmla="*/ 35 h 82"/>
                <a:gd name="T24" fmla="*/ 2 w 15"/>
                <a:gd name="T25" fmla="*/ 30 h 82"/>
                <a:gd name="T26" fmla="*/ 2 w 15"/>
                <a:gd name="T27" fmla="*/ 23 h 82"/>
                <a:gd name="T28" fmla="*/ 2 w 15"/>
                <a:gd name="T29" fmla="*/ 19 h 82"/>
                <a:gd name="T30" fmla="*/ 1 w 15"/>
                <a:gd name="T31" fmla="*/ 14 h 82"/>
                <a:gd name="T32" fmla="*/ 1 w 15"/>
                <a:gd name="T33" fmla="*/ 10 h 82"/>
                <a:gd name="T34" fmla="*/ 0 w 15"/>
                <a:gd name="T35" fmla="*/ 6 h 82"/>
                <a:gd name="T36" fmla="*/ 0 w 15"/>
                <a:gd name="T37" fmla="*/ 4 h 82"/>
                <a:gd name="T38" fmla="*/ 9 w 15"/>
                <a:gd name="T39" fmla="*/ 0 h 82"/>
                <a:gd name="T40" fmla="*/ 9 w 15"/>
                <a:gd name="T41" fmla="*/ 0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82"/>
                <a:gd name="T65" fmla="*/ 15 w 15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82">
                  <a:moveTo>
                    <a:pt x="9" y="0"/>
                  </a:moveTo>
                  <a:lnTo>
                    <a:pt x="15" y="82"/>
                  </a:lnTo>
                  <a:lnTo>
                    <a:pt x="4" y="82"/>
                  </a:lnTo>
                  <a:lnTo>
                    <a:pt x="3" y="78"/>
                  </a:lnTo>
                  <a:lnTo>
                    <a:pt x="3" y="74"/>
                  </a:lnTo>
                  <a:lnTo>
                    <a:pt x="3" y="70"/>
                  </a:lnTo>
                  <a:lnTo>
                    <a:pt x="3" y="64"/>
                  </a:lnTo>
                  <a:lnTo>
                    <a:pt x="2" y="59"/>
                  </a:lnTo>
                  <a:lnTo>
                    <a:pt x="2" y="54"/>
                  </a:lnTo>
                  <a:lnTo>
                    <a:pt x="2" y="47"/>
                  </a:lnTo>
                  <a:lnTo>
                    <a:pt x="2" y="42"/>
                  </a:lnTo>
                  <a:lnTo>
                    <a:pt x="2" y="35"/>
                  </a:lnTo>
                  <a:lnTo>
                    <a:pt x="2" y="30"/>
                  </a:lnTo>
                  <a:lnTo>
                    <a:pt x="2" y="23"/>
                  </a:lnTo>
                  <a:lnTo>
                    <a:pt x="2" y="19"/>
                  </a:lnTo>
                  <a:lnTo>
                    <a:pt x="1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" name="Freeform 102"/>
            <p:cNvSpPr>
              <a:spLocks/>
            </p:cNvSpPr>
            <p:nvPr/>
          </p:nvSpPr>
          <p:spPr bwMode="auto">
            <a:xfrm>
              <a:off x="4161" y="3481"/>
              <a:ext cx="5" cy="20"/>
            </a:xfrm>
            <a:custGeom>
              <a:avLst/>
              <a:gdLst>
                <a:gd name="T0" fmla="*/ 9 w 15"/>
                <a:gd name="T1" fmla="*/ 0 h 80"/>
                <a:gd name="T2" fmla="*/ 15 w 15"/>
                <a:gd name="T3" fmla="*/ 80 h 80"/>
                <a:gd name="T4" fmla="*/ 2 w 15"/>
                <a:gd name="T5" fmla="*/ 80 h 80"/>
                <a:gd name="T6" fmla="*/ 2 w 15"/>
                <a:gd name="T7" fmla="*/ 76 h 80"/>
                <a:gd name="T8" fmla="*/ 2 w 15"/>
                <a:gd name="T9" fmla="*/ 72 h 80"/>
                <a:gd name="T10" fmla="*/ 2 w 15"/>
                <a:gd name="T11" fmla="*/ 68 h 80"/>
                <a:gd name="T12" fmla="*/ 2 w 15"/>
                <a:gd name="T13" fmla="*/ 64 h 80"/>
                <a:gd name="T14" fmla="*/ 2 w 15"/>
                <a:gd name="T15" fmla="*/ 58 h 80"/>
                <a:gd name="T16" fmla="*/ 2 w 15"/>
                <a:gd name="T17" fmla="*/ 52 h 80"/>
                <a:gd name="T18" fmla="*/ 2 w 15"/>
                <a:gd name="T19" fmla="*/ 47 h 80"/>
                <a:gd name="T20" fmla="*/ 2 w 15"/>
                <a:gd name="T21" fmla="*/ 40 h 80"/>
                <a:gd name="T22" fmla="*/ 1 w 15"/>
                <a:gd name="T23" fmla="*/ 34 h 80"/>
                <a:gd name="T24" fmla="*/ 1 w 15"/>
                <a:gd name="T25" fmla="*/ 28 h 80"/>
                <a:gd name="T26" fmla="*/ 1 w 15"/>
                <a:gd name="T27" fmla="*/ 22 h 80"/>
                <a:gd name="T28" fmla="*/ 1 w 15"/>
                <a:gd name="T29" fmla="*/ 18 h 80"/>
                <a:gd name="T30" fmla="*/ 0 w 15"/>
                <a:gd name="T31" fmla="*/ 12 h 80"/>
                <a:gd name="T32" fmla="*/ 0 w 15"/>
                <a:gd name="T33" fmla="*/ 8 h 80"/>
                <a:gd name="T34" fmla="*/ 0 w 15"/>
                <a:gd name="T35" fmla="*/ 4 h 80"/>
                <a:gd name="T36" fmla="*/ 0 w 15"/>
                <a:gd name="T37" fmla="*/ 2 h 80"/>
                <a:gd name="T38" fmla="*/ 9 w 15"/>
                <a:gd name="T39" fmla="*/ 0 h 80"/>
                <a:gd name="T40" fmla="*/ 9 w 15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80"/>
                <a:gd name="T65" fmla="*/ 15 w 15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80">
                  <a:moveTo>
                    <a:pt x="9" y="0"/>
                  </a:moveTo>
                  <a:lnTo>
                    <a:pt x="15" y="80"/>
                  </a:lnTo>
                  <a:lnTo>
                    <a:pt x="2" y="80"/>
                  </a:lnTo>
                  <a:lnTo>
                    <a:pt x="2" y="76"/>
                  </a:lnTo>
                  <a:lnTo>
                    <a:pt x="2" y="72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2" y="58"/>
                  </a:lnTo>
                  <a:lnTo>
                    <a:pt x="2" y="52"/>
                  </a:lnTo>
                  <a:lnTo>
                    <a:pt x="2" y="47"/>
                  </a:lnTo>
                  <a:lnTo>
                    <a:pt x="2" y="40"/>
                  </a:lnTo>
                  <a:lnTo>
                    <a:pt x="1" y="34"/>
                  </a:lnTo>
                  <a:lnTo>
                    <a:pt x="1" y="28"/>
                  </a:lnTo>
                  <a:lnTo>
                    <a:pt x="1" y="22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9" name="Freeform 103"/>
            <p:cNvSpPr>
              <a:spLocks/>
            </p:cNvSpPr>
            <p:nvPr/>
          </p:nvSpPr>
          <p:spPr bwMode="auto">
            <a:xfrm>
              <a:off x="4153" y="3481"/>
              <a:ext cx="5" cy="20"/>
            </a:xfrm>
            <a:custGeom>
              <a:avLst/>
              <a:gdLst>
                <a:gd name="T0" fmla="*/ 9 w 14"/>
                <a:gd name="T1" fmla="*/ 0 h 80"/>
                <a:gd name="T2" fmla="*/ 14 w 14"/>
                <a:gd name="T3" fmla="*/ 80 h 80"/>
                <a:gd name="T4" fmla="*/ 3 w 14"/>
                <a:gd name="T5" fmla="*/ 80 h 80"/>
                <a:gd name="T6" fmla="*/ 3 w 14"/>
                <a:gd name="T7" fmla="*/ 77 h 80"/>
                <a:gd name="T8" fmla="*/ 3 w 14"/>
                <a:gd name="T9" fmla="*/ 73 h 80"/>
                <a:gd name="T10" fmla="*/ 2 w 14"/>
                <a:gd name="T11" fmla="*/ 68 h 80"/>
                <a:gd name="T12" fmla="*/ 2 w 14"/>
                <a:gd name="T13" fmla="*/ 64 h 80"/>
                <a:gd name="T14" fmla="*/ 2 w 14"/>
                <a:gd name="T15" fmla="*/ 57 h 80"/>
                <a:gd name="T16" fmla="*/ 2 w 14"/>
                <a:gd name="T17" fmla="*/ 52 h 80"/>
                <a:gd name="T18" fmla="*/ 2 w 14"/>
                <a:gd name="T19" fmla="*/ 47 h 80"/>
                <a:gd name="T20" fmla="*/ 2 w 14"/>
                <a:gd name="T21" fmla="*/ 41 h 80"/>
                <a:gd name="T22" fmla="*/ 1 w 14"/>
                <a:gd name="T23" fmla="*/ 35 h 80"/>
                <a:gd name="T24" fmla="*/ 1 w 14"/>
                <a:gd name="T25" fmla="*/ 28 h 80"/>
                <a:gd name="T26" fmla="*/ 1 w 14"/>
                <a:gd name="T27" fmla="*/ 23 h 80"/>
                <a:gd name="T28" fmla="*/ 1 w 14"/>
                <a:gd name="T29" fmla="*/ 19 h 80"/>
                <a:gd name="T30" fmla="*/ 0 w 14"/>
                <a:gd name="T31" fmla="*/ 13 h 80"/>
                <a:gd name="T32" fmla="*/ 0 w 14"/>
                <a:gd name="T33" fmla="*/ 8 h 80"/>
                <a:gd name="T34" fmla="*/ 0 w 14"/>
                <a:gd name="T35" fmla="*/ 5 h 80"/>
                <a:gd name="T36" fmla="*/ 0 w 14"/>
                <a:gd name="T37" fmla="*/ 3 h 80"/>
                <a:gd name="T38" fmla="*/ 9 w 14"/>
                <a:gd name="T39" fmla="*/ 0 h 80"/>
                <a:gd name="T40" fmla="*/ 9 w 14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0"/>
                <a:gd name="T65" fmla="*/ 14 w 14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0">
                  <a:moveTo>
                    <a:pt x="9" y="0"/>
                  </a:moveTo>
                  <a:lnTo>
                    <a:pt x="14" y="80"/>
                  </a:lnTo>
                  <a:lnTo>
                    <a:pt x="3" y="80"/>
                  </a:lnTo>
                  <a:lnTo>
                    <a:pt x="3" y="77"/>
                  </a:lnTo>
                  <a:lnTo>
                    <a:pt x="3" y="73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2" y="47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1" y="28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0" name="Freeform 104"/>
            <p:cNvSpPr>
              <a:spLocks/>
            </p:cNvSpPr>
            <p:nvPr/>
          </p:nvSpPr>
          <p:spPr bwMode="auto">
            <a:xfrm>
              <a:off x="4146" y="3480"/>
              <a:ext cx="4" cy="20"/>
            </a:xfrm>
            <a:custGeom>
              <a:avLst/>
              <a:gdLst>
                <a:gd name="T0" fmla="*/ 8 w 13"/>
                <a:gd name="T1" fmla="*/ 0 h 80"/>
                <a:gd name="T2" fmla="*/ 13 w 13"/>
                <a:gd name="T3" fmla="*/ 80 h 80"/>
                <a:gd name="T4" fmla="*/ 2 w 13"/>
                <a:gd name="T5" fmla="*/ 80 h 80"/>
                <a:gd name="T6" fmla="*/ 1 w 13"/>
                <a:gd name="T7" fmla="*/ 76 h 80"/>
                <a:gd name="T8" fmla="*/ 1 w 13"/>
                <a:gd name="T9" fmla="*/ 72 h 80"/>
                <a:gd name="T10" fmla="*/ 1 w 13"/>
                <a:gd name="T11" fmla="*/ 68 h 80"/>
                <a:gd name="T12" fmla="*/ 1 w 13"/>
                <a:gd name="T13" fmla="*/ 63 h 80"/>
                <a:gd name="T14" fmla="*/ 1 w 13"/>
                <a:gd name="T15" fmla="*/ 57 h 80"/>
                <a:gd name="T16" fmla="*/ 1 w 13"/>
                <a:gd name="T17" fmla="*/ 52 h 80"/>
                <a:gd name="T18" fmla="*/ 1 w 13"/>
                <a:gd name="T19" fmla="*/ 45 h 80"/>
                <a:gd name="T20" fmla="*/ 1 w 13"/>
                <a:gd name="T21" fmla="*/ 41 h 80"/>
                <a:gd name="T22" fmla="*/ 0 w 13"/>
                <a:gd name="T23" fmla="*/ 35 h 80"/>
                <a:gd name="T24" fmla="*/ 0 w 13"/>
                <a:gd name="T25" fmla="*/ 28 h 80"/>
                <a:gd name="T26" fmla="*/ 0 w 13"/>
                <a:gd name="T27" fmla="*/ 23 h 80"/>
                <a:gd name="T28" fmla="*/ 0 w 13"/>
                <a:gd name="T29" fmla="*/ 17 h 80"/>
                <a:gd name="T30" fmla="*/ 0 w 13"/>
                <a:gd name="T31" fmla="*/ 12 h 80"/>
                <a:gd name="T32" fmla="*/ 0 w 13"/>
                <a:gd name="T33" fmla="*/ 8 h 80"/>
                <a:gd name="T34" fmla="*/ 0 w 13"/>
                <a:gd name="T35" fmla="*/ 4 h 80"/>
                <a:gd name="T36" fmla="*/ 0 w 13"/>
                <a:gd name="T37" fmla="*/ 3 h 80"/>
                <a:gd name="T38" fmla="*/ 8 w 13"/>
                <a:gd name="T39" fmla="*/ 0 h 80"/>
                <a:gd name="T40" fmla="*/ 8 w 13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"/>
                <a:gd name="T64" fmla="*/ 0 h 80"/>
                <a:gd name="T65" fmla="*/ 13 w 13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" h="80">
                  <a:moveTo>
                    <a:pt x="8" y="0"/>
                  </a:moveTo>
                  <a:lnTo>
                    <a:pt x="13" y="80"/>
                  </a:lnTo>
                  <a:lnTo>
                    <a:pt x="2" y="80"/>
                  </a:lnTo>
                  <a:lnTo>
                    <a:pt x="1" y="76"/>
                  </a:lnTo>
                  <a:lnTo>
                    <a:pt x="1" y="72"/>
                  </a:lnTo>
                  <a:lnTo>
                    <a:pt x="1" y="68"/>
                  </a:lnTo>
                  <a:lnTo>
                    <a:pt x="1" y="63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1" y="45"/>
                  </a:lnTo>
                  <a:lnTo>
                    <a:pt x="1" y="41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1" name="Freeform 105"/>
            <p:cNvSpPr>
              <a:spLocks/>
            </p:cNvSpPr>
            <p:nvPr/>
          </p:nvSpPr>
          <p:spPr bwMode="auto">
            <a:xfrm>
              <a:off x="4138" y="3479"/>
              <a:ext cx="4" cy="21"/>
            </a:xfrm>
            <a:custGeom>
              <a:avLst/>
              <a:gdLst>
                <a:gd name="T0" fmla="*/ 9 w 14"/>
                <a:gd name="T1" fmla="*/ 0 h 82"/>
                <a:gd name="T2" fmla="*/ 14 w 14"/>
                <a:gd name="T3" fmla="*/ 82 h 82"/>
                <a:gd name="T4" fmla="*/ 3 w 14"/>
                <a:gd name="T5" fmla="*/ 80 h 82"/>
                <a:gd name="T6" fmla="*/ 2 w 14"/>
                <a:gd name="T7" fmla="*/ 78 h 82"/>
                <a:gd name="T8" fmla="*/ 2 w 14"/>
                <a:gd name="T9" fmla="*/ 74 h 82"/>
                <a:gd name="T10" fmla="*/ 2 w 14"/>
                <a:gd name="T11" fmla="*/ 68 h 82"/>
                <a:gd name="T12" fmla="*/ 2 w 14"/>
                <a:gd name="T13" fmla="*/ 64 h 82"/>
                <a:gd name="T14" fmla="*/ 1 w 14"/>
                <a:gd name="T15" fmla="*/ 58 h 82"/>
                <a:gd name="T16" fmla="*/ 1 w 14"/>
                <a:gd name="T17" fmla="*/ 52 h 82"/>
                <a:gd name="T18" fmla="*/ 1 w 14"/>
                <a:gd name="T19" fmla="*/ 47 h 82"/>
                <a:gd name="T20" fmla="*/ 1 w 14"/>
                <a:gd name="T21" fmla="*/ 42 h 82"/>
                <a:gd name="T22" fmla="*/ 1 w 14"/>
                <a:gd name="T23" fmla="*/ 35 h 82"/>
                <a:gd name="T24" fmla="*/ 1 w 14"/>
                <a:gd name="T25" fmla="*/ 28 h 82"/>
                <a:gd name="T26" fmla="*/ 1 w 14"/>
                <a:gd name="T27" fmla="*/ 23 h 82"/>
                <a:gd name="T28" fmla="*/ 1 w 14"/>
                <a:gd name="T29" fmla="*/ 19 h 82"/>
                <a:gd name="T30" fmla="*/ 0 w 14"/>
                <a:gd name="T31" fmla="*/ 14 h 82"/>
                <a:gd name="T32" fmla="*/ 0 w 14"/>
                <a:gd name="T33" fmla="*/ 10 h 82"/>
                <a:gd name="T34" fmla="*/ 0 w 14"/>
                <a:gd name="T35" fmla="*/ 6 h 82"/>
                <a:gd name="T36" fmla="*/ 0 w 14"/>
                <a:gd name="T37" fmla="*/ 3 h 82"/>
                <a:gd name="T38" fmla="*/ 9 w 14"/>
                <a:gd name="T39" fmla="*/ 0 h 82"/>
                <a:gd name="T40" fmla="*/ 9 w 14"/>
                <a:gd name="T41" fmla="*/ 0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2"/>
                <a:gd name="T65" fmla="*/ 14 w 1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2">
                  <a:moveTo>
                    <a:pt x="9" y="0"/>
                  </a:moveTo>
                  <a:lnTo>
                    <a:pt x="14" y="82"/>
                  </a:lnTo>
                  <a:lnTo>
                    <a:pt x="3" y="80"/>
                  </a:lnTo>
                  <a:lnTo>
                    <a:pt x="2" y="78"/>
                  </a:lnTo>
                  <a:lnTo>
                    <a:pt x="2" y="74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7"/>
                  </a:lnTo>
                  <a:lnTo>
                    <a:pt x="1" y="42"/>
                  </a:lnTo>
                  <a:lnTo>
                    <a:pt x="1" y="35"/>
                  </a:lnTo>
                  <a:lnTo>
                    <a:pt x="1" y="28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2" name="Freeform 106"/>
            <p:cNvSpPr>
              <a:spLocks/>
            </p:cNvSpPr>
            <p:nvPr/>
          </p:nvSpPr>
          <p:spPr bwMode="auto">
            <a:xfrm>
              <a:off x="4144" y="3505"/>
              <a:ext cx="5" cy="20"/>
            </a:xfrm>
            <a:custGeom>
              <a:avLst/>
              <a:gdLst>
                <a:gd name="T0" fmla="*/ 9 w 15"/>
                <a:gd name="T1" fmla="*/ 0 h 81"/>
                <a:gd name="T2" fmla="*/ 15 w 15"/>
                <a:gd name="T3" fmla="*/ 81 h 81"/>
                <a:gd name="T4" fmla="*/ 4 w 15"/>
                <a:gd name="T5" fmla="*/ 80 h 81"/>
                <a:gd name="T6" fmla="*/ 3 w 15"/>
                <a:gd name="T7" fmla="*/ 76 h 81"/>
                <a:gd name="T8" fmla="*/ 3 w 15"/>
                <a:gd name="T9" fmla="*/ 73 h 81"/>
                <a:gd name="T10" fmla="*/ 3 w 15"/>
                <a:gd name="T11" fmla="*/ 68 h 81"/>
                <a:gd name="T12" fmla="*/ 3 w 15"/>
                <a:gd name="T13" fmla="*/ 64 h 81"/>
                <a:gd name="T14" fmla="*/ 2 w 15"/>
                <a:gd name="T15" fmla="*/ 57 h 81"/>
                <a:gd name="T16" fmla="*/ 2 w 15"/>
                <a:gd name="T17" fmla="*/ 53 h 81"/>
                <a:gd name="T18" fmla="*/ 2 w 15"/>
                <a:gd name="T19" fmla="*/ 47 h 81"/>
                <a:gd name="T20" fmla="*/ 2 w 15"/>
                <a:gd name="T21" fmla="*/ 41 h 81"/>
                <a:gd name="T22" fmla="*/ 1 w 15"/>
                <a:gd name="T23" fmla="*/ 35 h 81"/>
                <a:gd name="T24" fmla="*/ 1 w 15"/>
                <a:gd name="T25" fmla="*/ 29 h 81"/>
                <a:gd name="T26" fmla="*/ 1 w 15"/>
                <a:gd name="T27" fmla="*/ 23 h 81"/>
                <a:gd name="T28" fmla="*/ 1 w 15"/>
                <a:gd name="T29" fmla="*/ 19 h 81"/>
                <a:gd name="T30" fmla="*/ 0 w 15"/>
                <a:gd name="T31" fmla="*/ 13 h 81"/>
                <a:gd name="T32" fmla="*/ 0 w 15"/>
                <a:gd name="T33" fmla="*/ 9 h 81"/>
                <a:gd name="T34" fmla="*/ 0 w 15"/>
                <a:gd name="T35" fmla="*/ 7 h 81"/>
                <a:gd name="T36" fmla="*/ 0 w 15"/>
                <a:gd name="T37" fmla="*/ 4 h 81"/>
                <a:gd name="T38" fmla="*/ 9 w 15"/>
                <a:gd name="T39" fmla="*/ 0 h 81"/>
                <a:gd name="T40" fmla="*/ 9 w 15"/>
                <a:gd name="T41" fmla="*/ 0 h 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81"/>
                <a:gd name="T65" fmla="*/ 15 w 15"/>
                <a:gd name="T66" fmla="*/ 81 h 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81">
                  <a:moveTo>
                    <a:pt x="9" y="0"/>
                  </a:moveTo>
                  <a:lnTo>
                    <a:pt x="15" y="81"/>
                  </a:lnTo>
                  <a:lnTo>
                    <a:pt x="4" y="80"/>
                  </a:lnTo>
                  <a:lnTo>
                    <a:pt x="3" y="76"/>
                  </a:lnTo>
                  <a:lnTo>
                    <a:pt x="3" y="73"/>
                  </a:lnTo>
                  <a:lnTo>
                    <a:pt x="3" y="68"/>
                  </a:lnTo>
                  <a:lnTo>
                    <a:pt x="3" y="64"/>
                  </a:lnTo>
                  <a:lnTo>
                    <a:pt x="2" y="57"/>
                  </a:lnTo>
                  <a:lnTo>
                    <a:pt x="2" y="53"/>
                  </a:lnTo>
                  <a:lnTo>
                    <a:pt x="2" y="47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1" y="29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3" name="Freeform 107"/>
            <p:cNvSpPr>
              <a:spLocks/>
            </p:cNvSpPr>
            <p:nvPr/>
          </p:nvSpPr>
          <p:spPr bwMode="auto">
            <a:xfrm>
              <a:off x="4146" y="3527"/>
              <a:ext cx="5" cy="20"/>
            </a:xfrm>
            <a:custGeom>
              <a:avLst/>
              <a:gdLst>
                <a:gd name="T0" fmla="*/ 9 w 14"/>
                <a:gd name="T1" fmla="*/ 0 h 80"/>
                <a:gd name="T2" fmla="*/ 14 w 14"/>
                <a:gd name="T3" fmla="*/ 80 h 80"/>
                <a:gd name="T4" fmla="*/ 3 w 14"/>
                <a:gd name="T5" fmla="*/ 80 h 80"/>
                <a:gd name="T6" fmla="*/ 2 w 14"/>
                <a:gd name="T7" fmla="*/ 77 h 80"/>
                <a:gd name="T8" fmla="*/ 2 w 14"/>
                <a:gd name="T9" fmla="*/ 73 h 80"/>
                <a:gd name="T10" fmla="*/ 2 w 14"/>
                <a:gd name="T11" fmla="*/ 69 h 80"/>
                <a:gd name="T12" fmla="*/ 2 w 14"/>
                <a:gd name="T13" fmla="*/ 64 h 80"/>
                <a:gd name="T14" fmla="*/ 1 w 14"/>
                <a:gd name="T15" fmla="*/ 59 h 80"/>
                <a:gd name="T16" fmla="*/ 1 w 14"/>
                <a:gd name="T17" fmla="*/ 53 h 80"/>
                <a:gd name="T18" fmla="*/ 1 w 14"/>
                <a:gd name="T19" fmla="*/ 47 h 80"/>
                <a:gd name="T20" fmla="*/ 1 w 14"/>
                <a:gd name="T21" fmla="*/ 41 h 80"/>
                <a:gd name="T22" fmla="*/ 1 w 14"/>
                <a:gd name="T23" fmla="*/ 35 h 80"/>
                <a:gd name="T24" fmla="*/ 1 w 14"/>
                <a:gd name="T25" fmla="*/ 28 h 80"/>
                <a:gd name="T26" fmla="*/ 1 w 14"/>
                <a:gd name="T27" fmla="*/ 23 h 80"/>
                <a:gd name="T28" fmla="*/ 1 w 14"/>
                <a:gd name="T29" fmla="*/ 19 h 80"/>
                <a:gd name="T30" fmla="*/ 0 w 14"/>
                <a:gd name="T31" fmla="*/ 13 h 80"/>
                <a:gd name="T32" fmla="*/ 0 w 14"/>
                <a:gd name="T33" fmla="*/ 8 h 80"/>
                <a:gd name="T34" fmla="*/ 0 w 14"/>
                <a:gd name="T35" fmla="*/ 5 h 80"/>
                <a:gd name="T36" fmla="*/ 0 w 14"/>
                <a:gd name="T37" fmla="*/ 3 h 80"/>
                <a:gd name="T38" fmla="*/ 9 w 14"/>
                <a:gd name="T39" fmla="*/ 0 h 80"/>
                <a:gd name="T40" fmla="*/ 9 w 14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0"/>
                <a:gd name="T65" fmla="*/ 14 w 14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0">
                  <a:moveTo>
                    <a:pt x="9" y="0"/>
                  </a:moveTo>
                  <a:lnTo>
                    <a:pt x="14" y="80"/>
                  </a:lnTo>
                  <a:lnTo>
                    <a:pt x="3" y="80"/>
                  </a:lnTo>
                  <a:lnTo>
                    <a:pt x="2" y="77"/>
                  </a:lnTo>
                  <a:lnTo>
                    <a:pt x="2" y="73"/>
                  </a:lnTo>
                  <a:lnTo>
                    <a:pt x="2" y="69"/>
                  </a:lnTo>
                  <a:lnTo>
                    <a:pt x="2" y="64"/>
                  </a:lnTo>
                  <a:lnTo>
                    <a:pt x="1" y="59"/>
                  </a:lnTo>
                  <a:lnTo>
                    <a:pt x="1" y="53"/>
                  </a:lnTo>
                  <a:lnTo>
                    <a:pt x="1" y="47"/>
                  </a:lnTo>
                  <a:lnTo>
                    <a:pt x="1" y="41"/>
                  </a:lnTo>
                  <a:lnTo>
                    <a:pt x="1" y="35"/>
                  </a:lnTo>
                  <a:lnTo>
                    <a:pt x="1" y="28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4" name="Freeform 108"/>
            <p:cNvSpPr>
              <a:spLocks/>
            </p:cNvSpPr>
            <p:nvPr/>
          </p:nvSpPr>
          <p:spPr bwMode="auto">
            <a:xfrm>
              <a:off x="4154" y="3527"/>
              <a:ext cx="4" cy="20"/>
            </a:xfrm>
            <a:custGeom>
              <a:avLst/>
              <a:gdLst>
                <a:gd name="T0" fmla="*/ 9 w 14"/>
                <a:gd name="T1" fmla="*/ 0 h 80"/>
                <a:gd name="T2" fmla="*/ 14 w 14"/>
                <a:gd name="T3" fmla="*/ 80 h 80"/>
                <a:gd name="T4" fmla="*/ 3 w 14"/>
                <a:gd name="T5" fmla="*/ 80 h 80"/>
                <a:gd name="T6" fmla="*/ 2 w 14"/>
                <a:gd name="T7" fmla="*/ 76 h 80"/>
                <a:gd name="T8" fmla="*/ 2 w 14"/>
                <a:gd name="T9" fmla="*/ 72 h 80"/>
                <a:gd name="T10" fmla="*/ 2 w 14"/>
                <a:gd name="T11" fmla="*/ 67 h 80"/>
                <a:gd name="T12" fmla="*/ 2 w 14"/>
                <a:gd name="T13" fmla="*/ 63 h 80"/>
                <a:gd name="T14" fmla="*/ 1 w 14"/>
                <a:gd name="T15" fmla="*/ 57 h 80"/>
                <a:gd name="T16" fmla="*/ 1 w 14"/>
                <a:gd name="T17" fmla="*/ 52 h 80"/>
                <a:gd name="T18" fmla="*/ 1 w 14"/>
                <a:gd name="T19" fmla="*/ 45 h 80"/>
                <a:gd name="T20" fmla="*/ 1 w 14"/>
                <a:gd name="T21" fmla="*/ 40 h 80"/>
                <a:gd name="T22" fmla="*/ 1 w 14"/>
                <a:gd name="T23" fmla="*/ 33 h 80"/>
                <a:gd name="T24" fmla="*/ 1 w 14"/>
                <a:gd name="T25" fmla="*/ 28 h 80"/>
                <a:gd name="T26" fmla="*/ 1 w 14"/>
                <a:gd name="T27" fmla="*/ 21 h 80"/>
                <a:gd name="T28" fmla="*/ 1 w 14"/>
                <a:gd name="T29" fmla="*/ 17 h 80"/>
                <a:gd name="T30" fmla="*/ 0 w 14"/>
                <a:gd name="T31" fmla="*/ 12 h 80"/>
                <a:gd name="T32" fmla="*/ 0 w 14"/>
                <a:gd name="T33" fmla="*/ 8 h 80"/>
                <a:gd name="T34" fmla="*/ 0 w 14"/>
                <a:gd name="T35" fmla="*/ 4 h 80"/>
                <a:gd name="T36" fmla="*/ 0 w 14"/>
                <a:gd name="T37" fmla="*/ 1 h 80"/>
                <a:gd name="T38" fmla="*/ 9 w 14"/>
                <a:gd name="T39" fmla="*/ 0 h 80"/>
                <a:gd name="T40" fmla="*/ 9 w 14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0"/>
                <a:gd name="T65" fmla="*/ 14 w 14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0">
                  <a:moveTo>
                    <a:pt x="9" y="0"/>
                  </a:moveTo>
                  <a:lnTo>
                    <a:pt x="14" y="80"/>
                  </a:lnTo>
                  <a:lnTo>
                    <a:pt x="3" y="80"/>
                  </a:lnTo>
                  <a:lnTo>
                    <a:pt x="2" y="76"/>
                  </a:lnTo>
                  <a:lnTo>
                    <a:pt x="2" y="72"/>
                  </a:lnTo>
                  <a:lnTo>
                    <a:pt x="2" y="67"/>
                  </a:lnTo>
                  <a:lnTo>
                    <a:pt x="2" y="63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1" y="45"/>
                  </a:lnTo>
                  <a:lnTo>
                    <a:pt x="1" y="40"/>
                  </a:lnTo>
                  <a:lnTo>
                    <a:pt x="1" y="33"/>
                  </a:lnTo>
                  <a:lnTo>
                    <a:pt x="1" y="28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5" name="Freeform 109"/>
            <p:cNvSpPr>
              <a:spLocks/>
            </p:cNvSpPr>
            <p:nvPr/>
          </p:nvSpPr>
          <p:spPr bwMode="auto">
            <a:xfrm>
              <a:off x="4266" y="3495"/>
              <a:ext cx="5" cy="25"/>
            </a:xfrm>
            <a:custGeom>
              <a:avLst/>
              <a:gdLst>
                <a:gd name="T0" fmla="*/ 0 w 16"/>
                <a:gd name="T1" fmla="*/ 7 h 98"/>
                <a:gd name="T2" fmla="*/ 3 w 16"/>
                <a:gd name="T3" fmla="*/ 96 h 98"/>
                <a:gd name="T4" fmla="*/ 16 w 16"/>
                <a:gd name="T5" fmla="*/ 98 h 98"/>
                <a:gd name="T6" fmla="*/ 15 w 16"/>
                <a:gd name="T7" fmla="*/ 92 h 98"/>
                <a:gd name="T8" fmla="*/ 15 w 16"/>
                <a:gd name="T9" fmla="*/ 88 h 98"/>
                <a:gd name="T10" fmla="*/ 14 w 16"/>
                <a:gd name="T11" fmla="*/ 82 h 98"/>
                <a:gd name="T12" fmla="*/ 14 w 16"/>
                <a:gd name="T13" fmla="*/ 76 h 98"/>
                <a:gd name="T14" fmla="*/ 14 w 16"/>
                <a:gd name="T15" fmla="*/ 70 h 98"/>
                <a:gd name="T16" fmla="*/ 13 w 16"/>
                <a:gd name="T17" fmla="*/ 63 h 98"/>
                <a:gd name="T18" fmla="*/ 13 w 16"/>
                <a:gd name="T19" fmla="*/ 56 h 98"/>
                <a:gd name="T20" fmla="*/ 13 w 16"/>
                <a:gd name="T21" fmla="*/ 50 h 98"/>
                <a:gd name="T22" fmla="*/ 12 w 16"/>
                <a:gd name="T23" fmla="*/ 43 h 98"/>
                <a:gd name="T24" fmla="*/ 11 w 16"/>
                <a:gd name="T25" fmla="*/ 36 h 98"/>
                <a:gd name="T26" fmla="*/ 11 w 16"/>
                <a:gd name="T27" fmla="*/ 30 h 98"/>
                <a:gd name="T28" fmla="*/ 11 w 16"/>
                <a:gd name="T29" fmla="*/ 23 h 98"/>
                <a:gd name="T30" fmla="*/ 10 w 16"/>
                <a:gd name="T31" fmla="*/ 16 h 98"/>
                <a:gd name="T32" fmla="*/ 10 w 16"/>
                <a:gd name="T33" fmla="*/ 12 h 98"/>
                <a:gd name="T34" fmla="*/ 10 w 16"/>
                <a:gd name="T35" fmla="*/ 7 h 98"/>
                <a:gd name="T36" fmla="*/ 11 w 16"/>
                <a:gd name="T37" fmla="*/ 4 h 98"/>
                <a:gd name="T38" fmla="*/ 10 w 16"/>
                <a:gd name="T39" fmla="*/ 0 h 98"/>
                <a:gd name="T40" fmla="*/ 8 w 16"/>
                <a:gd name="T41" fmla="*/ 3 h 98"/>
                <a:gd name="T42" fmla="*/ 4 w 16"/>
                <a:gd name="T43" fmla="*/ 7 h 98"/>
                <a:gd name="T44" fmla="*/ 0 w 16"/>
                <a:gd name="T45" fmla="*/ 7 h 98"/>
                <a:gd name="T46" fmla="*/ 0 w 16"/>
                <a:gd name="T47" fmla="*/ 7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8"/>
                <a:gd name="T74" fmla="*/ 16 w 16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8">
                  <a:moveTo>
                    <a:pt x="0" y="7"/>
                  </a:moveTo>
                  <a:lnTo>
                    <a:pt x="3" y="96"/>
                  </a:lnTo>
                  <a:lnTo>
                    <a:pt x="16" y="98"/>
                  </a:lnTo>
                  <a:lnTo>
                    <a:pt x="15" y="92"/>
                  </a:lnTo>
                  <a:lnTo>
                    <a:pt x="15" y="88"/>
                  </a:lnTo>
                  <a:lnTo>
                    <a:pt x="14" y="82"/>
                  </a:lnTo>
                  <a:lnTo>
                    <a:pt x="14" y="76"/>
                  </a:lnTo>
                  <a:lnTo>
                    <a:pt x="14" y="70"/>
                  </a:lnTo>
                  <a:lnTo>
                    <a:pt x="13" y="63"/>
                  </a:lnTo>
                  <a:lnTo>
                    <a:pt x="13" y="56"/>
                  </a:lnTo>
                  <a:lnTo>
                    <a:pt x="13" y="50"/>
                  </a:lnTo>
                  <a:lnTo>
                    <a:pt x="12" y="43"/>
                  </a:lnTo>
                  <a:lnTo>
                    <a:pt x="11" y="36"/>
                  </a:lnTo>
                  <a:lnTo>
                    <a:pt x="11" y="30"/>
                  </a:lnTo>
                  <a:lnTo>
                    <a:pt x="11" y="23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1" y="4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6" name="Freeform 110"/>
            <p:cNvSpPr>
              <a:spLocks/>
            </p:cNvSpPr>
            <p:nvPr/>
          </p:nvSpPr>
          <p:spPr bwMode="auto">
            <a:xfrm>
              <a:off x="4259" y="3497"/>
              <a:ext cx="5" cy="24"/>
            </a:xfrm>
            <a:custGeom>
              <a:avLst/>
              <a:gdLst>
                <a:gd name="T0" fmla="*/ 0 w 15"/>
                <a:gd name="T1" fmla="*/ 7 h 97"/>
                <a:gd name="T2" fmla="*/ 2 w 15"/>
                <a:gd name="T3" fmla="*/ 96 h 97"/>
                <a:gd name="T4" fmla="*/ 15 w 15"/>
                <a:gd name="T5" fmla="*/ 97 h 97"/>
                <a:gd name="T6" fmla="*/ 14 w 15"/>
                <a:gd name="T7" fmla="*/ 93 h 97"/>
                <a:gd name="T8" fmla="*/ 14 w 15"/>
                <a:gd name="T9" fmla="*/ 88 h 97"/>
                <a:gd name="T10" fmla="*/ 13 w 15"/>
                <a:gd name="T11" fmla="*/ 83 h 97"/>
                <a:gd name="T12" fmla="*/ 13 w 15"/>
                <a:gd name="T13" fmla="*/ 77 h 97"/>
                <a:gd name="T14" fmla="*/ 12 w 15"/>
                <a:gd name="T15" fmla="*/ 71 h 97"/>
                <a:gd name="T16" fmla="*/ 12 w 15"/>
                <a:gd name="T17" fmla="*/ 64 h 97"/>
                <a:gd name="T18" fmla="*/ 11 w 15"/>
                <a:gd name="T19" fmla="*/ 57 h 97"/>
                <a:gd name="T20" fmla="*/ 11 w 15"/>
                <a:gd name="T21" fmla="*/ 51 h 97"/>
                <a:gd name="T22" fmla="*/ 11 w 15"/>
                <a:gd name="T23" fmla="*/ 43 h 97"/>
                <a:gd name="T24" fmla="*/ 10 w 15"/>
                <a:gd name="T25" fmla="*/ 36 h 97"/>
                <a:gd name="T26" fmla="*/ 10 w 15"/>
                <a:gd name="T27" fmla="*/ 29 h 97"/>
                <a:gd name="T28" fmla="*/ 10 w 15"/>
                <a:gd name="T29" fmla="*/ 23 h 97"/>
                <a:gd name="T30" fmla="*/ 9 w 15"/>
                <a:gd name="T31" fmla="*/ 16 h 97"/>
                <a:gd name="T32" fmla="*/ 9 w 15"/>
                <a:gd name="T33" fmla="*/ 12 h 97"/>
                <a:gd name="T34" fmla="*/ 9 w 15"/>
                <a:gd name="T35" fmla="*/ 7 h 97"/>
                <a:gd name="T36" fmla="*/ 10 w 15"/>
                <a:gd name="T37" fmla="*/ 4 h 97"/>
                <a:gd name="T38" fmla="*/ 9 w 15"/>
                <a:gd name="T39" fmla="*/ 0 h 97"/>
                <a:gd name="T40" fmla="*/ 6 w 15"/>
                <a:gd name="T41" fmla="*/ 3 h 97"/>
                <a:gd name="T42" fmla="*/ 2 w 15"/>
                <a:gd name="T43" fmla="*/ 7 h 97"/>
                <a:gd name="T44" fmla="*/ 0 w 15"/>
                <a:gd name="T45" fmla="*/ 7 h 97"/>
                <a:gd name="T46" fmla="*/ 0 w 15"/>
                <a:gd name="T47" fmla="*/ 7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7"/>
                <a:gd name="T74" fmla="*/ 15 w 15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7">
                  <a:moveTo>
                    <a:pt x="0" y="7"/>
                  </a:moveTo>
                  <a:lnTo>
                    <a:pt x="2" y="96"/>
                  </a:lnTo>
                  <a:lnTo>
                    <a:pt x="15" y="97"/>
                  </a:lnTo>
                  <a:lnTo>
                    <a:pt x="14" y="93"/>
                  </a:lnTo>
                  <a:lnTo>
                    <a:pt x="14" y="88"/>
                  </a:lnTo>
                  <a:lnTo>
                    <a:pt x="13" y="83"/>
                  </a:lnTo>
                  <a:lnTo>
                    <a:pt x="13" y="77"/>
                  </a:lnTo>
                  <a:lnTo>
                    <a:pt x="12" y="71"/>
                  </a:lnTo>
                  <a:lnTo>
                    <a:pt x="12" y="64"/>
                  </a:lnTo>
                  <a:lnTo>
                    <a:pt x="11" y="57"/>
                  </a:lnTo>
                  <a:lnTo>
                    <a:pt x="11" y="51"/>
                  </a:lnTo>
                  <a:lnTo>
                    <a:pt x="11" y="43"/>
                  </a:lnTo>
                  <a:lnTo>
                    <a:pt x="10" y="36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9" y="16"/>
                  </a:lnTo>
                  <a:lnTo>
                    <a:pt x="9" y="12"/>
                  </a:lnTo>
                  <a:lnTo>
                    <a:pt x="9" y="7"/>
                  </a:lnTo>
                  <a:lnTo>
                    <a:pt x="10" y="4"/>
                  </a:lnTo>
                  <a:lnTo>
                    <a:pt x="9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" name="Freeform 111"/>
            <p:cNvSpPr>
              <a:spLocks/>
            </p:cNvSpPr>
            <p:nvPr/>
          </p:nvSpPr>
          <p:spPr bwMode="auto">
            <a:xfrm>
              <a:off x="4251" y="3500"/>
              <a:ext cx="4" cy="21"/>
            </a:xfrm>
            <a:custGeom>
              <a:avLst/>
              <a:gdLst>
                <a:gd name="T0" fmla="*/ 0 w 12"/>
                <a:gd name="T1" fmla="*/ 5 h 86"/>
                <a:gd name="T2" fmla="*/ 1 w 12"/>
                <a:gd name="T3" fmla="*/ 86 h 86"/>
                <a:gd name="T4" fmla="*/ 12 w 12"/>
                <a:gd name="T5" fmla="*/ 84 h 86"/>
                <a:gd name="T6" fmla="*/ 11 w 12"/>
                <a:gd name="T7" fmla="*/ 81 h 86"/>
                <a:gd name="T8" fmla="*/ 11 w 12"/>
                <a:gd name="T9" fmla="*/ 77 h 86"/>
                <a:gd name="T10" fmla="*/ 11 w 12"/>
                <a:gd name="T11" fmla="*/ 72 h 86"/>
                <a:gd name="T12" fmla="*/ 11 w 12"/>
                <a:gd name="T13" fmla="*/ 68 h 86"/>
                <a:gd name="T14" fmla="*/ 11 w 12"/>
                <a:gd name="T15" fmla="*/ 61 h 86"/>
                <a:gd name="T16" fmla="*/ 11 w 12"/>
                <a:gd name="T17" fmla="*/ 54 h 86"/>
                <a:gd name="T18" fmla="*/ 11 w 12"/>
                <a:gd name="T19" fmla="*/ 48 h 86"/>
                <a:gd name="T20" fmla="*/ 11 w 12"/>
                <a:gd name="T21" fmla="*/ 42 h 86"/>
                <a:gd name="T22" fmla="*/ 10 w 12"/>
                <a:gd name="T23" fmla="*/ 36 h 86"/>
                <a:gd name="T24" fmla="*/ 10 w 12"/>
                <a:gd name="T25" fmla="*/ 29 h 86"/>
                <a:gd name="T26" fmla="*/ 10 w 12"/>
                <a:gd name="T27" fmla="*/ 22 h 86"/>
                <a:gd name="T28" fmla="*/ 10 w 12"/>
                <a:gd name="T29" fmla="*/ 16 h 86"/>
                <a:gd name="T30" fmla="*/ 10 w 12"/>
                <a:gd name="T31" fmla="*/ 10 h 86"/>
                <a:gd name="T32" fmla="*/ 10 w 12"/>
                <a:gd name="T33" fmla="*/ 5 h 86"/>
                <a:gd name="T34" fmla="*/ 10 w 12"/>
                <a:gd name="T35" fmla="*/ 2 h 86"/>
                <a:gd name="T36" fmla="*/ 10 w 12"/>
                <a:gd name="T37" fmla="*/ 0 h 86"/>
                <a:gd name="T38" fmla="*/ 0 w 12"/>
                <a:gd name="T39" fmla="*/ 5 h 86"/>
                <a:gd name="T40" fmla="*/ 0 w 12"/>
                <a:gd name="T41" fmla="*/ 5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"/>
                <a:gd name="T64" fmla="*/ 0 h 86"/>
                <a:gd name="T65" fmla="*/ 12 w 12"/>
                <a:gd name="T66" fmla="*/ 86 h 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" h="86">
                  <a:moveTo>
                    <a:pt x="0" y="5"/>
                  </a:moveTo>
                  <a:lnTo>
                    <a:pt x="1" y="86"/>
                  </a:lnTo>
                  <a:lnTo>
                    <a:pt x="12" y="84"/>
                  </a:lnTo>
                  <a:lnTo>
                    <a:pt x="11" y="81"/>
                  </a:lnTo>
                  <a:lnTo>
                    <a:pt x="11" y="77"/>
                  </a:lnTo>
                  <a:lnTo>
                    <a:pt x="11" y="72"/>
                  </a:lnTo>
                  <a:lnTo>
                    <a:pt x="11" y="68"/>
                  </a:lnTo>
                  <a:lnTo>
                    <a:pt x="11" y="61"/>
                  </a:lnTo>
                  <a:lnTo>
                    <a:pt x="11" y="54"/>
                  </a:lnTo>
                  <a:lnTo>
                    <a:pt x="11" y="48"/>
                  </a:lnTo>
                  <a:lnTo>
                    <a:pt x="11" y="42"/>
                  </a:lnTo>
                  <a:lnTo>
                    <a:pt x="10" y="36"/>
                  </a:lnTo>
                  <a:lnTo>
                    <a:pt x="10" y="29"/>
                  </a:lnTo>
                  <a:lnTo>
                    <a:pt x="10" y="22"/>
                  </a:lnTo>
                  <a:lnTo>
                    <a:pt x="10" y="16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" name="Freeform 112"/>
            <p:cNvSpPr>
              <a:spLocks/>
            </p:cNvSpPr>
            <p:nvPr/>
          </p:nvSpPr>
          <p:spPr bwMode="auto">
            <a:xfrm>
              <a:off x="4243" y="3502"/>
              <a:ext cx="4" cy="20"/>
            </a:xfrm>
            <a:custGeom>
              <a:avLst/>
              <a:gdLst>
                <a:gd name="T0" fmla="*/ 0 w 13"/>
                <a:gd name="T1" fmla="*/ 0 h 81"/>
                <a:gd name="T2" fmla="*/ 2 w 13"/>
                <a:gd name="T3" fmla="*/ 81 h 81"/>
                <a:gd name="T4" fmla="*/ 13 w 13"/>
                <a:gd name="T5" fmla="*/ 78 h 81"/>
                <a:gd name="T6" fmla="*/ 12 w 13"/>
                <a:gd name="T7" fmla="*/ 74 h 81"/>
                <a:gd name="T8" fmla="*/ 12 w 13"/>
                <a:gd name="T9" fmla="*/ 70 h 81"/>
                <a:gd name="T10" fmla="*/ 11 w 13"/>
                <a:gd name="T11" fmla="*/ 66 h 81"/>
                <a:gd name="T12" fmla="*/ 11 w 13"/>
                <a:gd name="T13" fmla="*/ 62 h 81"/>
                <a:gd name="T14" fmla="*/ 11 w 13"/>
                <a:gd name="T15" fmla="*/ 56 h 81"/>
                <a:gd name="T16" fmla="*/ 11 w 13"/>
                <a:gd name="T17" fmla="*/ 50 h 81"/>
                <a:gd name="T18" fmla="*/ 10 w 13"/>
                <a:gd name="T19" fmla="*/ 45 h 81"/>
                <a:gd name="T20" fmla="*/ 10 w 13"/>
                <a:gd name="T21" fmla="*/ 40 h 81"/>
                <a:gd name="T22" fmla="*/ 9 w 13"/>
                <a:gd name="T23" fmla="*/ 33 h 81"/>
                <a:gd name="T24" fmla="*/ 9 w 13"/>
                <a:gd name="T25" fmla="*/ 26 h 81"/>
                <a:gd name="T26" fmla="*/ 9 w 13"/>
                <a:gd name="T27" fmla="*/ 21 h 81"/>
                <a:gd name="T28" fmla="*/ 9 w 13"/>
                <a:gd name="T29" fmla="*/ 16 h 81"/>
                <a:gd name="T30" fmla="*/ 8 w 13"/>
                <a:gd name="T31" fmla="*/ 10 h 81"/>
                <a:gd name="T32" fmla="*/ 8 w 13"/>
                <a:gd name="T33" fmla="*/ 6 h 81"/>
                <a:gd name="T34" fmla="*/ 9 w 13"/>
                <a:gd name="T35" fmla="*/ 2 h 81"/>
                <a:gd name="T36" fmla="*/ 9 w 13"/>
                <a:gd name="T37" fmla="*/ 1 h 81"/>
                <a:gd name="T38" fmla="*/ 0 w 13"/>
                <a:gd name="T39" fmla="*/ 0 h 81"/>
                <a:gd name="T40" fmla="*/ 0 w 13"/>
                <a:gd name="T41" fmla="*/ 0 h 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"/>
                <a:gd name="T64" fmla="*/ 0 h 81"/>
                <a:gd name="T65" fmla="*/ 13 w 13"/>
                <a:gd name="T66" fmla="*/ 81 h 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" h="81">
                  <a:moveTo>
                    <a:pt x="0" y="0"/>
                  </a:moveTo>
                  <a:lnTo>
                    <a:pt x="2" y="81"/>
                  </a:lnTo>
                  <a:lnTo>
                    <a:pt x="13" y="78"/>
                  </a:lnTo>
                  <a:lnTo>
                    <a:pt x="12" y="74"/>
                  </a:lnTo>
                  <a:lnTo>
                    <a:pt x="12" y="70"/>
                  </a:lnTo>
                  <a:lnTo>
                    <a:pt x="11" y="66"/>
                  </a:lnTo>
                  <a:lnTo>
                    <a:pt x="11" y="62"/>
                  </a:lnTo>
                  <a:lnTo>
                    <a:pt x="11" y="56"/>
                  </a:lnTo>
                  <a:lnTo>
                    <a:pt x="11" y="50"/>
                  </a:lnTo>
                  <a:lnTo>
                    <a:pt x="10" y="45"/>
                  </a:lnTo>
                  <a:lnTo>
                    <a:pt x="10" y="40"/>
                  </a:lnTo>
                  <a:lnTo>
                    <a:pt x="9" y="33"/>
                  </a:lnTo>
                  <a:lnTo>
                    <a:pt x="9" y="26"/>
                  </a:lnTo>
                  <a:lnTo>
                    <a:pt x="9" y="21"/>
                  </a:lnTo>
                  <a:lnTo>
                    <a:pt x="9" y="16"/>
                  </a:lnTo>
                  <a:lnTo>
                    <a:pt x="8" y="10"/>
                  </a:lnTo>
                  <a:lnTo>
                    <a:pt x="8" y="6"/>
                  </a:lnTo>
                  <a:lnTo>
                    <a:pt x="9" y="2"/>
                  </a:lnTo>
                  <a:lnTo>
                    <a:pt x="9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" name="Freeform 113"/>
            <p:cNvSpPr>
              <a:spLocks/>
            </p:cNvSpPr>
            <p:nvPr/>
          </p:nvSpPr>
          <p:spPr bwMode="auto">
            <a:xfrm>
              <a:off x="4263" y="3473"/>
              <a:ext cx="5" cy="24"/>
            </a:xfrm>
            <a:custGeom>
              <a:avLst/>
              <a:gdLst>
                <a:gd name="T0" fmla="*/ 0 w 15"/>
                <a:gd name="T1" fmla="*/ 6 h 97"/>
                <a:gd name="T2" fmla="*/ 3 w 15"/>
                <a:gd name="T3" fmla="*/ 97 h 97"/>
                <a:gd name="T4" fmla="*/ 15 w 15"/>
                <a:gd name="T5" fmla="*/ 97 h 97"/>
                <a:gd name="T6" fmla="*/ 15 w 15"/>
                <a:gd name="T7" fmla="*/ 92 h 97"/>
                <a:gd name="T8" fmla="*/ 14 w 15"/>
                <a:gd name="T9" fmla="*/ 88 h 97"/>
                <a:gd name="T10" fmla="*/ 14 w 15"/>
                <a:gd name="T11" fmla="*/ 81 h 97"/>
                <a:gd name="T12" fmla="*/ 14 w 15"/>
                <a:gd name="T13" fmla="*/ 77 h 97"/>
                <a:gd name="T14" fmla="*/ 13 w 15"/>
                <a:gd name="T15" fmla="*/ 70 h 97"/>
                <a:gd name="T16" fmla="*/ 13 w 15"/>
                <a:gd name="T17" fmla="*/ 64 h 97"/>
                <a:gd name="T18" fmla="*/ 12 w 15"/>
                <a:gd name="T19" fmla="*/ 56 h 97"/>
                <a:gd name="T20" fmla="*/ 12 w 15"/>
                <a:gd name="T21" fmla="*/ 49 h 97"/>
                <a:gd name="T22" fmla="*/ 12 w 15"/>
                <a:gd name="T23" fmla="*/ 42 h 97"/>
                <a:gd name="T24" fmla="*/ 11 w 15"/>
                <a:gd name="T25" fmla="*/ 36 h 97"/>
                <a:gd name="T26" fmla="*/ 10 w 15"/>
                <a:gd name="T27" fmla="*/ 29 h 97"/>
                <a:gd name="T28" fmla="*/ 10 w 15"/>
                <a:gd name="T29" fmla="*/ 22 h 97"/>
                <a:gd name="T30" fmla="*/ 10 w 15"/>
                <a:gd name="T31" fmla="*/ 16 h 97"/>
                <a:gd name="T32" fmla="*/ 10 w 15"/>
                <a:gd name="T33" fmla="*/ 12 h 97"/>
                <a:gd name="T34" fmla="*/ 10 w 15"/>
                <a:gd name="T35" fmla="*/ 6 h 97"/>
                <a:gd name="T36" fmla="*/ 10 w 15"/>
                <a:gd name="T37" fmla="*/ 4 h 97"/>
                <a:gd name="T38" fmla="*/ 9 w 15"/>
                <a:gd name="T39" fmla="*/ 0 h 97"/>
                <a:gd name="T40" fmla="*/ 7 w 15"/>
                <a:gd name="T41" fmla="*/ 2 h 97"/>
                <a:gd name="T42" fmla="*/ 3 w 15"/>
                <a:gd name="T43" fmla="*/ 6 h 97"/>
                <a:gd name="T44" fmla="*/ 0 w 15"/>
                <a:gd name="T45" fmla="*/ 6 h 97"/>
                <a:gd name="T46" fmla="*/ 0 w 15"/>
                <a:gd name="T47" fmla="*/ 6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7"/>
                <a:gd name="T74" fmla="*/ 15 w 15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7">
                  <a:moveTo>
                    <a:pt x="0" y="6"/>
                  </a:moveTo>
                  <a:lnTo>
                    <a:pt x="3" y="97"/>
                  </a:lnTo>
                  <a:lnTo>
                    <a:pt x="15" y="97"/>
                  </a:lnTo>
                  <a:lnTo>
                    <a:pt x="15" y="92"/>
                  </a:lnTo>
                  <a:lnTo>
                    <a:pt x="14" y="88"/>
                  </a:lnTo>
                  <a:lnTo>
                    <a:pt x="14" y="81"/>
                  </a:lnTo>
                  <a:lnTo>
                    <a:pt x="14" y="77"/>
                  </a:lnTo>
                  <a:lnTo>
                    <a:pt x="13" y="70"/>
                  </a:lnTo>
                  <a:lnTo>
                    <a:pt x="13" y="64"/>
                  </a:lnTo>
                  <a:lnTo>
                    <a:pt x="12" y="56"/>
                  </a:lnTo>
                  <a:lnTo>
                    <a:pt x="12" y="49"/>
                  </a:lnTo>
                  <a:lnTo>
                    <a:pt x="12" y="42"/>
                  </a:lnTo>
                  <a:lnTo>
                    <a:pt x="11" y="36"/>
                  </a:lnTo>
                  <a:lnTo>
                    <a:pt x="10" y="29"/>
                  </a:lnTo>
                  <a:lnTo>
                    <a:pt x="10" y="22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9" y="0"/>
                  </a:lnTo>
                  <a:lnTo>
                    <a:pt x="7" y="2"/>
                  </a:lnTo>
                  <a:lnTo>
                    <a:pt x="3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" name="Freeform 114"/>
            <p:cNvSpPr>
              <a:spLocks/>
            </p:cNvSpPr>
            <p:nvPr/>
          </p:nvSpPr>
          <p:spPr bwMode="auto">
            <a:xfrm>
              <a:off x="4255" y="3474"/>
              <a:ext cx="5" cy="25"/>
            </a:xfrm>
            <a:custGeom>
              <a:avLst/>
              <a:gdLst>
                <a:gd name="T0" fmla="*/ 0 w 17"/>
                <a:gd name="T1" fmla="*/ 7 h 98"/>
                <a:gd name="T2" fmla="*/ 4 w 17"/>
                <a:gd name="T3" fmla="*/ 98 h 98"/>
                <a:gd name="T4" fmla="*/ 17 w 17"/>
                <a:gd name="T5" fmla="*/ 98 h 98"/>
                <a:gd name="T6" fmla="*/ 16 w 17"/>
                <a:gd name="T7" fmla="*/ 92 h 98"/>
                <a:gd name="T8" fmla="*/ 16 w 17"/>
                <a:gd name="T9" fmla="*/ 88 h 98"/>
                <a:gd name="T10" fmla="*/ 15 w 17"/>
                <a:gd name="T11" fmla="*/ 82 h 98"/>
                <a:gd name="T12" fmla="*/ 14 w 17"/>
                <a:gd name="T13" fmla="*/ 78 h 98"/>
                <a:gd name="T14" fmla="*/ 14 w 17"/>
                <a:gd name="T15" fmla="*/ 71 h 98"/>
                <a:gd name="T16" fmla="*/ 13 w 17"/>
                <a:gd name="T17" fmla="*/ 64 h 98"/>
                <a:gd name="T18" fmla="*/ 13 w 17"/>
                <a:gd name="T19" fmla="*/ 58 h 98"/>
                <a:gd name="T20" fmla="*/ 13 w 17"/>
                <a:gd name="T21" fmla="*/ 50 h 98"/>
                <a:gd name="T22" fmla="*/ 12 w 17"/>
                <a:gd name="T23" fmla="*/ 43 h 98"/>
                <a:gd name="T24" fmla="*/ 11 w 17"/>
                <a:gd name="T25" fmla="*/ 36 h 98"/>
                <a:gd name="T26" fmla="*/ 11 w 17"/>
                <a:gd name="T27" fmla="*/ 30 h 98"/>
                <a:gd name="T28" fmla="*/ 11 w 17"/>
                <a:gd name="T29" fmla="*/ 23 h 98"/>
                <a:gd name="T30" fmla="*/ 10 w 17"/>
                <a:gd name="T31" fmla="*/ 16 h 98"/>
                <a:gd name="T32" fmla="*/ 10 w 17"/>
                <a:gd name="T33" fmla="*/ 12 h 98"/>
                <a:gd name="T34" fmla="*/ 10 w 17"/>
                <a:gd name="T35" fmla="*/ 7 h 98"/>
                <a:gd name="T36" fmla="*/ 11 w 17"/>
                <a:gd name="T37" fmla="*/ 4 h 98"/>
                <a:gd name="T38" fmla="*/ 10 w 17"/>
                <a:gd name="T39" fmla="*/ 0 h 98"/>
                <a:gd name="T40" fmla="*/ 8 w 17"/>
                <a:gd name="T41" fmla="*/ 3 h 98"/>
                <a:gd name="T42" fmla="*/ 4 w 17"/>
                <a:gd name="T43" fmla="*/ 7 h 98"/>
                <a:gd name="T44" fmla="*/ 0 w 17"/>
                <a:gd name="T45" fmla="*/ 7 h 98"/>
                <a:gd name="T46" fmla="*/ 0 w 17"/>
                <a:gd name="T47" fmla="*/ 7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"/>
                <a:gd name="T73" fmla="*/ 0 h 98"/>
                <a:gd name="T74" fmla="*/ 17 w 17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" h="98">
                  <a:moveTo>
                    <a:pt x="0" y="7"/>
                  </a:moveTo>
                  <a:lnTo>
                    <a:pt x="4" y="98"/>
                  </a:lnTo>
                  <a:lnTo>
                    <a:pt x="17" y="98"/>
                  </a:lnTo>
                  <a:lnTo>
                    <a:pt x="16" y="92"/>
                  </a:lnTo>
                  <a:lnTo>
                    <a:pt x="16" y="88"/>
                  </a:lnTo>
                  <a:lnTo>
                    <a:pt x="15" y="82"/>
                  </a:lnTo>
                  <a:lnTo>
                    <a:pt x="14" y="78"/>
                  </a:lnTo>
                  <a:lnTo>
                    <a:pt x="14" y="71"/>
                  </a:lnTo>
                  <a:lnTo>
                    <a:pt x="13" y="64"/>
                  </a:lnTo>
                  <a:lnTo>
                    <a:pt x="13" y="58"/>
                  </a:lnTo>
                  <a:lnTo>
                    <a:pt x="13" y="50"/>
                  </a:lnTo>
                  <a:lnTo>
                    <a:pt x="12" y="43"/>
                  </a:lnTo>
                  <a:lnTo>
                    <a:pt x="11" y="36"/>
                  </a:lnTo>
                  <a:lnTo>
                    <a:pt x="11" y="30"/>
                  </a:lnTo>
                  <a:lnTo>
                    <a:pt x="11" y="23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1" y="4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1" name="Freeform 115"/>
            <p:cNvSpPr>
              <a:spLocks/>
            </p:cNvSpPr>
            <p:nvPr/>
          </p:nvSpPr>
          <p:spPr bwMode="auto">
            <a:xfrm>
              <a:off x="4267" y="3448"/>
              <a:ext cx="5" cy="25"/>
            </a:xfrm>
            <a:custGeom>
              <a:avLst/>
              <a:gdLst>
                <a:gd name="T0" fmla="*/ 0 w 16"/>
                <a:gd name="T1" fmla="*/ 7 h 98"/>
                <a:gd name="T2" fmla="*/ 3 w 16"/>
                <a:gd name="T3" fmla="*/ 98 h 98"/>
                <a:gd name="T4" fmla="*/ 16 w 16"/>
                <a:gd name="T5" fmla="*/ 98 h 98"/>
                <a:gd name="T6" fmla="*/ 15 w 16"/>
                <a:gd name="T7" fmla="*/ 92 h 98"/>
                <a:gd name="T8" fmla="*/ 15 w 16"/>
                <a:gd name="T9" fmla="*/ 88 h 98"/>
                <a:gd name="T10" fmla="*/ 14 w 16"/>
                <a:gd name="T11" fmla="*/ 83 h 98"/>
                <a:gd name="T12" fmla="*/ 14 w 16"/>
                <a:gd name="T13" fmla="*/ 78 h 98"/>
                <a:gd name="T14" fmla="*/ 13 w 16"/>
                <a:gd name="T15" fmla="*/ 71 h 98"/>
                <a:gd name="T16" fmla="*/ 13 w 16"/>
                <a:gd name="T17" fmla="*/ 64 h 98"/>
                <a:gd name="T18" fmla="*/ 12 w 16"/>
                <a:gd name="T19" fmla="*/ 58 h 98"/>
                <a:gd name="T20" fmla="*/ 12 w 16"/>
                <a:gd name="T21" fmla="*/ 51 h 98"/>
                <a:gd name="T22" fmla="*/ 11 w 16"/>
                <a:gd name="T23" fmla="*/ 43 h 98"/>
                <a:gd name="T24" fmla="*/ 11 w 16"/>
                <a:gd name="T25" fmla="*/ 36 h 98"/>
                <a:gd name="T26" fmla="*/ 10 w 16"/>
                <a:gd name="T27" fmla="*/ 30 h 98"/>
                <a:gd name="T28" fmla="*/ 10 w 16"/>
                <a:gd name="T29" fmla="*/ 23 h 98"/>
                <a:gd name="T30" fmla="*/ 9 w 16"/>
                <a:gd name="T31" fmla="*/ 16 h 98"/>
                <a:gd name="T32" fmla="*/ 9 w 16"/>
                <a:gd name="T33" fmla="*/ 12 h 98"/>
                <a:gd name="T34" fmla="*/ 9 w 16"/>
                <a:gd name="T35" fmla="*/ 7 h 98"/>
                <a:gd name="T36" fmla="*/ 10 w 16"/>
                <a:gd name="T37" fmla="*/ 4 h 98"/>
                <a:gd name="T38" fmla="*/ 9 w 16"/>
                <a:gd name="T39" fmla="*/ 0 h 98"/>
                <a:gd name="T40" fmla="*/ 7 w 16"/>
                <a:gd name="T41" fmla="*/ 3 h 98"/>
                <a:gd name="T42" fmla="*/ 3 w 16"/>
                <a:gd name="T43" fmla="*/ 7 h 98"/>
                <a:gd name="T44" fmla="*/ 0 w 16"/>
                <a:gd name="T45" fmla="*/ 7 h 98"/>
                <a:gd name="T46" fmla="*/ 0 w 16"/>
                <a:gd name="T47" fmla="*/ 7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8"/>
                <a:gd name="T74" fmla="*/ 16 w 16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8">
                  <a:moveTo>
                    <a:pt x="0" y="7"/>
                  </a:moveTo>
                  <a:lnTo>
                    <a:pt x="3" y="98"/>
                  </a:lnTo>
                  <a:lnTo>
                    <a:pt x="16" y="98"/>
                  </a:lnTo>
                  <a:lnTo>
                    <a:pt x="15" y="92"/>
                  </a:lnTo>
                  <a:lnTo>
                    <a:pt x="15" y="88"/>
                  </a:lnTo>
                  <a:lnTo>
                    <a:pt x="14" y="83"/>
                  </a:lnTo>
                  <a:lnTo>
                    <a:pt x="14" y="78"/>
                  </a:lnTo>
                  <a:lnTo>
                    <a:pt x="13" y="71"/>
                  </a:lnTo>
                  <a:lnTo>
                    <a:pt x="13" y="64"/>
                  </a:lnTo>
                  <a:lnTo>
                    <a:pt x="12" y="58"/>
                  </a:lnTo>
                  <a:lnTo>
                    <a:pt x="12" y="51"/>
                  </a:lnTo>
                  <a:lnTo>
                    <a:pt x="11" y="43"/>
                  </a:lnTo>
                  <a:lnTo>
                    <a:pt x="11" y="36"/>
                  </a:lnTo>
                  <a:lnTo>
                    <a:pt x="10" y="30"/>
                  </a:lnTo>
                  <a:lnTo>
                    <a:pt x="10" y="23"/>
                  </a:lnTo>
                  <a:lnTo>
                    <a:pt x="9" y="16"/>
                  </a:lnTo>
                  <a:lnTo>
                    <a:pt x="9" y="12"/>
                  </a:lnTo>
                  <a:lnTo>
                    <a:pt x="9" y="7"/>
                  </a:lnTo>
                  <a:lnTo>
                    <a:pt x="10" y="4"/>
                  </a:lnTo>
                  <a:lnTo>
                    <a:pt x="9" y="0"/>
                  </a:lnTo>
                  <a:lnTo>
                    <a:pt x="7" y="3"/>
                  </a:lnTo>
                  <a:lnTo>
                    <a:pt x="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2" name="Freeform 116"/>
            <p:cNvSpPr>
              <a:spLocks/>
            </p:cNvSpPr>
            <p:nvPr/>
          </p:nvSpPr>
          <p:spPr bwMode="auto">
            <a:xfrm>
              <a:off x="4259" y="3450"/>
              <a:ext cx="5" cy="24"/>
            </a:xfrm>
            <a:custGeom>
              <a:avLst/>
              <a:gdLst>
                <a:gd name="T0" fmla="*/ 0 w 16"/>
                <a:gd name="T1" fmla="*/ 6 h 96"/>
                <a:gd name="T2" fmla="*/ 3 w 16"/>
                <a:gd name="T3" fmla="*/ 96 h 96"/>
                <a:gd name="T4" fmla="*/ 16 w 16"/>
                <a:gd name="T5" fmla="*/ 96 h 96"/>
                <a:gd name="T6" fmla="*/ 15 w 16"/>
                <a:gd name="T7" fmla="*/ 92 h 96"/>
                <a:gd name="T8" fmla="*/ 15 w 16"/>
                <a:gd name="T9" fmla="*/ 87 h 96"/>
                <a:gd name="T10" fmla="*/ 14 w 16"/>
                <a:gd name="T11" fmla="*/ 82 h 96"/>
                <a:gd name="T12" fmla="*/ 14 w 16"/>
                <a:gd name="T13" fmla="*/ 76 h 96"/>
                <a:gd name="T14" fmla="*/ 14 w 16"/>
                <a:gd name="T15" fmla="*/ 70 h 96"/>
                <a:gd name="T16" fmla="*/ 13 w 16"/>
                <a:gd name="T17" fmla="*/ 63 h 96"/>
                <a:gd name="T18" fmla="*/ 12 w 16"/>
                <a:gd name="T19" fmla="*/ 56 h 96"/>
                <a:gd name="T20" fmla="*/ 12 w 16"/>
                <a:gd name="T21" fmla="*/ 50 h 96"/>
                <a:gd name="T22" fmla="*/ 11 w 16"/>
                <a:gd name="T23" fmla="*/ 43 h 96"/>
                <a:gd name="T24" fmla="*/ 11 w 16"/>
                <a:gd name="T25" fmla="*/ 36 h 96"/>
                <a:gd name="T26" fmla="*/ 11 w 16"/>
                <a:gd name="T27" fmla="*/ 30 h 96"/>
                <a:gd name="T28" fmla="*/ 11 w 16"/>
                <a:gd name="T29" fmla="*/ 23 h 96"/>
                <a:gd name="T30" fmla="*/ 10 w 16"/>
                <a:gd name="T31" fmla="*/ 16 h 96"/>
                <a:gd name="T32" fmla="*/ 10 w 16"/>
                <a:gd name="T33" fmla="*/ 12 h 96"/>
                <a:gd name="T34" fmla="*/ 10 w 16"/>
                <a:gd name="T35" fmla="*/ 7 h 96"/>
                <a:gd name="T36" fmla="*/ 11 w 16"/>
                <a:gd name="T37" fmla="*/ 4 h 96"/>
                <a:gd name="T38" fmla="*/ 10 w 16"/>
                <a:gd name="T39" fmla="*/ 0 h 96"/>
                <a:gd name="T40" fmla="*/ 7 w 16"/>
                <a:gd name="T41" fmla="*/ 3 h 96"/>
                <a:gd name="T42" fmla="*/ 4 w 16"/>
                <a:gd name="T43" fmla="*/ 6 h 96"/>
                <a:gd name="T44" fmla="*/ 0 w 16"/>
                <a:gd name="T45" fmla="*/ 6 h 96"/>
                <a:gd name="T46" fmla="*/ 0 w 16"/>
                <a:gd name="T47" fmla="*/ 6 h 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6"/>
                <a:gd name="T74" fmla="*/ 16 w 16"/>
                <a:gd name="T75" fmla="*/ 96 h 9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6">
                  <a:moveTo>
                    <a:pt x="0" y="6"/>
                  </a:moveTo>
                  <a:lnTo>
                    <a:pt x="3" y="96"/>
                  </a:lnTo>
                  <a:lnTo>
                    <a:pt x="16" y="96"/>
                  </a:lnTo>
                  <a:lnTo>
                    <a:pt x="15" y="92"/>
                  </a:lnTo>
                  <a:lnTo>
                    <a:pt x="15" y="87"/>
                  </a:lnTo>
                  <a:lnTo>
                    <a:pt x="14" y="82"/>
                  </a:lnTo>
                  <a:lnTo>
                    <a:pt x="14" y="76"/>
                  </a:lnTo>
                  <a:lnTo>
                    <a:pt x="14" y="70"/>
                  </a:lnTo>
                  <a:lnTo>
                    <a:pt x="13" y="63"/>
                  </a:lnTo>
                  <a:lnTo>
                    <a:pt x="12" y="56"/>
                  </a:lnTo>
                  <a:lnTo>
                    <a:pt x="12" y="50"/>
                  </a:lnTo>
                  <a:lnTo>
                    <a:pt x="11" y="43"/>
                  </a:lnTo>
                  <a:lnTo>
                    <a:pt x="11" y="36"/>
                  </a:lnTo>
                  <a:lnTo>
                    <a:pt x="11" y="30"/>
                  </a:lnTo>
                  <a:lnTo>
                    <a:pt x="11" y="23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1" y="4"/>
                  </a:lnTo>
                  <a:lnTo>
                    <a:pt x="10" y="0"/>
                  </a:lnTo>
                  <a:lnTo>
                    <a:pt x="7" y="3"/>
                  </a:lnTo>
                  <a:lnTo>
                    <a:pt x="4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3" name="Freeform 117"/>
            <p:cNvSpPr>
              <a:spLocks/>
            </p:cNvSpPr>
            <p:nvPr/>
          </p:nvSpPr>
          <p:spPr bwMode="auto">
            <a:xfrm>
              <a:off x="4270" y="3424"/>
              <a:ext cx="6" cy="25"/>
            </a:xfrm>
            <a:custGeom>
              <a:avLst/>
              <a:gdLst>
                <a:gd name="T0" fmla="*/ 0 w 16"/>
                <a:gd name="T1" fmla="*/ 6 h 98"/>
                <a:gd name="T2" fmla="*/ 3 w 16"/>
                <a:gd name="T3" fmla="*/ 96 h 98"/>
                <a:gd name="T4" fmla="*/ 16 w 16"/>
                <a:gd name="T5" fmla="*/ 98 h 98"/>
                <a:gd name="T6" fmla="*/ 15 w 16"/>
                <a:gd name="T7" fmla="*/ 92 h 98"/>
                <a:gd name="T8" fmla="*/ 15 w 16"/>
                <a:gd name="T9" fmla="*/ 88 h 98"/>
                <a:gd name="T10" fmla="*/ 14 w 16"/>
                <a:gd name="T11" fmla="*/ 82 h 98"/>
                <a:gd name="T12" fmla="*/ 14 w 16"/>
                <a:gd name="T13" fmla="*/ 76 h 98"/>
                <a:gd name="T14" fmla="*/ 14 w 16"/>
                <a:gd name="T15" fmla="*/ 70 h 98"/>
                <a:gd name="T16" fmla="*/ 13 w 16"/>
                <a:gd name="T17" fmla="*/ 63 h 98"/>
                <a:gd name="T18" fmla="*/ 12 w 16"/>
                <a:gd name="T19" fmla="*/ 56 h 98"/>
                <a:gd name="T20" fmla="*/ 12 w 16"/>
                <a:gd name="T21" fmla="*/ 50 h 98"/>
                <a:gd name="T22" fmla="*/ 12 w 16"/>
                <a:gd name="T23" fmla="*/ 43 h 98"/>
                <a:gd name="T24" fmla="*/ 11 w 16"/>
                <a:gd name="T25" fmla="*/ 36 h 98"/>
                <a:gd name="T26" fmla="*/ 11 w 16"/>
                <a:gd name="T27" fmla="*/ 30 h 98"/>
                <a:gd name="T28" fmla="*/ 11 w 16"/>
                <a:gd name="T29" fmla="*/ 23 h 98"/>
                <a:gd name="T30" fmla="*/ 10 w 16"/>
                <a:gd name="T31" fmla="*/ 16 h 98"/>
                <a:gd name="T32" fmla="*/ 10 w 16"/>
                <a:gd name="T33" fmla="*/ 12 h 98"/>
                <a:gd name="T34" fmla="*/ 10 w 16"/>
                <a:gd name="T35" fmla="*/ 7 h 98"/>
                <a:gd name="T36" fmla="*/ 11 w 16"/>
                <a:gd name="T37" fmla="*/ 4 h 98"/>
                <a:gd name="T38" fmla="*/ 10 w 16"/>
                <a:gd name="T39" fmla="*/ 0 h 98"/>
                <a:gd name="T40" fmla="*/ 7 w 16"/>
                <a:gd name="T41" fmla="*/ 3 h 98"/>
                <a:gd name="T42" fmla="*/ 4 w 16"/>
                <a:gd name="T43" fmla="*/ 6 h 98"/>
                <a:gd name="T44" fmla="*/ 0 w 16"/>
                <a:gd name="T45" fmla="*/ 6 h 98"/>
                <a:gd name="T46" fmla="*/ 0 w 16"/>
                <a:gd name="T47" fmla="*/ 6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8"/>
                <a:gd name="T74" fmla="*/ 16 w 16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8">
                  <a:moveTo>
                    <a:pt x="0" y="6"/>
                  </a:moveTo>
                  <a:lnTo>
                    <a:pt x="3" y="96"/>
                  </a:lnTo>
                  <a:lnTo>
                    <a:pt x="16" y="98"/>
                  </a:lnTo>
                  <a:lnTo>
                    <a:pt x="15" y="92"/>
                  </a:lnTo>
                  <a:lnTo>
                    <a:pt x="15" y="88"/>
                  </a:lnTo>
                  <a:lnTo>
                    <a:pt x="14" y="82"/>
                  </a:lnTo>
                  <a:lnTo>
                    <a:pt x="14" y="76"/>
                  </a:lnTo>
                  <a:lnTo>
                    <a:pt x="14" y="70"/>
                  </a:lnTo>
                  <a:lnTo>
                    <a:pt x="13" y="63"/>
                  </a:lnTo>
                  <a:lnTo>
                    <a:pt x="12" y="56"/>
                  </a:lnTo>
                  <a:lnTo>
                    <a:pt x="12" y="50"/>
                  </a:lnTo>
                  <a:lnTo>
                    <a:pt x="12" y="43"/>
                  </a:lnTo>
                  <a:lnTo>
                    <a:pt x="11" y="36"/>
                  </a:lnTo>
                  <a:lnTo>
                    <a:pt x="11" y="30"/>
                  </a:lnTo>
                  <a:lnTo>
                    <a:pt x="11" y="23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1" y="4"/>
                  </a:lnTo>
                  <a:lnTo>
                    <a:pt x="10" y="0"/>
                  </a:lnTo>
                  <a:lnTo>
                    <a:pt x="7" y="3"/>
                  </a:lnTo>
                  <a:lnTo>
                    <a:pt x="4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4" name="Freeform 118"/>
            <p:cNvSpPr>
              <a:spLocks/>
            </p:cNvSpPr>
            <p:nvPr/>
          </p:nvSpPr>
          <p:spPr bwMode="auto">
            <a:xfrm>
              <a:off x="4263" y="3426"/>
              <a:ext cx="5" cy="24"/>
            </a:xfrm>
            <a:custGeom>
              <a:avLst/>
              <a:gdLst>
                <a:gd name="T0" fmla="*/ 0 w 15"/>
                <a:gd name="T1" fmla="*/ 7 h 97"/>
                <a:gd name="T2" fmla="*/ 3 w 15"/>
                <a:gd name="T3" fmla="*/ 96 h 97"/>
                <a:gd name="T4" fmla="*/ 15 w 15"/>
                <a:gd name="T5" fmla="*/ 97 h 97"/>
                <a:gd name="T6" fmla="*/ 15 w 15"/>
                <a:gd name="T7" fmla="*/ 92 h 97"/>
                <a:gd name="T8" fmla="*/ 14 w 15"/>
                <a:gd name="T9" fmla="*/ 88 h 97"/>
                <a:gd name="T10" fmla="*/ 14 w 15"/>
                <a:gd name="T11" fmla="*/ 83 h 97"/>
                <a:gd name="T12" fmla="*/ 14 w 15"/>
                <a:gd name="T13" fmla="*/ 77 h 97"/>
                <a:gd name="T14" fmla="*/ 13 w 15"/>
                <a:gd name="T15" fmla="*/ 71 h 97"/>
                <a:gd name="T16" fmla="*/ 13 w 15"/>
                <a:gd name="T17" fmla="*/ 64 h 97"/>
                <a:gd name="T18" fmla="*/ 12 w 15"/>
                <a:gd name="T19" fmla="*/ 57 h 97"/>
                <a:gd name="T20" fmla="*/ 12 w 15"/>
                <a:gd name="T21" fmla="*/ 51 h 97"/>
                <a:gd name="T22" fmla="*/ 12 w 15"/>
                <a:gd name="T23" fmla="*/ 43 h 97"/>
                <a:gd name="T24" fmla="*/ 11 w 15"/>
                <a:gd name="T25" fmla="*/ 36 h 97"/>
                <a:gd name="T26" fmla="*/ 10 w 15"/>
                <a:gd name="T27" fmla="*/ 29 h 97"/>
                <a:gd name="T28" fmla="*/ 10 w 15"/>
                <a:gd name="T29" fmla="*/ 23 h 97"/>
                <a:gd name="T30" fmla="*/ 10 w 15"/>
                <a:gd name="T31" fmla="*/ 16 h 97"/>
                <a:gd name="T32" fmla="*/ 10 w 15"/>
                <a:gd name="T33" fmla="*/ 12 h 97"/>
                <a:gd name="T34" fmla="*/ 10 w 15"/>
                <a:gd name="T35" fmla="*/ 7 h 97"/>
                <a:gd name="T36" fmla="*/ 10 w 15"/>
                <a:gd name="T37" fmla="*/ 4 h 97"/>
                <a:gd name="T38" fmla="*/ 10 w 15"/>
                <a:gd name="T39" fmla="*/ 0 h 97"/>
                <a:gd name="T40" fmla="*/ 8 w 15"/>
                <a:gd name="T41" fmla="*/ 3 h 97"/>
                <a:gd name="T42" fmla="*/ 4 w 15"/>
                <a:gd name="T43" fmla="*/ 7 h 97"/>
                <a:gd name="T44" fmla="*/ 0 w 15"/>
                <a:gd name="T45" fmla="*/ 7 h 97"/>
                <a:gd name="T46" fmla="*/ 0 w 15"/>
                <a:gd name="T47" fmla="*/ 7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7"/>
                <a:gd name="T74" fmla="*/ 15 w 15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7">
                  <a:moveTo>
                    <a:pt x="0" y="7"/>
                  </a:moveTo>
                  <a:lnTo>
                    <a:pt x="3" y="96"/>
                  </a:lnTo>
                  <a:lnTo>
                    <a:pt x="15" y="97"/>
                  </a:lnTo>
                  <a:lnTo>
                    <a:pt x="15" y="92"/>
                  </a:lnTo>
                  <a:lnTo>
                    <a:pt x="14" y="88"/>
                  </a:lnTo>
                  <a:lnTo>
                    <a:pt x="14" y="83"/>
                  </a:lnTo>
                  <a:lnTo>
                    <a:pt x="14" y="77"/>
                  </a:lnTo>
                  <a:lnTo>
                    <a:pt x="13" y="71"/>
                  </a:lnTo>
                  <a:lnTo>
                    <a:pt x="13" y="64"/>
                  </a:lnTo>
                  <a:lnTo>
                    <a:pt x="12" y="57"/>
                  </a:lnTo>
                  <a:lnTo>
                    <a:pt x="12" y="51"/>
                  </a:lnTo>
                  <a:lnTo>
                    <a:pt x="12" y="43"/>
                  </a:lnTo>
                  <a:lnTo>
                    <a:pt x="11" y="36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5" name="Freeform 119"/>
            <p:cNvSpPr>
              <a:spLocks/>
            </p:cNvSpPr>
            <p:nvPr/>
          </p:nvSpPr>
          <p:spPr bwMode="auto">
            <a:xfrm>
              <a:off x="4252" y="3426"/>
              <a:ext cx="6" cy="25"/>
            </a:xfrm>
            <a:custGeom>
              <a:avLst/>
              <a:gdLst>
                <a:gd name="T0" fmla="*/ 0 w 16"/>
                <a:gd name="T1" fmla="*/ 7 h 98"/>
                <a:gd name="T2" fmla="*/ 3 w 16"/>
                <a:gd name="T3" fmla="*/ 98 h 98"/>
                <a:gd name="T4" fmla="*/ 16 w 16"/>
                <a:gd name="T5" fmla="*/ 98 h 98"/>
                <a:gd name="T6" fmla="*/ 15 w 16"/>
                <a:gd name="T7" fmla="*/ 94 h 98"/>
                <a:gd name="T8" fmla="*/ 15 w 16"/>
                <a:gd name="T9" fmla="*/ 88 h 98"/>
                <a:gd name="T10" fmla="*/ 14 w 16"/>
                <a:gd name="T11" fmla="*/ 83 h 98"/>
                <a:gd name="T12" fmla="*/ 14 w 16"/>
                <a:gd name="T13" fmla="*/ 78 h 98"/>
                <a:gd name="T14" fmla="*/ 14 w 16"/>
                <a:gd name="T15" fmla="*/ 71 h 98"/>
                <a:gd name="T16" fmla="*/ 13 w 16"/>
                <a:gd name="T17" fmla="*/ 64 h 98"/>
                <a:gd name="T18" fmla="*/ 13 w 16"/>
                <a:gd name="T19" fmla="*/ 58 h 98"/>
                <a:gd name="T20" fmla="*/ 13 w 16"/>
                <a:gd name="T21" fmla="*/ 51 h 98"/>
                <a:gd name="T22" fmla="*/ 11 w 16"/>
                <a:gd name="T23" fmla="*/ 43 h 98"/>
                <a:gd name="T24" fmla="*/ 11 w 16"/>
                <a:gd name="T25" fmla="*/ 36 h 98"/>
                <a:gd name="T26" fmla="*/ 11 w 16"/>
                <a:gd name="T27" fmla="*/ 30 h 98"/>
                <a:gd name="T28" fmla="*/ 11 w 16"/>
                <a:gd name="T29" fmla="*/ 24 h 98"/>
                <a:gd name="T30" fmla="*/ 10 w 16"/>
                <a:gd name="T31" fmla="*/ 18 h 98"/>
                <a:gd name="T32" fmla="*/ 10 w 16"/>
                <a:gd name="T33" fmla="*/ 12 h 98"/>
                <a:gd name="T34" fmla="*/ 10 w 16"/>
                <a:gd name="T35" fmla="*/ 8 h 98"/>
                <a:gd name="T36" fmla="*/ 11 w 16"/>
                <a:gd name="T37" fmla="*/ 4 h 98"/>
                <a:gd name="T38" fmla="*/ 10 w 16"/>
                <a:gd name="T39" fmla="*/ 0 h 98"/>
                <a:gd name="T40" fmla="*/ 8 w 16"/>
                <a:gd name="T41" fmla="*/ 4 h 98"/>
                <a:gd name="T42" fmla="*/ 4 w 16"/>
                <a:gd name="T43" fmla="*/ 7 h 98"/>
                <a:gd name="T44" fmla="*/ 0 w 16"/>
                <a:gd name="T45" fmla="*/ 7 h 98"/>
                <a:gd name="T46" fmla="*/ 0 w 16"/>
                <a:gd name="T47" fmla="*/ 7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8"/>
                <a:gd name="T74" fmla="*/ 16 w 16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8">
                  <a:moveTo>
                    <a:pt x="0" y="7"/>
                  </a:moveTo>
                  <a:lnTo>
                    <a:pt x="3" y="98"/>
                  </a:lnTo>
                  <a:lnTo>
                    <a:pt x="16" y="98"/>
                  </a:lnTo>
                  <a:lnTo>
                    <a:pt x="15" y="94"/>
                  </a:lnTo>
                  <a:lnTo>
                    <a:pt x="15" y="88"/>
                  </a:lnTo>
                  <a:lnTo>
                    <a:pt x="14" y="83"/>
                  </a:lnTo>
                  <a:lnTo>
                    <a:pt x="14" y="78"/>
                  </a:lnTo>
                  <a:lnTo>
                    <a:pt x="14" y="71"/>
                  </a:lnTo>
                  <a:lnTo>
                    <a:pt x="13" y="64"/>
                  </a:lnTo>
                  <a:lnTo>
                    <a:pt x="13" y="58"/>
                  </a:lnTo>
                  <a:lnTo>
                    <a:pt x="13" y="51"/>
                  </a:lnTo>
                  <a:lnTo>
                    <a:pt x="11" y="43"/>
                  </a:lnTo>
                  <a:lnTo>
                    <a:pt x="11" y="36"/>
                  </a:lnTo>
                  <a:lnTo>
                    <a:pt x="11" y="30"/>
                  </a:lnTo>
                  <a:lnTo>
                    <a:pt x="11" y="24"/>
                  </a:lnTo>
                  <a:lnTo>
                    <a:pt x="10" y="18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1" y="4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6" name="Freeform 120"/>
            <p:cNvSpPr>
              <a:spLocks/>
            </p:cNvSpPr>
            <p:nvPr/>
          </p:nvSpPr>
          <p:spPr bwMode="auto">
            <a:xfrm>
              <a:off x="4234" y="3429"/>
              <a:ext cx="5" cy="24"/>
            </a:xfrm>
            <a:custGeom>
              <a:avLst/>
              <a:gdLst>
                <a:gd name="T0" fmla="*/ 0 w 17"/>
                <a:gd name="T1" fmla="*/ 5 h 97"/>
                <a:gd name="T2" fmla="*/ 4 w 17"/>
                <a:gd name="T3" fmla="*/ 96 h 97"/>
                <a:gd name="T4" fmla="*/ 17 w 17"/>
                <a:gd name="T5" fmla="*/ 97 h 97"/>
                <a:gd name="T6" fmla="*/ 16 w 17"/>
                <a:gd name="T7" fmla="*/ 92 h 97"/>
                <a:gd name="T8" fmla="*/ 16 w 17"/>
                <a:gd name="T9" fmla="*/ 88 h 97"/>
                <a:gd name="T10" fmla="*/ 15 w 17"/>
                <a:gd name="T11" fmla="*/ 81 h 97"/>
                <a:gd name="T12" fmla="*/ 15 w 17"/>
                <a:gd name="T13" fmla="*/ 77 h 97"/>
                <a:gd name="T14" fmla="*/ 14 w 17"/>
                <a:gd name="T15" fmla="*/ 69 h 97"/>
                <a:gd name="T16" fmla="*/ 14 w 17"/>
                <a:gd name="T17" fmla="*/ 62 h 97"/>
                <a:gd name="T18" fmla="*/ 13 w 17"/>
                <a:gd name="T19" fmla="*/ 56 h 97"/>
                <a:gd name="T20" fmla="*/ 13 w 17"/>
                <a:gd name="T21" fmla="*/ 49 h 97"/>
                <a:gd name="T22" fmla="*/ 12 w 17"/>
                <a:gd name="T23" fmla="*/ 41 h 97"/>
                <a:gd name="T24" fmla="*/ 11 w 17"/>
                <a:gd name="T25" fmla="*/ 34 h 97"/>
                <a:gd name="T26" fmla="*/ 11 w 17"/>
                <a:gd name="T27" fmla="*/ 28 h 97"/>
                <a:gd name="T28" fmla="*/ 11 w 17"/>
                <a:gd name="T29" fmla="*/ 22 h 97"/>
                <a:gd name="T30" fmla="*/ 10 w 17"/>
                <a:gd name="T31" fmla="*/ 16 h 97"/>
                <a:gd name="T32" fmla="*/ 10 w 17"/>
                <a:gd name="T33" fmla="*/ 12 h 97"/>
                <a:gd name="T34" fmla="*/ 10 w 17"/>
                <a:gd name="T35" fmla="*/ 6 h 97"/>
                <a:gd name="T36" fmla="*/ 11 w 17"/>
                <a:gd name="T37" fmla="*/ 2 h 97"/>
                <a:gd name="T38" fmla="*/ 10 w 17"/>
                <a:gd name="T39" fmla="*/ 0 h 97"/>
                <a:gd name="T40" fmla="*/ 8 w 17"/>
                <a:gd name="T41" fmla="*/ 2 h 97"/>
                <a:gd name="T42" fmla="*/ 4 w 17"/>
                <a:gd name="T43" fmla="*/ 5 h 97"/>
                <a:gd name="T44" fmla="*/ 0 w 17"/>
                <a:gd name="T45" fmla="*/ 5 h 97"/>
                <a:gd name="T46" fmla="*/ 0 w 17"/>
                <a:gd name="T47" fmla="*/ 5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"/>
                <a:gd name="T73" fmla="*/ 0 h 97"/>
                <a:gd name="T74" fmla="*/ 17 w 17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" h="97">
                  <a:moveTo>
                    <a:pt x="0" y="5"/>
                  </a:moveTo>
                  <a:lnTo>
                    <a:pt x="4" y="96"/>
                  </a:lnTo>
                  <a:lnTo>
                    <a:pt x="17" y="97"/>
                  </a:lnTo>
                  <a:lnTo>
                    <a:pt x="16" y="92"/>
                  </a:lnTo>
                  <a:lnTo>
                    <a:pt x="16" y="88"/>
                  </a:lnTo>
                  <a:lnTo>
                    <a:pt x="15" y="81"/>
                  </a:lnTo>
                  <a:lnTo>
                    <a:pt x="15" y="77"/>
                  </a:lnTo>
                  <a:lnTo>
                    <a:pt x="14" y="69"/>
                  </a:lnTo>
                  <a:lnTo>
                    <a:pt x="14" y="62"/>
                  </a:lnTo>
                  <a:lnTo>
                    <a:pt x="13" y="56"/>
                  </a:lnTo>
                  <a:lnTo>
                    <a:pt x="13" y="49"/>
                  </a:lnTo>
                  <a:lnTo>
                    <a:pt x="12" y="41"/>
                  </a:lnTo>
                  <a:lnTo>
                    <a:pt x="11" y="34"/>
                  </a:lnTo>
                  <a:lnTo>
                    <a:pt x="11" y="28"/>
                  </a:lnTo>
                  <a:lnTo>
                    <a:pt x="11" y="22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8" y="2"/>
                  </a:lnTo>
                  <a:lnTo>
                    <a:pt x="4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" name="Freeform 121"/>
            <p:cNvSpPr>
              <a:spLocks/>
            </p:cNvSpPr>
            <p:nvPr/>
          </p:nvSpPr>
          <p:spPr bwMode="auto">
            <a:xfrm>
              <a:off x="4274" y="3400"/>
              <a:ext cx="6" cy="24"/>
            </a:xfrm>
            <a:custGeom>
              <a:avLst/>
              <a:gdLst>
                <a:gd name="T0" fmla="*/ 0 w 16"/>
                <a:gd name="T1" fmla="*/ 7 h 97"/>
                <a:gd name="T2" fmla="*/ 3 w 16"/>
                <a:gd name="T3" fmla="*/ 97 h 97"/>
                <a:gd name="T4" fmla="*/ 16 w 16"/>
                <a:gd name="T5" fmla="*/ 97 h 97"/>
                <a:gd name="T6" fmla="*/ 15 w 16"/>
                <a:gd name="T7" fmla="*/ 92 h 97"/>
                <a:gd name="T8" fmla="*/ 15 w 16"/>
                <a:gd name="T9" fmla="*/ 88 h 97"/>
                <a:gd name="T10" fmla="*/ 14 w 16"/>
                <a:gd name="T11" fmla="*/ 83 h 97"/>
                <a:gd name="T12" fmla="*/ 14 w 16"/>
                <a:gd name="T13" fmla="*/ 77 h 97"/>
                <a:gd name="T14" fmla="*/ 13 w 16"/>
                <a:gd name="T15" fmla="*/ 71 h 97"/>
                <a:gd name="T16" fmla="*/ 13 w 16"/>
                <a:gd name="T17" fmla="*/ 64 h 97"/>
                <a:gd name="T18" fmla="*/ 12 w 16"/>
                <a:gd name="T19" fmla="*/ 57 h 97"/>
                <a:gd name="T20" fmla="*/ 12 w 16"/>
                <a:gd name="T21" fmla="*/ 51 h 97"/>
                <a:gd name="T22" fmla="*/ 12 w 16"/>
                <a:gd name="T23" fmla="*/ 43 h 97"/>
                <a:gd name="T24" fmla="*/ 11 w 16"/>
                <a:gd name="T25" fmla="*/ 36 h 97"/>
                <a:gd name="T26" fmla="*/ 10 w 16"/>
                <a:gd name="T27" fmla="*/ 29 h 97"/>
                <a:gd name="T28" fmla="*/ 10 w 16"/>
                <a:gd name="T29" fmla="*/ 24 h 97"/>
                <a:gd name="T30" fmla="*/ 10 w 16"/>
                <a:gd name="T31" fmla="*/ 17 h 97"/>
                <a:gd name="T32" fmla="*/ 10 w 16"/>
                <a:gd name="T33" fmla="*/ 12 h 97"/>
                <a:gd name="T34" fmla="*/ 10 w 16"/>
                <a:gd name="T35" fmla="*/ 7 h 97"/>
                <a:gd name="T36" fmla="*/ 10 w 16"/>
                <a:gd name="T37" fmla="*/ 4 h 97"/>
                <a:gd name="T38" fmla="*/ 10 w 16"/>
                <a:gd name="T39" fmla="*/ 0 h 97"/>
                <a:gd name="T40" fmla="*/ 8 w 16"/>
                <a:gd name="T41" fmla="*/ 4 h 97"/>
                <a:gd name="T42" fmla="*/ 4 w 16"/>
                <a:gd name="T43" fmla="*/ 7 h 97"/>
                <a:gd name="T44" fmla="*/ 0 w 16"/>
                <a:gd name="T45" fmla="*/ 7 h 97"/>
                <a:gd name="T46" fmla="*/ 0 w 16"/>
                <a:gd name="T47" fmla="*/ 7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7"/>
                <a:gd name="T74" fmla="*/ 16 w 16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7">
                  <a:moveTo>
                    <a:pt x="0" y="7"/>
                  </a:moveTo>
                  <a:lnTo>
                    <a:pt x="3" y="97"/>
                  </a:lnTo>
                  <a:lnTo>
                    <a:pt x="16" y="97"/>
                  </a:lnTo>
                  <a:lnTo>
                    <a:pt x="15" y="92"/>
                  </a:lnTo>
                  <a:lnTo>
                    <a:pt x="15" y="88"/>
                  </a:lnTo>
                  <a:lnTo>
                    <a:pt x="14" y="83"/>
                  </a:lnTo>
                  <a:lnTo>
                    <a:pt x="14" y="77"/>
                  </a:lnTo>
                  <a:lnTo>
                    <a:pt x="13" y="71"/>
                  </a:lnTo>
                  <a:lnTo>
                    <a:pt x="13" y="64"/>
                  </a:lnTo>
                  <a:lnTo>
                    <a:pt x="12" y="57"/>
                  </a:lnTo>
                  <a:lnTo>
                    <a:pt x="12" y="51"/>
                  </a:lnTo>
                  <a:lnTo>
                    <a:pt x="12" y="43"/>
                  </a:lnTo>
                  <a:lnTo>
                    <a:pt x="11" y="36"/>
                  </a:lnTo>
                  <a:lnTo>
                    <a:pt x="10" y="29"/>
                  </a:lnTo>
                  <a:lnTo>
                    <a:pt x="10" y="24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" name="Freeform 122"/>
            <p:cNvSpPr>
              <a:spLocks/>
            </p:cNvSpPr>
            <p:nvPr/>
          </p:nvSpPr>
          <p:spPr bwMode="auto">
            <a:xfrm>
              <a:off x="4267" y="3402"/>
              <a:ext cx="5" cy="24"/>
            </a:xfrm>
            <a:custGeom>
              <a:avLst/>
              <a:gdLst>
                <a:gd name="T0" fmla="*/ 0 w 16"/>
                <a:gd name="T1" fmla="*/ 7 h 97"/>
                <a:gd name="T2" fmla="*/ 3 w 16"/>
                <a:gd name="T3" fmla="*/ 96 h 97"/>
                <a:gd name="T4" fmla="*/ 16 w 16"/>
                <a:gd name="T5" fmla="*/ 97 h 97"/>
                <a:gd name="T6" fmla="*/ 15 w 16"/>
                <a:gd name="T7" fmla="*/ 92 h 97"/>
                <a:gd name="T8" fmla="*/ 15 w 16"/>
                <a:gd name="T9" fmla="*/ 88 h 97"/>
                <a:gd name="T10" fmla="*/ 14 w 16"/>
                <a:gd name="T11" fmla="*/ 81 h 97"/>
                <a:gd name="T12" fmla="*/ 14 w 16"/>
                <a:gd name="T13" fmla="*/ 76 h 97"/>
                <a:gd name="T14" fmla="*/ 13 w 16"/>
                <a:gd name="T15" fmla="*/ 69 h 97"/>
                <a:gd name="T16" fmla="*/ 13 w 16"/>
                <a:gd name="T17" fmla="*/ 63 h 97"/>
                <a:gd name="T18" fmla="*/ 12 w 16"/>
                <a:gd name="T19" fmla="*/ 56 h 97"/>
                <a:gd name="T20" fmla="*/ 12 w 16"/>
                <a:gd name="T21" fmla="*/ 49 h 97"/>
                <a:gd name="T22" fmla="*/ 11 w 16"/>
                <a:gd name="T23" fmla="*/ 43 h 97"/>
                <a:gd name="T24" fmla="*/ 11 w 16"/>
                <a:gd name="T25" fmla="*/ 36 h 97"/>
                <a:gd name="T26" fmla="*/ 10 w 16"/>
                <a:gd name="T27" fmla="*/ 29 h 97"/>
                <a:gd name="T28" fmla="*/ 10 w 16"/>
                <a:gd name="T29" fmla="*/ 23 h 97"/>
                <a:gd name="T30" fmla="*/ 9 w 16"/>
                <a:gd name="T31" fmla="*/ 16 h 97"/>
                <a:gd name="T32" fmla="*/ 9 w 16"/>
                <a:gd name="T33" fmla="*/ 12 h 97"/>
                <a:gd name="T34" fmla="*/ 9 w 16"/>
                <a:gd name="T35" fmla="*/ 7 h 97"/>
                <a:gd name="T36" fmla="*/ 10 w 16"/>
                <a:gd name="T37" fmla="*/ 4 h 97"/>
                <a:gd name="T38" fmla="*/ 9 w 16"/>
                <a:gd name="T39" fmla="*/ 0 h 97"/>
                <a:gd name="T40" fmla="*/ 7 w 16"/>
                <a:gd name="T41" fmla="*/ 3 h 97"/>
                <a:gd name="T42" fmla="*/ 3 w 16"/>
                <a:gd name="T43" fmla="*/ 7 h 97"/>
                <a:gd name="T44" fmla="*/ 0 w 16"/>
                <a:gd name="T45" fmla="*/ 7 h 97"/>
                <a:gd name="T46" fmla="*/ 0 w 16"/>
                <a:gd name="T47" fmla="*/ 7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7"/>
                <a:gd name="T74" fmla="*/ 16 w 16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7">
                  <a:moveTo>
                    <a:pt x="0" y="7"/>
                  </a:moveTo>
                  <a:lnTo>
                    <a:pt x="3" y="96"/>
                  </a:lnTo>
                  <a:lnTo>
                    <a:pt x="16" y="97"/>
                  </a:lnTo>
                  <a:lnTo>
                    <a:pt x="15" y="92"/>
                  </a:lnTo>
                  <a:lnTo>
                    <a:pt x="15" y="88"/>
                  </a:lnTo>
                  <a:lnTo>
                    <a:pt x="14" y="81"/>
                  </a:lnTo>
                  <a:lnTo>
                    <a:pt x="14" y="76"/>
                  </a:lnTo>
                  <a:lnTo>
                    <a:pt x="13" y="69"/>
                  </a:lnTo>
                  <a:lnTo>
                    <a:pt x="13" y="63"/>
                  </a:lnTo>
                  <a:lnTo>
                    <a:pt x="12" y="56"/>
                  </a:lnTo>
                  <a:lnTo>
                    <a:pt x="12" y="49"/>
                  </a:lnTo>
                  <a:lnTo>
                    <a:pt x="11" y="43"/>
                  </a:lnTo>
                  <a:lnTo>
                    <a:pt x="11" y="36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9" y="16"/>
                  </a:lnTo>
                  <a:lnTo>
                    <a:pt x="9" y="12"/>
                  </a:lnTo>
                  <a:lnTo>
                    <a:pt x="9" y="7"/>
                  </a:lnTo>
                  <a:lnTo>
                    <a:pt x="10" y="4"/>
                  </a:lnTo>
                  <a:lnTo>
                    <a:pt x="9" y="0"/>
                  </a:lnTo>
                  <a:lnTo>
                    <a:pt x="7" y="3"/>
                  </a:lnTo>
                  <a:lnTo>
                    <a:pt x="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" name="Freeform 123"/>
            <p:cNvSpPr>
              <a:spLocks/>
            </p:cNvSpPr>
            <p:nvPr/>
          </p:nvSpPr>
          <p:spPr bwMode="auto">
            <a:xfrm>
              <a:off x="4278" y="3376"/>
              <a:ext cx="6" cy="24"/>
            </a:xfrm>
            <a:custGeom>
              <a:avLst/>
              <a:gdLst>
                <a:gd name="T0" fmla="*/ 0 w 16"/>
                <a:gd name="T1" fmla="*/ 7 h 97"/>
                <a:gd name="T2" fmla="*/ 3 w 16"/>
                <a:gd name="T3" fmla="*/ 97 h 97"/>
                <a:gd name="T4" fmla="*/ 16 w 16"/>
                <a:gd name="T5" fmla="*/ 97 h 97"/>
                <a:gd name="T6" fmla="*/ 15 w 16"/>
                <a:gd name="T7" fmla="*/ 92 h 97"/>
                <a:gd name="T8" fmla="*/ 15 w 16"/>
                <a:gd name="T9" fmla="*/ 88 h 97"/>
                <a:gd name="T10" fmla="*/ 14 w 16"/>
                <a:gd name="T11" fmla="*/ 83 h 97"/>
                <a:gd name="T12" fmla="*/ 14 w 16"/>
                <a:gd name="T13" fmla="*/ 76 h 97"/>
                <a:gd name="T14" fmla="*/ 13 w 16"/>
                <a:gd name="T15" fmla="*/ 69 h 97"/>
                <a:gd name="T16" fmla="*/ 13 w 16"/>
                <a:gd name="T17" fmla="*/ 63 h 97"/>
                <a:gd name="T18" fmla="*/ 12 w 16"/>
                <a:gd name="T19" fmla="*/ 56 h 97"/>
                <a:gd name="T20" fmla="*/ 12 w 16"/>
                <a:gd name="T21" fmla="*/ 49 h 97"/>
                <a:gd name="T22" fmla="*/ 11 w 16"/>
                <a:gd name="T23" fmla="*/ 43 h 97"/>
                <a:gd name="T24" fmla="*/ 11 w 16"/>
                <a:gd name="T25" fmla="*/ 35 h 97"/>
                <a:gd name="T26" fmla="*/ 10 w 16"/>
                <a:gd name="T27" fmla="*/ 28 h 97"/>
                <a:gd name="T28" fmla="*/ 10 w 16"/>
                <a:gd name="T29" fmla="*/ 23 h 97"/>
                <a:gd name="T30" fmla="*/ 10 w 16"/>
                <a:gd name="T31" fmla="*/ 16 h 97"/>
                <a:gd name="T32" fmla="*/ 10 w 16"/>
                <a:gd name="T33" fmla="*/ 11 h 97"/>
                <a:gd name="T34" fmla="*/ 10 w 16"/>
                <a:gd name="T35" fmla="*/ 7 h 97"/>
                <a:gd name="T36" fmla="*/ 10 w 16"/>
                <a:gd name="T37" fmla="*/ 3 h 97"/>
                <a:gd name="T38" fmla="*/ 10 w 16"/>
                <a:gd name="T39" fmla="*/ 0 h 97"/>
                <a:gd name="T40" fmla="*/ 7 w 16"/>
                <a:gd name="T41" fmla="*/ 3 h 97"/>
                <a:gd name="T42" fmla="*/ 3 w 16"/>
                <a:gd name="T43" fmla="*/ 7 h 97"/>
                <a:gd name="T44" fmla="*/ 0 w 16"/>
                <a:gd name="T45" fmla="*/ 7 h 97"/>
                <a:gd name="T46" fmla="*/ 0 w 16"/>
                <a:gd name="T47" fmla="*/ 7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7"/>
                <a:gd name="T74" fmla="*/ 16 w 16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7">
                  <a:moveTo>
                    <a:pt x="0" y="7"/>
                  </a:moveTo>
                  <a:lnTo>
                    <a:pt x="3" y="97"/>
                  </a:lnTo>
                  <a:lnTo>
                    <a:pt x="16" y="97"/>
                  </a:lnTo>
                  <a:lnTo>
                    <a:pt x="15" y="92"/>
                  </a:lnTo>
                  <a:lnTo>
                    <a:pt x="15" y="88"/>
                  </a:lnTo>
                  <a:lnTo>
                    <a:pt x="14" y="83"/>
                  </a:lnTo>
                  <a:lnTo>
                    <a:pt x="14" y="76"/>
                  </a:lnTo>
                  <a:lnTo>
                    <a:pt x="13" y="69"/>
                  </a:lnTo>
                  <a:lnTo>
                    <a:pt x="13" y="63"/>
                  </a:lnTo>
                  <a:lnTo>
                    <a:pt x="12" y="56"/>
                  </a:lnTo>
                  <a:lnTo>
                    <a:pt x="12" y="49"/>
                  </a:lnTo>
                  <a:lnTo>
                    <a:pt x="11" y="43"/>
                  </a:lnTo>
                  <a:lnTo>
                    <a:pt x="11" y="35"/>
                  </a:lnTo>
                  <a:lnTo>
                    <a:pt x="10" y="28"/>
                  </a:lnTo>
                  <a:lnTo>
                    <a:pt x="10" y="23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10" y="7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7" y="3"/>
                  </a:lnTo>
                  <a:lnTo>
                    <a:pt x="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" name="Freeform 124"/>
            <p:cNvSpPr>
              <a:spLocks/>
            </p:cNvSpPr>
            <p:nvPr/>
          </p:nvSpPr>
          <p:spPr bwMode="auto">
            <a:xfrm>
              <a:off x="4270" y="3378"/>
              <a:ext cx="6" cy="24"/>
            </a:xfrm>
            <a:custGeom>
              <a:avLst/>
              <a:gdLst>
                <a:gd name="T0" fmla="*/ 0 w 17"/>
                <a:gd name="T1" fmla="*/ 5 h 96"/>
                <a:gd name="T2" fmla="*/ 4 w 17"/>
                <a:gd name="T3" fmla="*/ 96 h 96"/>
                <a:gd name="T4" fmla="*/ 17 w 17"/>
                <a:gd name="T5" fmla="*/ 96 h 96"/>
                <a:gd name="T6" fmla="*/ 16 w 17"/>
                <a:gd name="T7" fmla="*/ 92 h 96"/>
                <a:gd name="T8" fmla="*/ 16 w 17"/>
                <a:gd name="T9" fmla="*/ 87 h 96"/>
                <a:gd name="T10" fmla="*/ 15 w 17"/>
                <a:gd name="T11" fmla="*/ 81 h 96"/>
                <a:gd name="T12" fmla="*/ 15 w 17"/>
                <a:gd name="T13" fmla="*/ 76 h 96"/>
                <a:gd name="T14" fmla="*/ 14 w 17"/>
                <a:gd name="T15" fmla="*/ 69 h 96"/>
                <a:gd name="T16" fmla="*/ 14 w 17"/>
                <a:gd name="T17" fmla="*/ 63 h 96"/>
                <a:gd name="T18" fmla="*/ 13 w 17"/>
                <a:gd name="T19" fmla="*/ 56 h 96"/>
                <a:gd name="T20" fmla="*/ 13 w 17"/>
                <a:gd name="T21" fmla="*/ 49 h 96"/>
                <a:gd name="T22" fmla="*/ 12 w 17"/>
                <a:gd name="T23" fmla="*/ 41 h 96"/>
                <a:gd name="T24" fmla="*/ 11 w 17"/>
                <a:gd name="T25" fmla="*/ 35 h 96"/>
                <a:gd name="T26" fmla="*/ 11 w 17"/>
                <a:gd name="T27" fmla="*/ 28 h 96"/>
                <a:gd name="T28" fmla="*/ 11 w 17"/>
                <a:gd name="T29" fmla="*/ 23 h 96"/>
                <a:gd name="T30" fmla="*/ 10 w 17"/>
                <a:gd name="T31" fmla="*/ 16 h 96"/>
                <a:gd name="T32" fmla="*/ 10 w 17"/>
                <a:gd name="T33" fmla="*/ 12 h 96"/>
                <a:gd name="T34" fmla="*/ 10 w 17"/>
                <a:gd name="T35" fmla="*/ 7 h 96"/>
                <a:gd name="T36" fmla="*/ 11 w 17"/>
                <a:gd name="T37" fmla="*/ 3 h 96"/>
                <a:gd name="T38" fmla="*/ 10 w 17"/>
                <a:gd name="T39" fmla="*/ 0 h 96"/>
                <a:gd name="T40" fmla="*/ 7 w 17"/>
                <a:gd name="T41" fmla="*/ 3 h 96"/>
                <a:gd name="T42" fmla="*/ 4 w 17"/>
                <a:gd name="T43" fmla="*/ 5 h 96"/>
                <a:gd name="T44" fmla="*/ 0 w 17"/>
                <a:gd name="T45" fmla="*/ 5 h 96"/>
                <a:gd name="T46" fmla="*/ 0 w 17"/>
                <a:gd name="T47" fmla="*/ 5 h 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"/>
                <a:gd name="T73" fmla="*/ 0 h 96"/>
                <a:gd name="T74" fmla="*/ 17 w 17"/>
                <a:gd name="T75" fmla="*/ 96 h 9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" h="96">
                  <a:moveTo>
                    <a:pt x="0" y="5"/>
                  </a:moveTo>
                  <a:lnTo>
                    <a:pt x="4" y="96"/>
                  </a:lnTo>
                  <a:lnTo>
                    <a:pt x="17" y="96"/>
                  </a:lnTo>
                  <a:lnTo>
                    <a:pt x="16" y="92"/>
                  </a:lnTo>
                  <a:lnTo>
                    <a:pt x="16" y="87"/>
                  </a:lnTo>
                  <a:lnTo>
                    <a:pt x="15" y="81"/>
                  </a:lnTo>
                  <a:lnTo>
                    <a:pt x="15" y="76"/>
                  </a:lnTo>
                  <a:lnTo>
                    <a:pt x="14" y="69"/>
                  </a:lnTo>
                  <a:lnTo>
                    <a:pt x="14" y="63"/>
                  </a:lnTo>
                  <a:lnTo>
                    <a:pt x="13" y="56"/>
                  </a:lnTo>
                  <a:lnTo>
                    <a:pt x="13" y="49"/>
                  </a:lnTo>
                  <a:lnTo>
                    <a:pt x="12" y="41"/>
                  </a:lnTo>
                  <a:lnTo>
                    <a:pt x="11" y="35"/>
                  </a:lnTo>
                  <a:lnTo>
                    <a:pt x="11" y="28"/>
                  </a:lnTo>
                  <a:lnTo>
                    <a:pt x="11" y="23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1" y="3"/>
                  </a:lnTo>
                  <a:lnTo>
                    <a:pt x="10" y="0"/>
                  </a:lnTo>
                  <a:lnTo>
                    <a:pt x="7" y="3"/>
                  </a:lnTo>
                  <a:lnTo>
                    <a:pt x="4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" name="Freeform 125"/>
            <p:cNvSpPr>
              <a:spLocks/>
            </p:cNvSpPr>
            <p:nvPr/>
          </p:nvSpPr>
          <p:spPr bwMode="auto">
            <a:xfrm>
              <a:off x="4295" y="3375"/>
              <a:ext cx="5" cy="24"/>
            </a:xfrm>
            <a:custGeom>
              <a:avLst/>
              <a:gdLst>
                <a:gd name="T0" fmla="*/ 0 w 15"/>
                <a:gd name="T1" fmla="*/ 7 h 97"/>
                <a:gd name="T2" fmla="*/ 3 w 15"/>
                <a:gd name="T3" fmla="*/ 97 h 97"/>
                <a:gd name="T4" fmla="*/ 15 w 15"/>
                <a:gd name="T5" fmla="*/ 97 h 97"/>
                <a:gd name="T6" fmla="*/ 15 w 15"/>
                <a:gd name="T7" fmla="*/ 92 h 97"/>
                <a:gd name="T8" fmla="*/ 14 w 15"/>
                <a:gd name="T9" fmla="*/ 88 h 97"/>
                <a:gd name="T10" fmla="*/ 14 w 15"/>
                <a:gd name="T11" fmla="*/ 83 h 97"/>
                <a:gd name="T12" fmla="*/ 14 w 15"/>
                <a:gd name="T13" fmla="*/ 77 h 97"/>
                <a:gd name="T14" fmla="*/ 13 w 15"/>
                <a:gd name="T15" fmla="*/ 71 h 97"/>
                <a:gd name="T16" fmla="*/ 13 w 15"/>
                <a:gd name="T17" fmla="*/ 64 h 97"/>
                <a:gd name="T18" fmla="*/ 12 w 15"/>
                <a:gd name="T19" fmla="*/ 57 h 97"/>
                <a:gd name="T20" fmla="*/ 12 w 15"/>
                <a:gd name="T21" fmla="*/ 51 h 97"/>
                <a:gd name="T22" fmla="*/ 11 w 15"/>
                <a:gd name="T23" fmla="*/ 43 h 97"/>
                <a:gd name="T24" fmla="*/ 11 w 15"/>
                <a:gd name="T25" fmla="*/ 36 h 97"/>
                <a:gd name="T26" fmla="*/ 10 w 15"/>
                <a:gd name="T27" fmla="*/ 29 h 97"/>
                <a:gd name="T28" fmla="*/ 10 w 15"/>
                <a:gd name="T29" fmla="*/ 24 h 97"/>
                <a:gd name="T30" fmla="*/ 10 w 15"/>
                <a:gd name="T31" fmla="*/ 17 h 97"/>
                <a:gd name="T32" fmla="*/ 10 w 15"/>
                <a:gd name="T33" fmla="*/ 12 h 97"/>
                <a:gd name="T34" fmla="*/ 10 w 15"/>
                <a:gd name="T35" fmla="*/ 7 h 97"/>
                <a:gd name="T36" fmla="*/ 10 w 15"/>
                <a:gd name="T37" fmla="*/ 4 h 97"/>
                <a:gd name="T38" fmla="*/ 10 w 15"/>
                <a:gd name="T39" fmla="*/ 0 h 97"/>
                <a:gd name="T40" fmla="*/ 8 w 15"/>
                <a:gd name="T41" fmla="*/ 3 h 97"/>
                <a:gd name="T42" fmla="*/ 4 w 15"/>
                <a:gd name="T43" fmla="*/ 7 h 97"/>
                <a:gd name="T44" fmla="*/ 0 w 15"/>
                <a:gd name="T45" fmla="*/ 7 h 97"/>
                <a:gd name="T46" fmla="*/ 0 w 15"/>
                <a:gd name="T47" fmla="*/ 7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7"/>
                <a:gd name="T74" fmla="*/ 15 w 15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7">
                  <a:moveTo>
                    <a:pt x="0" y="7"/>
                  </a:moveTo>
                  <a:lnTo>
                    <a:pt x="3" y="97"/>
                  </a:lnTo>
                  <a:lnTo>
                    <a:pt x="15" y="97"/>
                  </a:lnTo>
                  <a:lnTo>
                    <a:pt x="15" y="92"/>
                  </a:lnTo>
                  <a:lnTo>
                    <a:pt x="14" y="88"/>
                  </a:lnTo>
                  <a:lnTo>
                    <a:pt x="14" y="83"/>
                  </a:lnTo>
                  <a:lnTo>
                    <a:pt x="14" y="77"/>
                  </a:lnTo>
                  <a:lnTo>
                    <a:pt x="13" y="71"/>
                  </a:lnTo>
                  <a:lnTo>
                    <a:pt x="13" y="64"/>
                  </a:lnTo>
                  <a:lnTo>
                    <a:pt x="12" y="57"/>
                  </a:lnTo>
                  <a:lnTo>
                    <a:pt x="12" y="51"/>
                  </a:lnTo>
                  <a:lnTo>
                    <a:pt x="11" y="43"/>
                  </a:lnTo>
                  <a:lnTo>
                    <a:pt x="11" y="36"/>
                  </a:lnTo>
                  <a:lnTo>
                    <a:pt x="10" y="29"/>
                  </a:lnTo>
                  <a:lnTo>
                    <a:pt x="10" y="24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" name="Freeform 126"/>
            <p:cNvSpPr>
              <a:spLocks/>
            </p:cNvSpPr>
            <p:nvPr/>
          </p:nvSpPr>
          <p:spPr bwMode="auto">
            <a:xfrm>
              <a:off x="4288" y="3377"/>
              <a:ext cx="5" cy="24"/>
            </a:xfrm>
            <a:custGeom>
              <a:avLst/>
              <a:gdLst>
                <a:gd name="T0" fmla="*/ 0 w 16"/>
                <a:gd name="T1" fmla="*/ 6 h 97"/>
                <a:gd name="T2" fmla="*/ 3 w 16"/>
                <a:gd name="T3" fmla="*/ 97 h 97"/>
                <a:gd name="T4" fmla="*/ 16 w 16"/>
                <a:gd name="T5" fmla="*/ 97 h 97"/>
                <a:gd name="T6" fmla="*/ 15 w 16"/>
                <a:gd name="T7" fmla="*/ 92 h 97"/>
                <a:gd name="T8" fmla="*/ 14 w 16"/>
                <a:gd name="T9" fmla="*/ 88 h 97"/>
                <a:gd name="T10" fmla="*/ 14 w 16"/>
                <a:gd name="T11" fmla="*/ 82 h 97"/>
                <a:gd name="T12" fmla="*/ 14 w 16"/>
                <a:gd name="T13" fmla="*/ 77 h 97"/>
                <a:gd name="T14" fmla="*/ 13 w 16"/>
                <a:gd name="T15" fmla="*/ 70 h 97"/>
                <a:gd name="T16" fmla="*/ 13 w 16"/>
                <a:gd name="T17" fmla="*/ 64 h 97"/>
                <a:gd name="T18" fmla="*/ 12 w 16"/>
                <a:gd name="T19" fmla="*/ 57 h 97"/>
                <a:gd name="T20" fmla="*/ 12 w 16"/>
                <a:gd name="T21" fmla="*/ 50 h 97"/>
                <a:gd name="T22" fmla="*/ 11 w 16"/>
                <a:gd name="T23" fmla="*/ 42 h 97"/>
                <a:gd name="T24" fmla="*/ 11 w 16"/>
                <a:gd name="T25" fmla="*/ 36 h 97"/>
                <a:gd name="T26" fmla="*/ 10 w 16"/>
                <a:gd name="T27" fmla="*/ 29 h 97"/>
                <a:gd name="T28" fmla="*/ 10 w 16"/>
                <a:gd name="T29" fmla="*/ 24 h 97"/>
                <a:gd name="T30" fmla="*/ 9 w 16"/>
                <a:gd name="T31" fmla="*/ 17 h 97"/>
                <a:gd name="T32" fmla="*/ 9 w 16"/>
                <a:gd name="T33" fmla="*/ 12 h 97"/>
                <a:gd name="T34" fmla="*/ 9 w 16"/>
                <a:gd name="T35" fmla="*/ 6 h 97"/>
                <a:gd name="T36" fmla="*/ 10 w 16"/>
                <a:gd name="T37" fmla="*/ 4 h 97"/>
                <a:gd name="T38" fmla="*/ 9 w 16"/>
                <a:gd name="T39" fmla="*/ 0 h 97"/>
                <a:gd name="T40" fmla="*/ 7 w 16"/>
                <a:gd name="T41" fmla="*/ 4 h 97"/>
                <a:gd name="T42" fmla="*/ 3 w 16"/>
                <a:gd name="T43" fmla="*/ 6 h 97"/>
                <a:gd name="T44" fmla="*/ 0 w 16"/>
                <a:gd name="T45" fmla="*/ 6 h 97"/>
                <a:gd name="T46" fmla="*/ 0 w 16"/>
                <a:gd name="T47" fmla="*/ 6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7"/>
                <a:gd name="T74" fmla="*/ 16 w 16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7">
                  <a:moveTo>
                    <a:pt x="0" y="6"/>
                  </a:moveTo>
                  <a:lnTo>
                    <a:pt x="3" y="97"/>
                  </a:lnTo>
                  <a:lnTo>
                    <a:pt x="16" y="97"/>
                  </a:lnTo>
                  <a:lnTo>
                    <a:pt x="15" y="92"/>
                  </a:lnTo>
                  <a:lnTo>
                    <a:pt x="14" y="88"/>
                  </a:lnTo>
                  <a:lnTo>
                    <a:pt x="14" y="82"/>
                  </a:lnTo>
                  <a:lnTo>
                    <a:pt x="14" y="77"/>
                  </a:lnTo>
                  <a:lnTo>
                    <a:pt x="13" y="70"/>
                  </a:lnTo>
                  <a:lnTo>
                    <a:pt x="13" y="64"/>
                  </a:lnTo>
                  <a:lnTo>
                    <a:pt x="12" y="57"/>
                  </a:lnTo>
                  <a:lnTo>
                    <a:pt x="12" y="50"/>
                  </a:lnTo>
                  <a:lnTo>
                    <a:pt x="11" y="42"/>
                  </a:lnTo>
                  <a:lnTo>
                    <a:pt x="11" y="36"/>
                  </a:lnTo>
                  <a:lnTo>
                    <a:pt x="10" y="29"/>
                  </a:lnTo>
                  <a:lnTo>
                    <a:pt x="10" y="24"/>
                  </a:lnTo>
                  <a:lnTo>
                    <a:pt x="9" y="17"/>
                  </a:lnTo>
                  <a:lnTo>
                    <a:pt x="9" y="12"/>
                  </a:lnTo>
                  <a:lnTo>
                    <a:pt x="9" y="6"/>
                  </a:lnTo>
                  <a:lnTo>
                    <a:pt x="10" y="4"/>
                  </a:lnTo>
                  <a:lnTo>
                    <a:pt x="9" y="0"/>
                  </a:lnTo>
                  <a:lnTo>
                    <a:pt x="7" y="4"/>
                  </a:lnTo>
                  <a:lnTo>
                    <a:pt x="3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" name="Freeform 127"/>
            <p:cNvSpPr>
              <a:spLocks/>
            </p:cNvSpPr>
            <p:nvPr/>
          </p:nvSpPr>
          <p:spPr bwMode="auto">
            <a:xfrm>
              <a:off x="4313" y="3374"/>
              <a:ext cx="5" cy="24"/>
            </a:xfrm>
            <a:custGeom>
              <a:avLst/>
              <a:gdLst>
                <a:gd name="T0" fmla="*/ 0 w 15"/>
                <a:gd name="T1" fmla="*/ 6 h 98"/>
                <a:gd name="T2" fmla="*/ 2 w 15"/>
                <a:gd name="T3" fmla="*/ 97 h 98"/>
                <a:gd name="T4" fmla="*/ 15 w 15"/>
                <a:gd name="T5" fmla="*/ 98 h 98"/>
                <a:gd name="T6" fmla="*/ 15 w 15"/>
                <a:gd name="T7" fmla="*/ 93 h 98"/>
                <a:gd name="T8" fmla="*/ 14 w 15"/>
                <a:gd name="T9" fmla="*/ 89 h 98"/>
                <a:gd name="T10" fmla="*/ 13 w 15"/>
                <a:gd name="T11" fmla="*/ 82 h 98"/>
                <a:gd name="T12" fmla="*/ 13 w 15"/>
                <a:gd name="T13" fmla="*/ 77 h 98"/>
                <a:gd name="T14" fmla="*/ 13 w 15"/>
                <a:gd name="T15" fmla="*/ 70 h 98"/>
                <a:gd name="T16" fmla="*/ 12 w 15"/>
                <a:gd name="T17" fmla="*/ 64 h 98"/>
                <a:gd name="T18" fmla="*/ 12 w 15"/>
                <a:gd name="T19" fmla="*/ 57 h 98"/>
                <a:gd name="T20" fmla="*/ 12 w 15"/>
                <a:gd name="T21" fmla="*/ 50 h 98"/>
                <a:gd name="T22" fmla="*/ 11 w 15"/>
                <a:gd name="T23" fmla="*/ 44 h 98"/>
                <a:gd name="T24" fmla="*/ 10 w 15"/>
                <a:gd name="T25" fmla="*/ 36 h 98"/>
                <a:gd name="T26" fmla="*/ 10 w 15"/>
                <a:gd name="T27" fmla="*/ 29 h 98"/>
                <a:gd name="T28" fmla="*/ 10 w 15"/>
                <a:gd name="T29" fmla="*/ 24 h 98"/>
                <a:gd name="T30" fmla="*/ 10 w 15"/>
                <a:gd name="T31" fmla="*/ 17 h 98"/>
                <a:gd name="T32" fmla="*/ 10 w 15"/>
                <a:gd name="T33" fmla="*/ 12 h 98"/>
                <a:gd name="T34" fmla="*/ 10 w 15"/>
                <a:gd name="T35" fmla="*/ 6 h 98"/>
                <a:gd name="T36" fmla="*/ 10 w 15"/>
                <a:gd name="T37" fmla="*/ 4 h 98"/>
                <a:gd name="T38" fmla="*/ 9 w 15"/>
                <a:gd name="T39" fmla="*/ 0 h 98"/>
                <a:gd name="T40" fmla="*/ 6 w 15"/>
                <a:gd name="T41" fmla="*/ 4 h 98"/>
                <a:gd name="T42" fmla="*/ 3 w 15"/>
                <a:gd name="T43" fmla="*/ 6 h 98"/>
                <a:gd name="T44" fmla="*/ 0 w 15"/>
                <a:gd name="T45" fmla="*/ 6 h 98"/>
                <a:gd name="T46" fmla="*/ 0 w 15"/>
                <a:gd name="T47" fmla="*/ 6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8"/>
                <a:gd name="T74" fmla="*/ 15 w 15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8">
                  <a:moveTo>
                    <a:pt x="0" y="6"/>
                  </a:moveTo>
                  <a:lnTo>
                    <a:pt x="2" y="97"/>
                  </a:lnTo>
                  <a:lnTo>
                    <a:pt x="15" y="98"/>
                  </a:lnTo>
                  <a:lnTo>
                    <a:pt x="15" y="93"/>
                  </a:lnTo>
                  <a:lnTo>
                    <a:pt x="14" y="89"/>
                  </a:lnTo>
                  <a:lnTo>
                    <a:pt x="13" y="82"/>
                  </a:lnTo>
                  <a:lnTo>
                    <a:pt x="13" y="77"/>
                  </a:lnTo>
                  <a:lnTo>
                    <a:pt x="13" y="70"/>
                  </a:lnTo>
                  <a:lnTo>
                    <a:pt x="12" y="64"/>
                  </a:lnTo>
                  <a:lnTo>
                    <a:pt x="12" y="57"/>
                  </a:lnTo>
                  <a:lnTo>
                    <a:pt x="12" y="50"/>
                  </a:lnTo>
                  <a:lnTo>
                    <a:pt x="11" y="44"/>
                  </a:lnTo>
                  <a:lnTo>
                    <a:pt x="10" y="36"/>
                  </a:lnTo>
                  <a:lnTo>
                    <a:pt x="10" y="29"/>
                  </a:lnTo>
                  <a:lnTo>
                    <a:pt x="10" y="24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9" y="0"/>
                  </a:lnTo>
                  <a:lnTo>
                    <a:pt x="6" y="4"/>
                  </a:lnTo>
                  <a:lnTo>
                    <a:pt x="3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" name="Freeform 128"/>
            <p:cNvSpPr>
              <a:spLocks/>
            </p:cNvSpPr>
            <p:nvPr/>
          </p:nvSpPr>
          <p:spPr bwMode="auto">
            <a:xfrm>
              <a:off x="4305" y="3376"/>
              <a:ext cx="5" cy="24"/>
            </a:xfrm>
            <a:custGeom>
              <a:avLst/>
              <a:gdLst>
                <a:gd name="T0" fmla="*/ 0 w 16"/>
                <a:gd name="T1" fmla="*/ 6 h 97"/>
                <a:gd name="T2" fmla="*/ 3 w 16"/>
                <a:gd name="T3" fmla="*/ 96 h 97"/>
                <a:gd name="T4" fmla="*/ 16 w 16"/>
                <a:gd name="T5" fmla="*/ 97 h 97"/>
                <a:gd name="T6" fmla="*/ 15 w 16"/>
                <a:gd name="T7" fmla="*/ 92 h 97"/>
                <a:gd name="T8" fmla="*/ 15 w 16"/>
                <a:gd name="T9" fmla="*/ 88 h 97"/>
                <a:gd name="T10" fmla="*/ 14 w 16"/>
                <a:gd name="T11" fmla="*/ 82 h 97"/>
                <a:gd name="T12" fmla="*/ 14 w 16"/>
                <a:gd name="T13" fmla="*/ 76 h 97"/>
                <a:gd name="T14" fmla="*/ 13 w 16"/>
                <a:gd name="T15" fmla="*/ 69 h 97"/>
                <a:gd name="T16" fmla="*/ 13 w 16"/>
                <a:gd name="T17" fmla="*/ 62 h 97"/>
                <a:gd name="T18" fmla="*/ 12 w 16"/>
                <a:gd name="T19" fmla="*/ 56 h 97"/>
                <a:gd name="T20" fmla="*/ 12 w 16"/>
                <a:gd name="T21" fmla="*/ 49 h 97"/>
                <a:gd name="T22" fmla="*/ 11 w 16"/>
                <a:gd name="T23" fmla="*/ 42 h 97"/>
                <a:gd name="T24" fmla="*/ 11 w 16"/>
                <a:gd name="T25" fmla="*/ 36 h 97"/>
                <a:gd name="T26" fmla="*/ 10 w 16"/>
                <a:gd name="T27" fmla="*/ 29 h 97"/>
                <a:gd name="T28" fmla="*/ 10 w 16"/>
                <a:gd name="T29" fmla="*/ 22 h 97"/>
                <a:gd name="T30" fmla="*/ 9 w 16"/>
                <a:gd name="T31" fmla="*/ 16 h 97"/>
                <a:gd name="T32" fmla="*/ 9 w 16"/>
                <a:gd name="T33" fmla="*/ 12 h 97"/>
                <a:gd name="T34" fmla="*/ 9 w 16"/>
                <a:gd name="T35" fmla="*/ 6 h 97"/>
                <a:gd name="T36" fmla="*/ 10 w 16"/>
                <a:gd name="T37" fmla="*/ 4 h 97"/>
                <a:gd name="T38" fmla="*/ 9 w 16"/>
                <a:gd name="T39" fmla="*/ 0 h 97"/>
                <a:gd name="T40" fmla="*/ 7 w 16"/>
                <a:gd name="T41" fmla="*/ 2 h 97"/>
                <a:gd name="T42" fmla="*/ 3 w 16"/>
                <a:gd name="T43" fmla="*/ 5 h 97"/>
                <a:gd name="T44" fmla="*/ 0 w 16"/>
                <a:gd name="T45" fmla="*/ 6 h 97"/>
                <a:gd name="T46" fmla="*/ 0 w 16"/>
                <a:gd name="T47" fmla="*/ 6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7"/>
                <a:gd name="T74" fmla="*/ 16 w 16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7">
                  <a:moveTo>
                    <a:pt x="0" y="6"/>
                  </a:moveTo>
                  <a:lnTo>
                    <a:pt x="3" y="96"/>
                  </a:lnTo>
                  <a:lnTo>
                    <a:pt x="16" y="97"/>
                  </a:lnTo>
                  <a:lnTo>
                    <a:pt x="15" y="92"/>
                  </a:lnTo>
                  <a:lnTo>
                    <a:pt x="15" y="88"/>
                  </a:lnTo>
                  <a:lnTo>
                    <a:pt x="14" y="82"/>
                  </a:lnTo>
                  <a:lnTo>
                    <a:pt x="14" y="76"/>
                  </a:lnTo>
                  <a:lnTo>
                    <a:pt x="13" y="69"/>
                  </a:lnTo>
                  <a:lnTo>
                    <a:pt x="13" y="62"/>
                  </a:lnTo>
                  <a:lnTo>
                    <a:pt x="12" y="56"/>
                  </a:lnTo>
                  <a:lnTo>
                    <a:pt x="12" y="49"/>
                  </a:lnTo>
                  <a:lnTo>
                    <a:pt x="11" y="42"/>
                  </a:lnTo>
                  <a:lnTo>
                    <a:pt x="11" y="36"/>
                  </a:lnTo>
                  <a:lnTo>
                    <a:pt x="10" y="29"/>
                  </a:lnTo>
                  <a:lnTo>
                    <a:pt x="10" y="22"/>
                  </a:lnTo>
                  <a:lnTo>
                    <a:pt x="9" y="16"/>
                  </a:lnTo>
                  <a:lnTo>
                    <a:pt x="9" y="12"/>
                  </a:lnTo>
                  <a:lnTo>
                    <a:pt x="9" y="6"/>
                  </a:lnTo>
                  <a:lnTo>
                    <a:pt x="10" y="4"/>
                  </a:lnTo>
                  <a:lnTo>
                    <a:pt x="9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" name="Freeform 129"/>
            <p:cNvSpPr>
              <a:spLocks/>
            </p:cNvSpPr>
            <p:nvPr/>
          </p:nvSpPr>
          <p:spPr bwMode="auto">
            <a:xfrm>
              <a:off x="4287" y="3419"/>
              <a:ext cx="5" cy="25"/>
            </a:xfrm>
            <a:custGeom>
              <a:avLst/>
              <a:gdLst>
                <a:gd name="T0" fmla="*/ 0 w 15"/>
                <a:gd name="T1" fmla="*/ 7 h 99"/>
                <a:gd name="T2" fmla="*/ 3 w 15"/>
                <a:gd name="T3" fmla="*/ 97 h 99"/>
                <a:gd name="T4" fmla="*/ 15 w 15"/>
                <a:gd name="T5" fmla="*/ 99 h 99"/>
                <a:gd name="T6" fmla="*/ 15 w 15"/>
                <a:gd name="T7" fmla="*/ 93 h 99"/>
                <a:gd name="T8" fmla="*/ 14 w 15"/>
                <a:gd name="T9" fmla="*/ 89 h 99"/>
                <a:gd name="T10" fmla="*/ 14 w 15"/>
                <a:gd name="T11" fmla="*/ 83 h 99"/>
                <a:gd name="T12" fmla="*/ 14 w 15"/>
                <a:gd name="T13" fmla="*/ 77 h 99"/>
                <a:gd name="T14" fmla="*/ 13 w 15"/>
                <a:gd name="T15" fmla="*/ 71 h 99"/>
                <a:gd name="T16" fmla="*/ 13 w 15"/>
                <a:gd name="T17" fmla="*/ 64 h 99"/>
                <a:gd name="T18" fmla="*/ 12 w 15"/>
                <a:gd name="T19" fmla="*/ 57 h 99"/>
                <a:gd name="T20" fmla="*/ 12 w 15"/>
                <a:gd name="T21" fmla="*/ 51 h 99"/>
                <a:gd name="T22" fmla="*/ 12 w 15"/>
                <a:gd name="T23" fmla="*/ 43 h 99"/>
                <a:gd name="T24" fmla="*/ 11 w 15"/>
                <a:gd name="T25" fmla="*/ 36 h 99"/>
                <a:gd name="T26" fmla="*/ 10 w 15"/>
                <a:gd name="T27" fmla="*/ 29 h 99"/>
                <a:gd name="T28" fmla="*/ 10 w 15"/>
                <a:gd name="T29" fmla="*/ 23 h 99"/>
                <a:gd name="T30" fmla="*/ 10 w 15"/>
                <a:gd name="T31" fmla="*/ 16 h 99"/>
                <a:gd name="T32" fmla="*/ 10 w 15"/>
                <a:gd name="T33" fmla="*/ 12 h 99"/>
                <a:gd name="T34" fmla="*/ 10 w 15"/>
                <a:gd name="T35" fmla="*/ 7 h 99"/>
                <a:gd name="T36" fmla="*/ 10 w 15"/>
                <a:gd name="T37" fmla="*/ 4 h 99"/>
                <a:gd name="T38" fmla="*/ 9 w 15"/>
                <a:gd name="T39" fmla="*/ 0 h 99"/>
                <a:gd name="T40" fmla="*/ 7 w 15"/>
                <a:gd name="T41" fmla="*/ 3 h 99"/>
                <a:gd name="T42" fmla="*/ 4 w 15"/>
                <a:gd name="T43" fmla="*/ 7 h 99"/>
                <a:gd name="T44" fmla="*/ 0 w 15"/>
                <a:gd name="T45" fmla="*/ 7 h 99"/>
                <a:gd name="T46" fmla="*/ 0 w 15"/>
                <a:gd name="T47" fmla="*/ 7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9"/>
                <a:gd name="T74" fmla="*/ 15 w 15"/>
                <a:gd name="T75" fmla="*/ 99 h 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9">
                  <a:moveTo>
                    <a:pt x="0" y="7"/>
                  </a:moveTo>
                  <a:lnTo>
                    <a:pt x="3" y="97"/>
                  </a:lnTo>
                  <a:lnTo>
                    <a:pt x="15" y="99"/>
                  </a:lnTo>
                  <a:lnTo>
                    <a:pt x="15" y="93"/>
                  </a:lnTo>
                  <a:lnTo>
                    <a:pt x="14" y="89"/>
                  </a:lnTo>
                  <a:lnTo>
                    <a:pt x="14" y="83"/>
                  </a:lnTo>
                  <a:lnTo>
                    <a:pt x="14" y="77"/>
                  </a:lnTo>
                  <a:lnTo>
                    <a:pt x="13" y="71"/>
                  </a:lnTo>
                  <a:lnTo>
                    <a:pt x="13" y="64"/>
                  </a:lnTo>
                  <a:lnTo>
                    <a:pt x="12" y="57"/>
                  </a:lnTo>
                  <a:lnTo>
                    <a:pt x="12" y="51"/>
                  </a:lnTo>
                  <a:lnTo>
                    <a:pt x="12" y="43"/>
                  </a:lnTo>
                  <a:lnTo>
                    <a:pt x="11" y="36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9" y="0"/>
                  </a:lnTo>
                  <a:lnTo>
                    <a:pt x="7" y="3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" name="Freeform 130"/>
            <p:cNvSpPr>
              <a:spLocks/>
            </p:cNvSpPr>
            <p:nvPr/>
          </p:nvSpPr>
          <p:spPr bwMode="auto">
            <a:xfrm>
              <a:off x="4280" y="3421"/>
              <a:ext cx="5" cy="24"/>
            </a:xfrm>
            <a:custGeom>
              <a:avLst/>
              <a:gdLst>
                <a:gd name="T0" fmla="*/ 0 w 15"/>
                <a:gd name="T1" fmla="*/ 7 h 97"/>
                <a:gd name="T2" fmla="*/ 2 w 15"/>
                <a:gd name="T3" fmla="*/ 96 h 97"/>
                <a:gd name="T4" fmla="*/ 15 w 15"/>
                <a:gd name="T5" fmla="*/ 97 h 97"/>
                <a:gd name="T6" fmla="*/ 14 w 15"/>
                <a:gd name="T7" fmla="*/ 92 h 97"/>
                <a:gd name="T8" fmla="*/ 14 w 15"/>
                <a:gd name="T9" fmla="*/ 88 h 97"/>
                <a:gd name="T10" fmla="*/ 13 w 15"/>
                <a:gd name="T11" fmla="*/ 83 h 97"/>
                <a:gd name="T12" fmla="*/ 13 w 15"/>
                <a:gd name="T13" fmla="*/ 76 h 97"/>
                <a:gd name="T14" fmla="*/ 13 w 15"/>
                <a:gd name="T15" fmla="*/ 69 h 97"/>
                <a:gd name="T16" fmla="*/ 12 w 15"/>
                <a:gd name="T17" fmla="*/ 63 h 97"/>
                <a:gd name="T18" fmla="*/ 12 w 15"/>
                <a:gd name="T19" fmla="*/ 56 h 97"/>
                <a:gd name="T20" fmla="*/ 12 w 15"/>
                <a:gd name="T21" fmla="*/ 49 h 97"/>
                <a:gd name="T22" fmla="*/ 11 w 15"/>
                <a:gd name="T23" fmla="*/ 43 h 97"/>
                <a:gd name="T24" fmla="*/ 11 w 15"/>
                <a:gd name="T25" fmla="*/ 35 h 97"/>
                <a:gd name="T26" fmla="*/ 10 w 15"/>
                <a:gd name="T27" fmla="*/ 28 h 97"/>
                <a:gd name="T28" fmla="*/ 10 w 15"/>
                <a:gd name="T29" fmla="*/ 23 h 97"/>
                <a:gd name="T30" fmla="*/ 9 w 15"/>
                <a:gd name="T31" fmla="*/ 15 h 97"/>
                <a:gd name="T32" fmla="*/ 9 w 15"/>
                <a:gd name="T33" fmla="*/ 11 h 97"/>
                <a:gd name="T34" fmla="*/ 9 w 15"/>
                <a:gd name="T35" fmla="*/ 5 h 97"/>
                <a:gd name="T36" fmla="*/ 10 w 15"/>
                <a:gd name="T37" fmla="*/ 3 h 97"/>
                <a:gd name="T38" fmla="*/ 9 w 15"/>
                <a:gd name="T39" fmla="*/ 0 h 97"/>
                <a:gd name="T40" fmla="*/ 7 w 15"/>
                <a:gd name="T41" fmla="*/ 3 h 97"/>
                <a:gd name="T42" fmla="*/ 3 w 15"/>
                <a:gd name="T43" fmla="*/ 5 h 97"/>
                <a:gd name="T44" fmla="*/ 0 w 15"/>
                <a:gd name="T45" fmla="*/ 7 h 97"/>
                <a:gd name="T46" fmla="*/ 0 w 15"/>
                <a:gd name="T47" fmla="*/ 7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7"/>
                <a:gd name="T74" fmla="*/ 15 w 15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7">
                  <a:moveTo>
                    <a:pt x="0" y="7"/>
                  </a:moveTo>
                  <a:lnTo>
                    <a:pt x="2" y="96"/>
                  </a:lnTo>
                  <a:lnTo>
                    <a:pt x="15" y="97"/>
                  </a:lnTo>
                  <a:lnTo>
                    <a:pt x="14" y="92"/>
                  </a:lnTo>
                  <a:lnTo>
                    <a:pt x="14" y="88"/>
                  </a:lnTo>
                  <a:lnTo>
                    <a:pt x="13" y="83"/>
                  </a:lnTo>
                  <a:lnTo>
                    <a:pt x="13" y="76"/>
                  </a:lnTo>
                  <a:lnTo>
                    <a:pt x="13" y="69"/>
                  </a:lnTo>
                  <a:lnTo>
                    <a:pt x="12" y="63"/>
                  </a:lnTo>
                  <a:lnTo>
                    <a:pt x="12" y="56"/>
                  </a:lnTo>
                  <a:lnTo>
                    <a:pt x="12" y="49"/>
                  </a:lnTo>
                  <a:lnTo>
                    <a:pt x="11" y="43"/>
                  </a:lnTo>
                  <a:lnTo>
                    <a:pt x="11" y="35"/>
                  </a:lnTo>
                  <a:lnTo>
                    <a:pt x="10" y="28"/>
                  </a:lnTo>
                  <a:lnTo>
                    <a:pt x="10" y="23"/>
                  </a:lnTo>
                  <a:lnTo>
                    <a:pt x="9" y="15"/>
                  </a:lnTo>
                  <a:lnTo>
                    <a:pt x="9" y="11"/>
                  </a:lnTo>
                  <a:lnTo>
                    <a:pt x="9" y="5"/>
                  </a:lnTo>
                  <a:lnTo>
                    <a:pt x="10" y="3"/>
                  </a:lnTo>
                  <a:lnTo>
                    <a:pt x="9" y="0"/>
                  </a:lnTo>
                  <a:lnTo>
                    <a:pt x="7" y="3"/>
                  </a:lnTo>
                  <a:lnTo>
                    <a:pt x="3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" name="Freeform 131"/>
            <p:cNvSpPr>
              <a:spLocks/>
            </p:cNvSpPr>
            <p:nvPr/>
          </p:nvSpPr>
          <p:spPr bwMode="auto">
            <a:xfrm>
              <a:off x="4272" y="3443"/>
              <a:ext cx="236" cy="48"/>
            </a:xfrm>
            <a:custGeom>
              <a:avLst/>
              <a:gdLst>
                <a:gd name="T0" fmla="*/ 47 w 709"/>
                <a:gd name="T1" fmla="*/ 2 h 190"/>
                <a:gd name="T2" fmla="*/ 78 w 709"/>
                <a:gd name="T3" fmla="*/ 4 h 190"/>
                <a:gd name="T4" fmla="*/ 110 w 709"/>
                <a:gd name="T5" fmla="*/ 8 h 190"/>
                <a:gd name="T6" fmla="*/ 142 w 709"/>
                <a:gd name="T7" fmla="*/ 11 h 190"/>
                <a:gd name="T8" fmla="*/ 175 w 709"/>
                <a:gd name="T9" fmla="*/ 15 h 190"/>
                <a:gd name="T10" fmla="*/ 207 w 709"/>
                <a:gd name="T11" fmla="*/ 20 h 190"/>
                <a:gd name="T12" fmla="*/ 240 w 709"/>
                <a:gd name="T13" fmla="*/ 24 h 190"/>
                <a:gd name="T14" fmla="*/ 272 w 709"/>
                <a:gd name="T15" fmla="*/ 30 h 190"/>
                <a:gd name="T16" fmla="*/ 305 w 709"/>
                <a:gd name="T17" fmla="*/ 35 h 190"/>
                <a:gd name="T18" fmla="*/ 337 w 709"/>
                <a:gd name="T19" fmla="*/ 42 h 190"/>
                <a:gd name="T20" fmla="*/ 371 w 709"/>
                <a:gd name="T21" fmla="*/ 48 h 190"/>
                <a:gd name="T22" fmla="*/ 402 w 709"/>
                <a:gd name="T23" fmla="*/ 55 h 190"/>
                <a:gd name="T24" fmla="*/ 435 w 709"/>
                <a:gd name="T25" fmla="*/ 62 h 190"/>
                <a:gd name="T26" fmla="*/ 467 w 709"/>
                <a:gd name="T27" fmla="*/ 71 h 190"/>
                <a:gd name="T28" fmla="*/ 499 w 709"/>
                <a:gd name="T29" fmla="*/ 79 h 190"/>
                <a:gd name="T30" fmla="*/ 530 w 709"/>
                <a:gd name="T31" fmla="*/ 88 h 190"/>
                <a:gd name="T32" fmla="*/ 562 w 709"/>
                <a:gd name="T33" fmla="*/ 100 h 190"/>
                <a:gd name="T34" fmla="*/ 592 w 709"/>
                <a:gd name="T35" fmla="*/ 111 h 190"/>
                <a:gd name="T36" fmla="*/ 624 w 709"/>
                <a:gd name="T37" fmla="*/ 124 h 190"/>
                <a:gd name="T38" fmla="*/ 654 w 709"/>
                <a:gd name="T39" fmla="*/ 138 h 190"/>
                <a:gd name="T40" fmla="*/ 683 w 709"/>
                <a:gd name="T41" fmla="*/ 151 h 190"/>
                <a:gd name="T42" fmla="*/ 709 w 709"/>
                <a:gd name="T43" fmla="*/ 190 h 190"/>
                <a:gd name="T44" fmla="*/ 687 w 709"/>
                <a:gd name="T45" fmla="*/ 172 h 190"/>
                <a:gd name="T46" fmla="*/ 662 w 709"/>
                <a:gd name="T47" fmla="*/ 158 h 190"/>
                <a:gd name="T48" fmla="*/ 634 w 709"/>
                <a:gd name="T49" fmla="*/ 144 h 190"/>
                <a:gd name="T50" fmla="*/ 604 w 709"/>
                <a:gd name="T51" fmla="*/ 131 h 190"/>
                <a:gd name="T52" fmla="*/ 571 w 709"/>
                <a:gd name="T53" fmla="*/ 119 h 190"/>
                <a:gd name="T54" fmla="*/ 536 w 709"/>
                <a:gd name="T55" fmla="*/ 107 h 190"/>
                <a:gd name="T56" fmla="*/ 501 w 709"/>
                <a:gd name="T57" fmla="*/ 96 h 190"/>
                <a:gd name="T58" fmla="*/ 464 w 709"/>
                <a:gd name="T59" fmla="*/ 87 h 190"/>
                <a:gd name="T60" fmla="*/ 426 w 709"/>
                <a:gd name="T61" fmla="*/ 78 h 190"/>
                <a:gd name="T62" fmla="*/ 387 w 709"/>
                <a:gd name="T63" fmla="*/ 71 h 190"/>
                <a:gd name="T64" fmla="*/ 349 w 709"/>
                <a:gd name="T65" fmla="*/ 63 h 190"/>
                <a:gd name="T66" fmla="*/ 311 w 709"/>
                <a:gd name="T67" fmla="*/ 56 h 190"/>
                <a:gd name="T68" fmla="*/ 272 w 709"/>
                <a:gd name="T69" fmla="*/ 51 h 190"/>
                <a:gd name="T70" fmla="*/ 235 w 709"/>
                <a:gd name="T71" fmla="*/ 46 h 190"/>
                <a:gd name="T72" fmla="*/ 199 w 709"/>
                <a:gd name="T73" fmla="*/ 40 h 190"/>
                <a:gd name="T74" fmla="*/ 165 w 709"/>
                <a:gd name="T75" fmla="*/ 38 h 190"/>
                <a:gd name="T76" fmla="*/ 132 w 709"/>
                <a:gd name="T77" fmla="*/ 34 h 190"/>
                <a:gd name="T78" fmla="*/ 101 w 709"/>
                <a:gd name="T79" fmla="*/ 32 h 190"/>
                <a:gd name="T80" fmla="*/ 73 w 709"/>
                <a:gd name="T81" fmla="*/ 30 h 190"/>
                <a:gd name="T82" fmla="*/ 48 w 709"/>
                <a:gd name="T83" fmla="*/ 28 h 190"/>
                <a:gd name="T84" fmla="*/ 26 w 709"/>
                <a:gd name="T85" fmla="*/ 28 h 190"/>
                <a:gd name="T86" fmla="*/ 11 w 709"/>
                <a:gd name="T87" fmla="*/ 27 h 190"/>
                <a:gd name="T88" fmla="*/ 1 w 709"/>
                <a:gd name="T89" fmla="*/ 23 h 190"/>
                <a:gd name="T90" fmla="*/ 5 w 709"/>
                <a:gd name="T91" fmla="*/ 11 h 190"/>
                <a:gd name="T92" fmla="*/ 15 w 709"/>
                <a:gd name="T93" fmla="*/ 4 h 190"/>
                <a:gd name="T94" fmla="*/ 24 w 709"/>
                <a:gd name="T95" fmla="*/ 0 h 190"/>
                <a:gd name="T96" fmla="*/ 27 w 709"/>
                <a:gd name="T97" fmla="*/ 0 h 1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09"/>
                <a:gd name="T148" fmla="*/ 0 h 190"/>
                <a:gd name="T149" fmla="*/ 709 w 709"/>
                <a:gd name="T150" fmla="*/ 190 h 19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09" h="190">
                  <a:moveTo>
                    <a:pt x="27" y="0"/>
                  </a:moveTo>
                  <a:lnTo>
                    <a:pt x="37" y="0"/>
                  </a:lnTo>
                  <a:lnTo>
                    <a:pt x="47" y="2"/>
                  </a:lnTo>
                  <a:lnTo>
                    <a:pt x="58" y="2"/>
                  </a:lnTo>
                  <a:lnTo>
                    <a:pt x="68" y="3"/>
                  </a:lnTo>
                  <a:lnTo>
                    <a:pt x="78" y="4"/>
                  </a:lnTo>
                  <a:lnTo>
                    <a:pt x="89" y="6"/>
                  </a:lnTo>
                  <a:lnTo>
                    <a:pt x="99" y="7"/>
                  </a:lnTo>
                  <a:lnTo>
                    <a:pt x="110" y="8"/>
                  </a:lnTo>
                  <a:lnTo>
                    <a:pt x="120" y="8"/>
                  </a:lnTo>
                  <a:lnTo>
                    <a:pt x="132" y="10"/>
                  </a:lnTo>
                  <a:lnTo>
                    <a:pt x="142" y="11"/>
                  </a:lnTo>
                  <a:lnTo>
                    <a:pt x="153" y="12"/>
                  </a:lnTo>
                  <a:lnTo>
                    <a:pt x="164" y="14"/>
                  </a:lnTo>
                  <a:lnTo>
                    <a:pt x="175" y="15"/>
                  </a:lnTo>
                  <a:lnTo>
                    <a:pt x="185" y="16"/>
                  </a:lnTo>
                  <a:lnTo>
                    <a:pt x="197" y="19"/>
                  </a:lnTo>
                  <a:lnTo>
                    <a:pt x="207" y="20"/>
                  </a:lnTo>
                  <a:lnTo>
                    <a:pt x="218" y="22"/>
                  </a:lnTo>
                  <a:lnTo>
                    <a:pt x="229" y="23"/>
                  </a:lnTo>
                  <a:lnTo>
                    <a:pt x="240" y="24"/>
                  </a:lnTo>
                  <a:lnTo>
                    <a:pt x="251" y="26"/>
                  </a:lnTo>
                  <a:lnTo>
                    <a:pt x="262" y="27"/>
                  </a:lnTo>
                  <a:lnTo>
                    <a:pt x="272" y="30"/>
                  </a:lnTo>
                  <a:lnTo>
                    <a:pt x="283" y="32"/>
                  </a:lnTo>
                  <a:lnTo>
                    <a:pt x="294" y="34"/>
                  </a:lnTo>
                  <a:lnTo>
                    <a:pt x="305" y="35"/>
                  </a:lnTo>
                  <a:lnTo>
                    <a:pt x="316" y="36"/>
                  </a:lnTo>
                  <a:lnTo>
                    <a:pt x="327" y="39"/>
                  </a:lnTo>
                  <a:lnTo>
                    <a:pt x="337" y="42"/>
                  </a:lnTo>
                  <a:lnTo>
                    <a:pt x="348" y="43"/>
                  </a:lnTo>
                  <a:lnTo>
                    <a:pt x="360" y="46"/>
                  </a:lnTo>
                  <a:lnTo>
                    <a:pt x="371" y="48"/>
                  </a:lnTo>
                  <a:lnTo>
                    <a:pt x="381" y="51"/>
                  </a:lnTo>
                  <a:lnTo>
                    <a:pt x="392" y="52"/>
                  </a:lnTo>
                  <a:lnTo>
                    <a:pt x="402" y="55"/>
                  </a:lnTo>
                  <a:lnTo>
                    <a:pt x="413" y="58"/>
                  </a:lnTo>
                  <a:lnTo>
                    <a:pt x="424" y="59"/>
                  </a:lnTo>
                  <a:lnTo>
                    <a:pt x="435" y="62"/>
                  </a:lnTo>
                  <a:lnTo>
                    <a:pt x="446" y="66"/>
                  </a:lnTo>
                  <a:lnTo>
                    <a:pt x="457" y="68"/>
                  </a:lnTo>
                  <a:lnTo>
                    <a:pt x="467" y="71"/>
                  </a:lnTo>
                  <a:lnTo>
                    <a:pt x="478" y="74"/>
                  </a:lnTo>
                  <a:lnTo>
                    <a:pt x="488" y="76"/>
                  </a:lnTo>
                  <a:lnTo>
                    <a:pt x="499" y="79"/>
                  </a:lnTo>
                  <a:lnTo>
                    <a:pt x="509" y="82"/>
                  </a:lnTo>
                  <a:lnTo>
                    <a:pt x="520" y="86"/>
                  </a:lnTo>
                  <a:lnTo>
                    <a:pt x="530" y="88"/>
                  </a:lnTo>
                  <a:lnTo>
                    <a:pt x="541" y="94"/>
                  </a:lnTo>
                  <a:lnTo>
                    <a:pt x="551" y="96"/>
                  </a:lnTo>
                  <a:lnTo>
                    <a:pt x="562" y="100"/>
                  </a:lnTo>
                  <a:lnTo>
                    <a:pt x="572" y="103"/>
                  </a:lnTo>
                  <a:lnTo>
                    <a:pt x="582" y="107"/>
                  </a:lnTo>
                  <a:lnTo>
                    <a:pt x="592" y="111"/>
                  </a:lnTo>
                  <a:lnTo>
                    <a:pt x="603" y="115"/>
                  </a:lnTo>
                  <a:lnTo>
                    <a:pt x="613" y="120"/>
                  </a:lnTo>
                  <a:lnTo>
                    <a:pt x="624" y="124"/>
                  </a:lnTo>
                  <a:lnTo>
                    <a:pt x="634" y="128"/>
                  </a:lnTo>
                  <a:lnTo>
                    <a:pt x="644" y="132"/>
                  </a:lnTo>
                  <a:lnTo>
                    <a:pt x="654" y="138"/>
                  </a:lnTo>
                  <a:lnTo>
                    <a:pt x="664" y="143"/>
                  </a:lnTo>
                  <a:lnTo>
                    <a:pt x="673" y="147"/>
                  </a:lnTo>
                  <a:lnTo>
                    <a:pt x="683" y="151"/>
                  </a:lnTo>
                  <a:lnTo>
                    <a:pt x="693" y="156"/>
                  </a:lnTo>
                  <a:lnTo>
                    <a:pt x="703" y="163"/>
                  </a:lnTo>
                  <a:lnTo>
                    <a:pt x="709" y="190"/>
                  </a:lnTo>
                  <a:lnTo>
                    <a:pt x="702" y="183"/>
                  </a:lnTo>
                  <a:lnTo>
                    <a:pt x="694" y="178"/>
                  </a:lnTo>
                  <a:lnTo>
                    <a:pt x="687" y="172"/>
                  </a:lnTo>
                  <a:lnTo>
                    <a:pt x="679" y="167"/>
                  </a:lnTo>
                  <a:lnTo>
                    <a:pt x="670" y="163"/>
                  </a:lnTo>
                  <a:lnTo>
                    <a:pt x="662" y="158"/>
                  </a:lnTo>
                  <a:lnTo>
                    <a:pt x="653" y="154"/>
                  </a:lnTo>
                  <a:lnTo>
                    <a:pt x="644" y="150"/>
                  </a:lnTo>
                  <a:lnTo>
                    <a:pt x="634" y="144"/>
                  </a:lnTo>
                  <a:lnTo>
                    <a:pt x="624" y="139"/>
                  </a:lnTo>
                  <a:lnTo>
                    <a:pt x="614" y="135"/>
                  </a:lnTo>
                  <a:lnTo>
                    <a:pt x="604" y="131"/>
                  </a:lnTo>
                  <a:lnTo>
                    <a:pt x="592" y="127"/>
                  </a:lnTo>
                  <a:lnTo>
                    <a:pt x="582" y="122"/>
                  </a:lnTo>
                  <a:lnTo>
                    <a:pt x="571" y="119"/>
                  </a:lnTo>
                  <a:lnTo>
                    <a:pt x="560" y="115"/>
                  </a:lnTo>
                  <a:lnTo>
                    <a:pt x="548" y="111"/>
                  </a:lnTo>
                  <a:lnTo>
                    <a:pt x="536" y="107"/>
                  </a:lnTo>
                  <a:lnTo>
                    <a:pt x="525" y="104"/>
                  </a:lnTo>
                  <a:lnTo>
                    <a:pt x="513" y="100"/>
                  </a:lnTo>
                  <a:lnTo>
                    <a:pt x="501" y="96"/>
                  </a:lnTo>
                  <a:lnTo>
                    <a:pt x="489" y="94"/>
                  </a:lnTo>
                  <a:lnTo>
                    <a:pt x="476" y="90"/>
                  </a:lnTo>
                  <a:lnTo>
                    <a:pt x="464" y="87"/>
                  </a:lnTo>
                  <a:lnTo>
                    <a:pt x="451" y="84"/>
                  </a:lnTo>
                  <a:lnTo>
                    <a:pt x="438" y="80"/>
                  </a:lnTo>
                  <a:lnTo>
                    <a:pt x="426" y="78"/>
                  </a:lnTo>
                  <a:lnTo>
                    <a:pt x="413" y="75"/>
                  </a:lnTo>
                  <a:lnTo>
                    <a:pt x="400" y="72"/>
                  </a:lnTo>
                  <a:lnTo>
                    <a:pt x="387" y="71"/>
                  </a:lnTo>
                  <a:lnTo>
                    <a:pt x="375" y="68"/>
                  </a:lnTo>
                  <a:lnTo>
                    <a:pt x="362" y="66"/>
                  </a:lnTo>
                  <a:lnTo>
                    <a:pt x="349" y="63"/>
                  </a:lnTo>
                  <a:lnTo>
                    <a:pt x="336" y="60"/>
                  </a:lnTo>
                  <a:lnTo>
                    <a:pt x="323" y="59"/>
                  </a:lnTo>
                  <a:lnTo>
                    <a:pt x="311" y="56"/>
                  </a:lnTo>
                  <a:lnTo>
                    <a:pt x="297" y="54"/>
                  </a:lnTo>
                  <a:lnTo>
                    <a:pt x="285" y="52"/>
                  </a:lnTo>
                  <a:lnTo>
                    <a:pt x="272" y="51"/>
                  </a:lnTo>
                  <a:lnTo>
                    <a:pt x="260" y="48"/>
                  </a:lnTo>
                  <a:lnTo>
                    <a:pt x="247" y="47"/>
                  </a:lnTo>
                  <a:lnTo>
                    <a:pt x="235" y="46"/>
                  </a:lnTo>
                  <a:lnTo>
                    <a:pt x="223" y="43"/>
                  </a:lnTo>
                  <a:lnTo>
                    <a:pt x="211" y="42"/>
                  </a:lnTo>
                  <a:lnTo>
                    <a:pt x="199" y="40"/>
                  </a:lnTo>
                  <a:lnTo>
                    <a:pt x="187" y="40"/>
                  </a:lnTo>
                  <a:lnTo>
                    <a:pt x="176" y="39"/>
                  </a:lnTo>
                  <a:lnTo>
                    <a:pt x="165" y="38"/>
                  </a:lnTo>
                  <a:lnTo>
                    <a:pt x="153" y="36"/>
                  </a:lnTo>
                  <a:lnTo>
                    <a:pt x="143" y="35"/>
                  </a:lnTo>
                  <a:lnTo>
                    <a:pt x="132" y="34"/>
                  </a:lnTo>
                  <a:lnTo>
                    <a:pt x="122" y="34"/>
                  </a:lnTo>
                  <a:lnTo>
                    <a:pt x="111" y="32"/>
                  </a:lnTo>
                  <a:lnTo>
                    <a:pt x="101" y="32"/>
                  </a:lnTo>
                  <a:lnTo>
                    <a:pt x="91" y="31"/>
                  </a:lnTo>
                  <a:lnTo>
                    <a:pt x="82" y="31"/>
                  </a:lnTo>
                  <a:lnTo>
                    <a:pt x="73" y="30"/>
                  </a:lnTo>
                  <a:lnTo>
                    <a:pt x="64" y="30"/>
                  </a:lnTo>
                  <a:lnTo>
                    <a:pt x="55" y="28"/>
                  </a:lnTo>
                  <a:lnTo>
                    <a:pt x="48" y="28"/>
                  </a:lnTo>
                  <a:lnTo>
                    <a:pt x="40" y="28"/>
                  </a:lnTo>
                  <a:lnTo>
                    <a:pt x="32" y="28"/>
                  </a:lnTo>
                  <a:lnTo>
                    <a:pt x="26" y="28"/>
                  </a:lnTo>
                  <a:lnTo>
                    <a:pt x="20" y="30"/>
                  </a:lnTo>
                  <a:lnTo>
                    <a:pt x="15" y="28"/>
                  </a:lnTo>
                  <a:lnTo>
                    <a:pt x="11" y="27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5" y="11"/>
                  </a:lnTo>
                  <a:lnTo>
                    <a:pt x="7" y="8"/>
                  </a:lnTo>
                  <a:lnTo>
                    <a:pt x="11" y="7"/>
                  </a:lnTo>
                  <a:lnTo>
                    <a:pt x="15" y="4"/>
                  </a:lnTo>
                  <a:lnTo>
                    <a:pt x="19" y="3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" name="Freeform 132"/>
            <p:cNvSpPr>
              <a:spLocks/>
            </p:cNvSpPr>
            <p:nvPr/>
          </p:nvSpPr>
          <p:spPr bwMode="auto">
            <a:xfrm>
              <a:off x="4106" y="3536"/>
              <a:ext cx="193" cy="93"/>
            </a:xfrm>
            <a:custGeom>
              <a:avLst/>
              <a:gdLst>
                <a:gd name="T0" fmla="*/ 559 w 580"/>
                <a:gd name="T1" fmla="*/ 4 h 374"/>
                <a:gd name="T2" fmla="*/ 577 w 580"/>
                <a:gd name="T3" fmla="*/ 32 h 374"/>
                <a:gd name="T4" fmla="*/ 578 w 580"/>
                <a:gd name="T5" fmla="*/ 76 h 374"/>
                <a:gd name="T6" fmla="*/ 561 w 580"/>
                <a:gd name="T7" fmla="*/ 116 h 374"/>
                <a:gd name="T8" fmla="*/ 538 w 580"/>
                <a:gd name="T9" fmla="*/ 224 h 374"/>
                <a:gd name="T10" fmla="*/ 543 w 580"/>
                <a:gd name="T11" fmla="*/ 257 h 374"/>
                <a:gd name="T12" fmla="*/ 540 w 580"/>
                <a:gd name="T13" fmla="*/ 288 h 374"/>
                <a:gd name="T14" fmla="*/ 526 w 580"/>
                <a:gd name="T15" fmla="*/ 328 h 374"/>
                <a:gd name="T16" fmla="*/ 489 w 580"/>
                <a:gd name="T17" fmla="*/ 340 h 374"/>
                <a:gd name="T18" fmla="*/ 451 w 580"/>
                <a:gd name="T19" fmla="*/ 350 h 374"/>
                <a:gd name="T20" fmla="*/ 409 w 580"/>
                <a:gd name="T21" fmla="*/ 358 h 374"/>
                <a:gd name="T22" fmla="*/ 369 w 580"/>
                <a:gd name="T23" fmla="*/ 365 h 374"/>
                <a:gd name="T24" fmla="*/ 326 w 580"/>
                <a:gd name="T25" fmla="*/ 369 h 374"/>
                <a:gd name="T26" fmla="*/ 284 w 580"/>
                <a:gd name="T27" fmla="*/ 372 h 374"/>
                <a:gd name="T28" fmla="*/ 242 w 580"/>
                <a:gd name="T29" fmla="*/ 373 h 374"/>
                <a:gd name="T30" fmla="*/ 202 w 580"/>
                <a:gd name="T31" fmla="*/ 373 h 374"/>
                <a:gd name="T32" fmla="*/ 162 w 580"/>
                <a:gd name="T33" fmla="*/ 373 h 374"/>
                <a:gd name="T34" fmla="*/ 126 w 580"/>
                <a:gd name="T35" fmla="*/ 370 h 374"/>
                <a:gd name="T36" fmla="*/ 90 w 580"/>
                <a:gd name="T37" fmla="*/ 366 h 374"/>
                <a:gd name="T38" fmla="*/ 54 w 580"/>
                <a:gd name="T39" fmla="*/ 360 h 374"/>
                <a:gd name="T40" fmla="*/ 22 w 580"/>
                <a:gd name="T41" fmla="*/ 346 h 374"/>
                <a:gd name="T42" fmla="*/ 3 w 580"/>
                <a:gd name="T43" fmla="*/ 325 h 374"/>
                <a:gd name="T44" fmla="*/ 0 w 580"/>
                <a:gd name="T45" fmla="*/ 281 h 374"/>
                <a:gd name="T46" fmla="*/ 11 w 580"/>
                <a:gd name="T47" fmla="*/ 245 h 374"/>
                <a:gd name="T48" fmla="*/ 10 w 580"/>
                <a:gd name="T49" fmla="*/ 204 h 374"/>
                <a:gd name="T50" fmla="*/ 9 w 580"/>
                <a:gd name="T51" fmla="*/ 160 h 374"/>
                <a:gd name="T52" fmla="*/ 28 w 580"/>
                <a:gd name="T53" fmla="*/ 129 h 374"/>
                <a:gd name="T54" fmla="*/ 60 w 580"/>
                <a:gd name="T55" fmla="*/ 121 h 374"/>
                <a:gd name="T56" fmla="*/ 78 w 580"/>
                <a:gd name="T57" fmla="*/ 37 h 374"/>
                <a:gd name="T58" fmla="*/ 70 w 580"/>
                <a:gd name="T59" fmla="*/ 132 h 374"/>
                <a:gd name="T60" fmla="*/ 42 w 580"/>
                <a:gd name="T61" fmla="*/ 137 h 374"/>
                <a:gd name="T62" fmla="*/ 21 w 580"/>
                <a:gd name="T63" fmla="*/ 161 h 374"/>
                <a:gd name="T64" fmla="*/ 21 w 580"/>
                <a:gd name="T65" fmla="*/ 206 h 374"/>
                <a:gd name="T66" fmla="*/ 24 w 580"/>
                <a:gd name="T67" fmla="*/ 246 h 374"/>
                <a:gd name="T68" fmla="*/ 13 w 580"/>
                <a:gd name="T69" fmla="*/ 281 h 374"/>
                <a:gd name="T70" fmla="*/ 16 w 580"/>
                <a:gd name="T71" fmla="*/ 313 h 374"/>
                <a:gd name="T72" fmla="*/ 38 w 580"/>
                <a:gd name="T73" fmla="*/ 333 h 374"/>
                <a:gd name="T74" fmla="*/ 65 w 580"/>
                <a:gd name="T75" fmla="*/ 342 h 374"/>
                <a:gd name="T76" fmla="*/ 95 w 580"/>
                <a:gd name="T77" fmla="*/ 348 h 374"/>
                <a:gd name="T78" fmla="*/ 124 w 580"/>
                <a:gd name="T79" fmla="*/ 352 h 374"/>
                <a:gd name="T80" fmla="*/ 155 w 580"/>
                <a:gd name="T81" fmla="*/ 353 h 374"/>
                <a:gd name="T82" fmla="*/ 199 w 580"/>
                <a:gd name="T83" fmla="*/ 354 h 374"/>
                <a:gd name="T84" fmla="*/ 241 w 580"/>
                <a:gd name="T85" fmla="*/ 356 h 374"/>
                <a:gd name="T86" fmla="*/ 284 w 580"/>
                <a:gd name="T87" fmla="*/ 356 h 374"/>
                <a:gd name="T88" fmla="*/ 326 w 580"/>
                <a:gd name="T89" fmla="*/ 352 h 374"/>
                <a:gd name="T90" fmla="*/ 368 w 580"/>
                <a:gd name="T91" fmla="*/ 348 h 374"/>
                <a:gd name="T92" fmla="*/ 408 w 580"/>
                <a:gd name="T93" fmla="*/ 340 h 374"/>
                <a:gd name="T94" fmla="*/ 450 w 580"/>
                <a:gd name="T95" fmla="*/ 330 h 374"/>
                <a:gd name="T96" fmla="*/ 490 w 580"/>
                <a:gd name="T97" fmla="*/ 317 h 374"/>
                <a:gd name="T98" fmla="*/ 523 w 580"/>
                <a:gd name="T99" fmla="*/ 296 h 374"/>
                <a:gd name="T100" fmla="*/ 529 w 580"/>
                <a:gd name="T101" fmla="*/ 253 h 374"/>
                <a:gd name="T102" fmla="*/ 524 w 580"/>
                <a:gd name="T103" fmla="*/ 221 h 374"/>
                <a:gd name="T104" fmla="*/ 549 w 580"/>
                <a:gd name="T105" fmla="*/ 110 h 374"/>
                <a:gd name="T106" fmla="*/ 566 w 580"/>
                <a:gd name="T107" fmla="*/ 80 h 374"/>
                <a:gd name="T108" fmla="*/ 568 w 580"/>
                <a:gd name="T109" fmla="*/ 45 h 374"/>
                <a:gd name="T110" fmla="*/ 554 w 580"/>
                <a:gd name="T111" fmla="*/ 24 h 374"/>
                <a:gd name="T112" fmla="*/ 528 w 580"/>
                <a:gd name="T113" fmla="*/ 17 h 3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80"/>
                <a:gd name="T172" fmla="*/ 0 h 374"/>
                <a:gd name="T173" fmla="*/ 580 w 580"/>
                <a:gd name="T174" fmla="*/ 374 h 3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80" h="374">
                  <a:moveTo>
                    <a:pt x="529" y="5"/>
                  </a:moveTo>
                  <a:lnTo>
                    <a:pt x="534" y="2"/>
                  </a:lnTo>
                  <a:lnTo>
                    <a:pt x="540" y="1"/>
                  </a:lnTo>
                  <a:lnTo>
                    <a:pt x="545" y="0"/>
                  </a:lnTo>
                  <a:lnTo>
                    <a:pt x="550" y="1"/>
                  </a:lnTo>
                  <a:lnTo>
                    <a:pt x="554" y="1"/>
                  </a:lnTo>
                  <a:lnTo>
                    <a:pt x="559" y="4"/>
                  </a:lnTo>
                  <a:lnTo>
                    <a:pt x="562" y="5"/>
                  </a:lnTo>
                  <a:lnTo>
                    <a:pt x="566" y="9"/>
                  </a:lnTo>
                  <a:lnTo>
                    <a:pt x="569" y="12"/>
                  </a:lnTo>
                  <a:lnTo>
                    <a:pt x="572" y="17"/>
                  </a:lnTo>
                  <a:lnTo>
                    <a:pt x="574" y="21"/>
                  </a:lnTo>
                  <a:lnTo>
                    <a:pt x="576" y="28"/>
                  </a:lnTo>
                  <a:lnTo>
                    <a:pt x="577" y="32"/>
                  </a:lnTo>
                  <a:lnTo>
                    <a:pt x="579" y="37"/>
                  </a:lnTo>
                  <a:lnTo>
                    <a:pt x="579" y="44"/>
                  </a:lnTo>
                  <a:lnTo>
                    <a:pt x="580" y="50"/>
                  </a:lnTo>
                  <a:lnTo>
                    <a:pt x="580" y="57"/>
                  </a:lnTo>
                  <a:lnTo>
                    <a:pt x="580" y="64"/>
                  </a:lnTo>
                  <a:lnTo>
                    <a:pt x="579" y="69"/>
                  </a:lnTo>
                  <a:lnTo>
                    <a:pt x="578" y="76"/>
                  </a:lnTo>
                  <a:lnTo>
                    <a:pt x="577" y="82"/>
                  </a:lnTo>
                  <a:lnTo>
                    <a:pt x="575" y="89"/>
                  </a:lnTo>
                  <a:lnTo>
                    <a:pt x="573" y="94"/>
                  </a:lnTo>
                  <a:lnTo>
                    <a:pt x="571" y="101"/>
                  </a:lnTo>
                  <a:lnTo>
                    <a:pt x="568" y="106"/>
                  </a:lnTo>
                  <a:lnTo>
                    <a:pt x="565" y="112"/>
                  </a:lnTo>
                  <a:lnTo>
                    <a:pt x="561" y="116"/>
                  </a:lnTo>
                  <a:lnTo>
                    <a:pt x="558" y="121"/>
                  </a:lnTo>
                  <a:lnTo>
                    <a:pt x="553" y="124"/>
                  </a:lnTo>
                  <a:lnTo>
                    <a:pt x="549" y="128"/>
                  </a:lnTo>
                  <a:lnTo>
                    <a:pt x="544" y="130"/>
                  </a:lnTo>
                  <a:lnTo>
                    <a:pt x="540" y="134"/>
                  </a:lnTo>
                  <a:lnTo>
                    <a:pt x="536" y="217"/>
                  </a:lnTo>
                  <a:lnTo>
                    <a:pt x="538" y="224"/>
                  </a:lnTo>
                  <a:lnTo>
                    <a:pt x="540" y="232"/>
                  </a:lnTo>
                  <a:lnTo>
                    <a:pt x="540" y="236"/>
                  </a:lnTo>
                  <a:lnTo>
                    <a:pt x="541" y="240"/>
                  </a:lnTo>
                  <a:lnTo>
                    <a:pt x="541" y="244"/>
                  </a:lnTo>
                  <a:lnTo>
                    <a:pt x="543" y="248"/>
                  </a:lnTo>
                  <a:lnTo>
                    <a:pt x="543" y="252"/>
                  </a:lnTo>
                  <a:lnTo>
                    <a:pt x="543" y="257"/>
                  </a:lnTo>
                  <a:lnTo>
                    <a:pt x="543" y="260"/>
                  </a:lnTo>
                  <a:lnTo>
                    <a:pt x="543" y="265"/>
                  </a:lnTo>
                  <a:lnTo>
                    <a:pt x="542" y="268"/>
                  </a:lnTo>
                  <a:lnTo>
                    <a:pt x="542" y="273"/>
                  </a:lnTo>
                  <a:lnTo>
                    <a:pt x="542" y="277"/>
                  </a:lnTo>
                  <a:lnTo>
                    <a:pt x="542" y="281"/>
                  </a:lnTo>
                  <a:lnTo>
                    <a:pt x="540" y="288"/>
                  </a:lnTo>
                  <a:lnTo>
                    <a:pt x="539" y="296"/>
                  </a:lnTo>
                  <a:lnTo>
                    <a:pt x="537" y="302"/>
                  </a:lnTo>
                  <a:lnTo>
                    <a:pt x="535" y="309"/>
                  </a:lnTo>
                  <a:lnTo>
                    <a:pt x="533" y="313"/>
                  </a:lnTo>
                  <a:lnTo>
                    <a:pt x="530" y="318"/>
                  </a:lnTo>
                  <a:lnTo>
                    <a:pt x="528" y="324"/>
                  </a:lnTo>
                  <a:lnTo>
                    <a:pt x="526" y="328"/>
                  </a:lnTo>
                  <a:lnTo>
                    <a:pt x="520" y="329"/>
                  </a:lnTo>
                  <a:lnTo>
                    <a:pt x="515" y="332"/>
                  </a:lnTo>
                  <a:lnTo>
                    <a:pt x="510" y="333"/>
                  </a:lnTo>
                  <a:lnTo>
                    <a:pt x="505" y="336"/>
                  </a:lnTo>
                  <a:lnTo>
                    <a:pt x="500" y="337"/>
                  </a:lnTo>
                  <a:lnTo>
                    <a:pt x="495" y="338"/>
                  </a:lnTo>
                  <a:lnTo>
                    <a:pt x="489" y="340"/>
                  </a:lnTo>
                  <a:lnTo>
                    <a:pt x="484" y="342"/>
                  </a:lnTo>
                  <a:lnTo>
                    <a:pt x="478" y="342"/>
                  </a:lnTo>
                  <a:lnTo>
                    <a:pt x="473" y="345"/>
                  </a:lnTo>
                  <a:lnTo>
                    <a:pt x="467" y="345"/>
                  </a:lnTo>
                  <a:lnTo>
                    <a:pt x="462" y="348"/>
                  </a:lnTo>
                  <a:lnTo>
                    <a:pt x="456" y="349"/>
                  </a:lnTo>
                  <a:lnTo>
                    <a:pt x="451" y="350"/>
                  </a:lnTo>
                  <a:lnTo>
                    <a:pt x="445" y="352"/>
                  </a:lnTo>
                  <a:lnTo>
                    <a:pt x="440" y="353"/>
                  </a:lnTo>
                  <a:lnTo>
                    <a:pt x="434" y="354"/>
                  </a:lnTo>
                  <a:lnTo>
                    <a:pt x="428" y="356"/>
                  </a:lnTo>
                  <a:lnTo>
                    <a:pt x="422" y="356"/>
                  </a:lnTo>
                  <a:lnTo>
                    <a:pt x="416" y="357"/>
                  </a:lnTo>
                  <a:lnTo>
                    <a:pt x="409" y="358"/>
                  </a:lnTo>
                  <a:lnTo>
                    <a:pt x="404" y="360"/>
                  </a:lnTo>
                  <a:lnTo>
                    <a:pt x="398" y="360"/>
                  </a:lnTo>
                  <a:lnTo>
                    <a:pt x="393" y="362"/>
                  </a:lnTo>
                  <a:lnTo>
                    <a:pt x="386" y="362"/>
                  </a:lnTo>
                  <a:lnTo>
                    <a:pt x="380" y="364"/>
                  </a:lnTo>
                  <a:lnTo>
                    <a:pt x="374" y="364"/>
                  </a:lnTo>
                  <a:lnTo>
                    <a:pt x="369" y="365"/>
                  </a:lnTo>
                  <a:lnTo>
                    <a:pt x="362" y="365"/>
                  </a:lnTo>
                  <a:lnTo>
                    <a:pt x="356" y="366"/>
                  </a:lnTo>
                  <a:lnTo>
                    <a:pt x="350" y="366"/>
                  </a:lnTo>
                  <a:lnTo>
                    <a:pt x="345" y="369"/>
                  </a:lnTo>
                  <a:lnTo>
                    <a:pt x="338" y="369"/>
                  </a:lnTo>
                  <a:lnTo>
                    <a:pt x="333" y="369"/>
                  </a:lnTo>
                  <a:lnTo>
                    <a:pt x="326" y="369"/>
                  </a:lnTo>
                  <a:lnTo>
                    <a:pt x="320" y="370"/>
                  </a:lnTo>
                  <a:lnTo>
                    <a:pt x="314" y="370"/>
                  </a:lnTo>
                  <a:lnTo>
                    <a:pt x="308" y="370"/>
                  </a:lnTo>
                  <a:lnTo>
                    <a:pt x="302" y="370"/>
                  </a:lnTo>
                  <a:lnTo>
                    <a:pt x="296" y="372"/>
                  </a:lnTo>
                  <a:lnTo>
                    <a:pt x="290" y="372"/>
                  </a:lnTo>
                  <a:lnTo>
                    <a:pt x="284" y="372"/>
                  </a:lnTo>
                  <a:lnTo>
                    <a:pt x="278" y="372"/>
                  </a:lnTo>
                  <a:lnTo>
                    <a:pt x="272" y="372"/>
                  </a:lnTo>
                  <a:lnTo>
                    <a:pt x="266" y="372"/>
                  </a:lnTo>
                  <a:lnTo>
                    <a:pt x="260" y="373"/>
                  </a:lnTo>
                  <a:lnTo>
                    <a:pt x="254" y="373"/>
                  </a:lnTo>
                  <a:lnTo>
                    <a:pt x="249" y="373"/>
                  </a:lnTo>
                  <a:lnTo>
                    <a:pt x="242" y="373"/>
                  </a:lnTo>
                  <a:lnTo>
                    <a:pt x="236" y="373"/>
                  </a:lnTo>
                  <a:lnTo>
                    <a:pt x="230" y="373"/>
                  </a:lnTo>
                  <a:lnTo>
                    <a:pt x="225" y="373"/>
                  </a:lnTo>
                  <a:lnTo>
                    <a:pt x="219" y="373"/>
                  </a:lnTo>
                  <a:lnTo>
                    <a:pt x="213" y="373"/>
                  </a:lnTo>
                  <a:lnTo>
                    <a:pt x="207" y="373"/>
                  </a:lnTo>
                  <a:lnTo>
                    <a:pt x="202" y="373"/>
                  </a:lnTo>
                  <a:lnTo>
                    <a:pt x="196" y="373"/>
                  </a:lnTo>
                  <a:lnTo>
                    <a:pt x="190" y="373"/>
                  </a:lnTo>
                  <a:lnTo>
                    <a:pt x="184" y="373"/>
                  </a:lnTo>
                  <a:lnTo>
                    <a:pt x="179" y="373"/>
                  </a:lnTo>
                  <a:lnTo>
                    <a:pt x="173" y="373"/>
                  </a:lnTo>
                  <a:lnTo>
                    <a:pt x="167" y="373"/>
                  </a:lnTo>
                  <a:lnTo>
                    <a:pt x="162" y="373"/>
                  </a:lnTo>
                  <a:lnTo>
                    <a:pt x="157" y="374"/>
                  </a:lnTo>
                  <a:lnTo>
                    <a:pt x="152" y="373"/>
                  </a:lnTo>
                  <a:lnTo>
                    <a:pt x="147" y="373"/>
                  </a:lnTo>
                  <a:lnTo>
                    <a:pt x="142" y="372"/>
                  </a:lnTo>
                  <a:lnTo>
                    <a:pt x="137" y="372"/>
                  </a:lnTo>
                  <a:lnTo>
                    <a:pt x="131" y="372"/>
                  </a:lnTo>
                  <a:lnTo>
                    <a:pt x="126" y="370"/>
                  </a:lnTo>
                  <a:lnTo>
                    <a:pt x="121" y="370"/>
                  </a:lnTo>
                  <a:lnTo>
                    <a:pt x="116" y="370"/>
                  </a:lnTo>
                  <a:lnTo>
                    <a:pt x="111" y="369"/>
                  </a:lnTo>
                  <a:lnTo>
                    <a:pt x="105" y="369"/>
                  </a:lnTo>
                  <a:lnTo>
                    <a:pt x="100" y="368"/>
                  </a:lnTo>
                  <a:lnTo>
                    <a:pt x="95" y="366"/>
                  </a:lnTo>
                  <a:lnTo>
                    <a:pt x="90" y="366"/>
                  </a:lnTo>
                  <a:lnTo>
                    <a:pt x="85" y="365"/>
                  </a:lnTo>
                  <a:lnTo>
                    <a:pt x="80" y="365"/>
                  </a:lnTo>
                  <a:lnTo>
                    <a:pt x="75" y="365"/>
                  </a:lnTo>
                  <a:lnTo>
                    <a:pt x="69" y="364"/>
                  </a:lnTo>
                  <a:lnTo>
                    <a:pt x="64" y="362"/>
                  </a:lnTo>
                  <a:lnTo>
                    <a:pt x="59" y="360"/>
                  </a:lnTo>
                  <a:lnTo>
                    <a:pt x="54" y="360"/>
                  </a:lnTo>
                  <a:lnTo>
                    <a:pt x="49" y="357"/>
                  </a:lnTo>
                  <a:lnTo>
                    <a:pt x="44" y="357"/>
                  </a:lnTo>
                  <a:lnTo>
                    <a:pt x="39" y="354"/>
                  </a:lnTo>
                  <a:lnTo>
                    <a:pt x="36" y="353"/>
                  </a:lnTo>
                  <a:lnTo>
                    <a:pt x="31" y="352"/>
                  </a:lnTo>
                  <a:lnTo>
                    <a:pt x="26" y="349"/>
                  </a:lnTo>
                  <a:lnTo>
                    <a:pt x="22" y="346"/>
                  </a:lnTo>
                  <a:lnTo>
                    <a:pt x="18" y="345"/>
                  </a:lnTo>
                  <a:lnTo>
                    <a:pt x="14" y="342"/>
                  </a:lnTo>
                  <a:lnTo>
                    <a:pt x="11" y="338"/>
                  </a:lnTo>
                  <a:lnTo>
                    <a:pt x="7" y="336"/>
                  </a:lnTo>
                  <a:lnTo>
                    <a:pt x="4" y="333"/>
                  </a:lnTo>
                  <a:lnTo>
                    <a:pt x="4" y="329"/>
                  </a:lnTo>
                  <a:lnTo>
                    <a:pt x="3" y="325"/>
                  </a:lnTo>
                  <a:lnTo>
                    <a:pt x="3" y="320"/>
                  </a:lnTo>
                  <a:lnTo>
                    <a:pt x="2" y="314"/>
                  </a:lnTo>
                  <a:lnTo>
                    <a:pt x="1" y="308"/>
                  </a:lnTo>
                  <a:lnTo>
                    <a:pt x="1" y="302"/>
                  </a:lnTo>
                  <a:lnTo>
                    <a:pt x="1" y="296"/>
                  </a:lnTo>
                  <a:lnTo>
                    <a:pt x="1" y="288"/>
                  </a:lnTo>
                  <a:lnTo>
                    <a:pt x="0" y="281"/>
                  </a:lnTo>
                  <a:lnTo>
                    <a:pt x="0" y="274"/>
                  </a:lnTo>
                  <a:lnTo>
                    <a:pt x="1" y="268"/>
                  </a:lnTo>
                  <a:lnTo>
                    <a:pt x="2" y="262"/>
                  </a:lnTo>
                  <a:lnTo>
                    <a:pt x="3" y="257"/>
                  </a:lnTo>
                  <a:lnTo>
                    <a:pt x="5" y="252"/>
                  </a:lnTo>
                  <a:lnTo>
                    <a:pt x="7" y="248"/>
                  </a:lnTo>
                  <a:lnTo>
                    <a:pt x="11" y="245"/>
                  </a:lnTo>
                  <a:lnTo>
                    <a:pt x="11" y="240"/>
                  </a:lnTo>
                  <a:lnTo>
                    <a:pt x="11" y="233"/>
                  </a:lnTo>
                  <a:lnTo>
                    <a:pt x="11" y="228"/>
                  </a:lnTo>
                  <a:lnTo>
                    <a:pt x="11" y="221"/>
                  </a:lnTo>
                  <a:lnTo>
                    <a:pt x="10" y="214"/>
                  </a:lnTo>
                  <a:lnTo>
                    <a:pt x="10" y="209"/>
                  </a:lnTo>
                  <a:lnTo>
                    <a:pt x="10" y="204"/>
                  </a:lnTo>
                  <a:lnTo>
                    <a:pt x="10" y="197"/>
                  </a:lnTo>
                  <a:lnTo>
                    <a:pt x="9" y="190"/>
                  </a:lnTo>
                  <a:lnTo>
                    <a:pt x="9" y="185"/>
                  </a:lnTo>
                  <a:lnTo>
                    <a:pt x="9" y="177"/>
                  </a:lnTo>
                  <a:lnTo>
                    <a:pt x="9" y="172"/>
                  </a:lnTo>
                  <a:lnTo>
                    <a:pt x="9" y="165"/>
                  </a:lnTo>
                  <a:lnTo>
                    <a:pt x="9" y="160"/>
                  </a:lnTo>
                  <a:lnTo>
                    <a:pt x="9" y="153"/>
                  </a:lnTo>
                  <a:lnTo>
                    <a:pt x="9" y="146"/>
                  </a:lnTo>
                  <a:lnTo>
                    <a:pt x="12" y="141"/>
                  </a:lnTo>
                  <a:lnTo>
                    <a:pt x="16" y="137"/>
                  </a:lnTo>
                  <a:lnTo>
                    <a:pt x="19" y="134"/>
                  </a:lnTo>
                  <a:lnTo>
                    <a:pt x="24" y="133"/>
                  </a:lnTo>
                  <a:lnTo>
                    <a:pt x="28" y="129"/>
                  </a:lnTo>
                  <a:lnTo>
                    <a:pt x="33" y="128"/>
                  </a:lnTo>
                  <a:lnTo>
                    <a:pt x="38" y="126"/>
                  </a:lnTo>
                  <a:lnTo>
                    <a:pt x="43" y="126"/>
                  </a:lnTo>
                  <a:lnTo>
                    <a:pt x="47" y="124"/>
                  </a:lnTo>
                  <a:lnTo>
                    <a:pt x="52" y="124"/>
                  </a:lnTo>
                  <a:lnTo>
                    <a:pt x="56" y="122"/>
                  </a:lnTo>
                  <a:lnTo>
                    <a:pt x="60" y="121"/>
                  </a:lnTo>
                  <a:lnTo>
                    <a:pt x="63" y="120"/>
                  </a:lnTo>
                  <a:lnTo>
                    <a:pt x="67" y="118"/>
                  </a:lnTo>
                  <a:lnTo>
                    <a:pt x="70" y="116"/>
                  </a:lnTo>
                  <a:lnTo>
                    <a:pt x="72" y="114"/>
                  </a:lnTo>
                  <a:lnTo>
                    <a:pt x="71" y="32"/>
                  </a:lnTo>
                  <a:lnTo>
                    <a:pt x="73" y="32"/>
                  </a:lnTo>
                  <a:lnTo>
                    <a:pt x="78" y="37"/>
                  </a:lnTo>
                  <a:lnTo>
                    <a:pt x="82" y="42"/>
                  </a:lnTo>
                  <a:lnTo>
                    <a:pt x="86" y="44"/>
                  </a:lnTo>
                  <a:lnTo>
                    <a:pt x="82" y="132"/>
                  </a:lnTo>
                  <a:lnTo>
                    <a:pt x="80" y="130"/>
                  </a:lnTo>
                  <a:lnTo>
                    <a:pt x="77" y="130"/>
                  </a:lnTo>
                  <a:lnTo>
                    <a:pt x="73" y="130"/>
                  </a:lnTo>
                  <a:lnTo>
                    <a:pt x="70" y="132"/>
                  </a:lnTo>
                  <a:lnTo>
                    <a:pt x="66" y="132"/>
                  </a:lnTo>
                  <a:lnTo>
                    <a:pt x="62" y="133"/>
                  </a:lnTo>
                  <a:lnTo>
                    <a:pt x="58" y="133"/>
                  </a:lnTo>
                  <a:lnTo>
                    <a:pt x="55" y="134"/>
                  </a:lnTo>
                  <a:lnTo>
                    <a:pt x="50" y="134"/>
                  </a:lnTo>
                  <a:lnTo>
                    <a:pt x="46" y="136"/>
                  </a:lnTo>
                  <a:lnTo>
                    <a:pt x="42" y="137"/>
                  </a:lnTo>
                  <a:lnTo>
                    <a:pt x="38" y="140"/>
                  </a:lnTo>
                  <a:lnTo>
                    <a:pt x="34" y="141"/>
                  </a:lnTo>
                  <a:lnTo>
                    <a:pt x="30" y="144"/>
                  </a:lnTo>
                  <a:lnTo>
                    <a:pt x="27" y="146"/>
                  </a:lnTo>
                  <a:lnTo>
                    <a:pt x="24" y="149"/>
                  </a:lnTo>
                  <a:lnTo>
                    <a:pt x="22" y="154"/>
                  </a:lnTo>
                  <a:lnTo>
                    <a:pt x="21" y="161"/>
                  </a:lnTo>
                  <a:lnTo>
                    <a:pt x="20" y="168"/>
                  </a:lnTo>
                  <a:lnTo>
                    <a:pt x="20" y="174"/>
                  </a:lnTo>
                  <a:lnTo>
                    <a:pt x="19" y="181"/>
                  </a:lnTo>
                  <a:lnTo>
                    <a:pt x="19" y="188"/>
                  </a:lnTo>
                  <a:lnTo>
                    <a:pt x="20" y="194"/>
                  </a:lnTo>
                  <a:lnTo>
                    <a:pt x="21" y="201"/>
                  </a:lnTo>
                  <a:lnTo>
                    <a:pt x="21" y="206"/>
                  </a:lnTo>
                  <a:lnTo>
                    <a:pt x="22" y="213"/>
                  </a:lnTo>
                  <a:lnTo>
                    <a:pt x="22" y="218"/>
                  </a:lnTo>
                  <a:lnTo>
                    <a:pt x="23" y="225"/>
                  </a:lnTo>
                  <a:lnTo>
                    <a:pt x="23" y="230"/>
                  </a:lnTo>
                  <a:lnTo>
                    <a:pt x="24" y="236"/>
                  </a:lnTo>
                  <a:lnTo>
                    <a:pt x="24" y="241"/>
                  </a:lnTo>
                  <a:lnTo>
                    <a:pt x="24" y="246"/>
                  </a:lnTo>
                  <a:lnTo>
                    <a:pt x="21" y="250"/>
                  </a:lnTo>
                  <a:lnTo>
                    <a:pt x="18" y="254"/>
                  </a:lnTo>
                  <a:lnTo>
                    <a:pt x="16" y="260"/>
                  </a:lnTo>
                  <a:lnTo>
                    <a:pt x="15" y="268"/>
                  </a:lnTo>
                  <a:lnTo>
                    <a:pt x="14" y="272"/>
                  </a:lnTo>
                  <a:lnTo>
                    <a:pt x="13" y="277"/>
                  </a:lnTo>
                  <a:lnTo>
                    <a:pt x="13" y="281"/>
                  </a:lnTo>
                  <a:lnTo>
                    <a:pt x="14" y="288"/>
                  </a:lnTo>
                  <a:lnTo>
                    <a:pt x="14" y="292"/>
                  </a:lnTo>
                  <a:lnTo>
                    <a:pt x="14" y="296"/>
                  </a:lnTo>
                  <a:lnTo>
                    <a:pt x="14" y="300"/>
                  </a:lnTo>
                  <a:lnTo>
                    <a:pt x="15" y="304"/>
                  </a:lnTo>
                  <a:lnTo>
                    <a:pt x="15" y="309"/>
                  </a:lnTo>
                  <a:lnTo>
                    <a:pt x="16" y="313"/>
                  </a:lnTo>
                  <a:lnTo>
                    <a:pt x="17" y="317"/>
                  </a:lnTo>
                  <a:lnTo>
                    <a:pt x="18" y="324"/>
                  </a:lnTo>
                  <a:lnTo>
                    <a:pt x="23" y="326"/>
                  </a:lnTo>
                  <a:lnTo>
                    <a:pt x="28" y="329"/>
                  </a:lnTo>
                  <a:lnTo>
                    <a:pt x="31" y="330"/>
                  </a:lnTo>
                  <a:lnTo>
                    <a:pt x="34" y="332"/>
                  </a:lnTo>
                  <a:lnTo>
                    <a:pt x="38" y="333"/>
                  </a:lnTo>
                  <a:lnTo>
                    <a:pt x="42" y="336"/>
                  </a:lnTo>
                  <a:lnTo>
                    <a:pt x="45" y="336"/>
                  </a:lnTo>
                  <a:lnTo>
                    <a:pt x="48" y="337"/>
                  </a:lnTo>
                  <a:lnTo>
                    <a:pt x="52" y="338"/>
                  </a:lnTo>
                  <a:lnTo>
                    <a:pt x="57" y="340"/>
                  </a:lnTo>
                  <a:lnTo>
                    <a:pt x="61" y="340"/>
                  </a:lnTo>
                  <a:lnTo>
                    <a:pt x="65" y="342"/>
                  </a:lnTo>
                  <a:lnTo>
                    <a:pt x="69" y="344"/>
                  </a:lnTo>
                  <a:lnTo>
                    <a:pt x="74" y="345"/>
                  </a:lnTo>
                  <a:lnTo>
                    <a:pt x="78" y="345"/>
                  </a:lnTo>
                  <a:lnTo>
                    <a:pt x="82" y="345"/>
                  </a:lnTo>
                  <a:lnTo>
                    <a:pt x="86" y="346"/>
                  </a:lnTo>
                  <a:lnTo>
                    <a:pt x="91" y="346"/>
                  </a:lnTo>
                  <a:lnTo>
                    <a:pt x="95" y="348"/>
                  </a:lnTo>
                  <a:lnTo>
                    <a:pt x="99" y="349"/>
                  </a:lnTo>
                  <a:lnTo>
                    <a:pt x="103" y="349"/>
                  </a:lnTo>
                  <a:lnTo>
                    <a:pt x="108" y="350"/>
                  </a:lnTo>
                  <a:lnTo>
                    <a:pt x="111" y="350"/>
                  </a:lnTo>
                  <a:lnTo>
                    <a:pt x="116" y="350"/>
                  </a:lnTo>
                  <a:lnTo>
                    <a:pt x="119" y="350"/>
                  </a:lnTo>
                  <a:lnTo>
                    <a:pt x="124" y="352"/>
                  </a:lnTo>
                  <a:lnTo>
                    <a:pt x="127" y="352"/>
                  </a:lnTo>
                  <a:lnTo>
                    <a:pt x="130" y="352"/>
                  </a:lnTo>
                  <a:lnTo>
                    <a:pt x="134" y="352"/>
                  </a:lnTo>
                  <a:lnTo>
                    <a:pt x="137" y="353"/>
                  </a:lnTo>
                  <a:lnTo>
                    <a:pt x="143" y="353"/>
                  </a:lnTo>
                  <a:lnTo>
                    <a:pt x="149" y="353"/>
                  </a:lnTo>
                  <a:lnTo>
                    <a:pt x="155" y="353"/>
                  </a:lnTo>
                  <a:lnTo>
                    <a:pt x="162" y="353"/>
                  </a:lnTo>
                  <a:lnTo>
                    <a:pt x="167" y="353"/>
                  </a:lnTo>
                  <a:lnTo>
                    <a:pt x="174" y="353"/>
                  </a:lnTo>
                  <a:lnTo>
                    <a:pt x="180" y="353"/>
                  </a:lnTo>
                  <a:lnTo>
                    <a:pt x="186" y="354"/>
                  </a:lnTo>
                  <a:lnTo>
                    <a:pt x="192" y="354"/>
                  </a:lnTo>
                  <a:lnTo>
                    <a:pt x="199" y="354"/>
                  </a:lnTo>
                  <a:lnTo>
                    <a:pt x="204" y="354"/>
                  </a:lnTo>
                  <a:lnTo>
                    <a:pt x="211" y="356"/>
                  </a:lnTo>
                  <a:lnTo>
                    <a:pt x="217" y="356"/>
                  </a:lnTo>
                  <a:lnTo>
                    <a:pt x="223" y="356"/>
                  </a:lnTo>
                  <a:lnTo>
                    <a:pt x="229" y="356"/>
                  </a:lnTo>
                  <a:lnTo>
                    <a:pt x="236" y="356"/>
                  </a:lnTo>
                  <a:lnTo>
                    <a:pt x="241" y="356"/>
                  </a:lnTo>
                  <a:lnTo>
                    <a:pt x="247" y="356"/>
                  </a:lnTo>
                  <a:lnTo>
                    <a:pt x="254" y="356"/>
                  </a:lnTo>
                  <a:lnTo>
                    <a:pt x="260" y="356"/>
                  </a:lnTo>
                  <a:lnTo>
                    <a:pt x="265" y="356"/>
                  </a:lnTo>
                  <a:lnTo>
                    <a:pt x="272" y="356"/>
                  </a:lnTo>
                  <a:lnTo>
                    <a:pt x="278" y="356"/>
                  </a:lnTo>
                  <a:lnTo>
                    <a:pt x="284" y="356"/>
                  </a:lnTo>
                  <a:lnTo>
                    <a:pt x="290" y="354"/>
                  </a:lnTo>
                  <a:lnTo>
                    <a:pt x="296" y="354"/>
                  </a:lnTo>
                  <a:lnTo>
                    <a:pt x="302" y="353"/>
                  </a:lnTo>
                  <a:lnTo>
                    <a:pt x="308" y="353"/>
                  </a:lnTo>
                  <a:lnTo>
                    <a:pt x="314" y="353"/>
                  </a:lnTo>
                  <a:lnTo>
                    <a:pt x="320" y="353"/>
                  </a:lnTo>
                  <a:lnTo>
                    <a:pt x="326" y="352"/>
                  </a:lnTo>
                  <a:lnTo>
                    <a:pt x="333" y="352"/>
                  </a:lnTo>
                  <a:lnTo>
                    <a:pt x="338" y="350"/>
                  </a:lnTo>
                  <a:lnTo>
                    <a:pt x="344" y="350"/>
                  </a:lnTo>
                  <a:lnTo>
                    <a:pt x="350" y="349"/>
                  </a:lnTo>
                  <a:lnTo>
                    <a:pt x="356" y="349"/>
                  </a:lnTo>
                  <a:lnTo>
                    <a:pt x="361" y="348"/>
                  </a:lnTo>
                  <a:lnTo>
                    <a:pt x="368" y="348"/>
                  </a:lnTo>
                  <a:lnTo>
                    <a:pt x="373" y="346"/>
                  </a:lnTo>
                  <a:lnTo>
                    <a:pt x="379" y="346"/>
                  </a:lnTo>
                  <a:lnTo>
                    <a:pt x="385" y="345"/>
                  </a:lnTo>
                  <a:lnTo>
                    <a:pt x="391" y="344"/>
                  </a:lnTo>
                  <a:lnTo>
                    <a:pt x="396" y="342"/>
                  </a:lnTo>
                  <a:lnTo>
                    <a:pt x="403" y="342"/>
                  </a:lnTo>
                  <a:lnTo>
                    <a:pt x="408" y="340"/>
                  </a:lnTo>
                  <a:lnTo>
                    <a:pt x="415" y="340"/>
                  </a:lnTo>
                  <a:lnTo>
                    <a:pt x="421" y="338"/>
                  </a:lnTo>
                  <a:lnTo>
                    <a:pt x="428" y="337"/>
                  </a:lnTo>
                  <a:lnTo>
                    <a:pt x="433" y="336"/>
                  </a:lnTo>
                  <a:lnTo>
                    <a:pt x="439" y="333"/>
                  </a:lnTo>
                  <a:lnTo>
                    <a:pt x="444" y="332"/>
                  </a:lnTo>
                  <a:lnTo>
                    <a:pt x="450" y="330"/>
                  </a:lnTo>
                  <a:lnTo>
                    <a:pt x="456" y="329"/>
                  </a:lnTo>
                  <a:lnTo>
                    <a:pt x="462" y="326"/>
                  </a:lnTo>
                  <a:lnTo>
                    <a:pt x="468" y="325"/>
                  </a:lnTo>
                  <a:lnTo>
                    <a:pt x="474" y="324"/>
                  </a:lnTo>
                  <a:lnTo>
                    <a:pt x="479" y="322"/>
                  </a:lnTo>
                  <a:lnTo>
                    <a:pt x="485" y="320"/>
                  </a:lnTo>
                  <a:lnTo>
                    <a:pt x="490" y="317"/>
                  </a:lnTo>
                  <a:lnTo>
                    <a:pt x="496" y="316"/>
                  </a:lnTo>
                  <a:lnTo>
                    <a:pt x="501" y="313"/>
                  </a:lnTo>
                  <a:lnTo>
                    <a:pt x="508" y="312"/>
                  </a:lnTo>
                  <a:lnTo>
                    <a:pt x="513" y="309"/>
                  </a:lnTo>
                  <a:lnTo>
                    <a:pt x="519" y="306"/>
                  </a:lnTo>
                  <a:lnTo>
                    <a:pt x="521" y="301"/>
                  </a:lnTo>
                  <a:lnTo>
                    <a:pt x="523" y="296"/>
                  </a:lnTo>
                  <a:lnTo>
                    <a:pt x="524" y="290"/>
                  </a:lnTo>
                  <a:lnTo>
                    <a:pt x="525" y="285"/>
                  </a:lnTo>
                  <a:lnTo>
                    <a:pt x="526" y="278"/>
                  </a:lnTo>
                  <a:lnTo>
                    <a:pt x="527" y="272"/>
                  </a:lnTo>
                  <a:lnTo>
                    <a:pt x="528" y="266"/>
                  </a:lnTo>
                  <a:lnTo>
                    <a:pt x="529" y="260"/>
                  </a:lnTo>
                  <a:lnTo>
                    <a:pt x="529" y="253"/>
                  </a:lnTo>
                  <a:lnTo>
                    <a:pt x="529" y="248"/>
                  </a:lnTo>
                  <a:lnTo>
                    <a:pt x="528" y="241"/>
                  </a:lnTo>
                  <a:lnTo>
                    <a:pt x="528" y="237"/>
                  </a:lnTo>
                  <a:lnTo>
                    <a:pt x="527" y="232"/>
                  </a:lnTo>
                  <a:lnTo>
                    <a:pt x="526" y="228"/>
                  </a:lnTo>
                  <a:lnTo>
                    <a:pt x="525" y="224"/>
                  </a:lnTo>
                  <a:lnTo>
                    <a:pt x="524" y="221"/>
                  </a:lnTo>
                  <a:lnTo>
                    <a:pt x="527" y="124"/>
                  </a:lnTo>
                  <a:lnTo>
                    <a:pt x="531" y="122"/>
                  </a:lnTo>
                  <a:lnTo>
                    <a:pt x="535" y="121"/>
                  </a:lnTo>
                  <a:lnTo>
                    <a:pt x="539" y="120"/>
                  </a:lnTo>
                  <a:lnTo>
                    <a:pt x="543" y="117"/>
                  </a:lnTo>
                  <a:lnTo>
                    <a:pt x="546" y="114"/>
                  </a:lnTo>
                  <a:lnTo>
                    <a:pt x="549" y="110"/>
                  </a:lnTo>
                  <a:lnTo>
                    <a:pt x="553" y="108"/>
                  </a:lnTo>
                  <a:lnTo>
                    <a:pt x="556" y="104"/>
                  </a:lnTo>
                  <a:lnTo>
                    <a:pt x="558" y="98"/>
                  </a:lnTo>
                  <a:lnTo>
                    <a:pt x="560" y="94"/>
                  </a:lnTo>
                  <a:lnTo>
                    <a:pt x="563" y="89"/>
                  </a:lnTo>
                  <a:lnTo>
                    <a:pt x="565" y="85"/>
                  </a:lnTo>
                  <a:lnTo>
                    <a:pt x="566" y="80"/>
                  </a:lnTo>
                  <a:lnTo>
                    <a:pt x="568" y="74"/>
                  </a:lnTo>
                  <a:lnTo>
                    <a:pt x="568" y="69"/>
                  </a:lnTo>
                  <a:lnTo>
                    <a:pt x="569" y="65"/>
                  </a:lnTo>
                  <a:lnTo>
                    <a:pt x="569" y="60"/>
                  </a:lnTo>
                  <a:lnTo>
                    <a:pt x="569" y="54"/>
                  </a:lnTo>
                  <a:lnTo>
                    <a:pt x="569" y="50"/>
                  </a:lnTo>
                  <a:lnTo>
                    <a:pt x="568" y="45"/>
                  </a:lnTo>
                  <a:lnTo>
                    <a:pt x="567" y="41"/>
                  </a:lnTo>
                  <a:lnTo>
                    <a:pt x="566" y="37"/>
                  </a:lnTo>
                  <a:lnTo>
                    <a:pt x="564" y="33"/>
                  </a:lnTo>
                  <a:lnTo>
                    <a:pt x="563" y="30"/>
                  </a:lnTo>
                  <a:lnTo>
                    <a:pt x="560" y="28"/>
                  </a:lnTo>
                  <a:lnTo>
                    <a:pt x="557" y="25"/>
                  </a:lnTo>
                  <a:lnTo>
                    <a:pt x="554" y="24"/>
                  </a:lnTo>
                  <a:lnTo>
                    <a:pt x="550" y="24"/>
                  </a:lnTo>
                  <a:lnTo>
                    <a:pt x="546" y="22"/>
                  </a:lnTo>
                  <a:lnTo>
                    <a:pt x="542" y="24"/>
                  </a:lnTo>
                  <a:lnTo>
                    <a:pt x="537" y="24"/>
                  </a:lnTo>
                  <a:lnTo>
                    <a:pt x="532" y="26"/>
                  </a:lnTo>
                  <a:lnTo>
                    <a:pt x="529" y="22"/>
                  </a:lnTo>
                  <a:lnTo>
                    <a:pt x="528" y="17"/>
                  </a:lnTo>
                  <a:lnTo>
                    <a:pt x="528" y="10"/>
                  </a:lnTo>
                  <a:lnTo>
                    <a:pt x="52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" name="Freeform 133"/>
            <p:cNvSpPr>
              <a:spLocks/>
            </p:cNvSpPr>
            <p:nvPr/>
          </p:nvSpPr>
          <p:spPr bwMode="auto">
            <a:xfrm>
              <a:off x="4128" y="3566"/>
              <a:ext cx="156" cy="8"/>
            </a:xfrm>
            <a:custGeom>
              <a:avLst/>
              <a:gdLst>
                <a:gd name="T0" fmla="*/ 19 w 468"/>
                <a:gd name="T1" fmla="*/ 1 h 32"/>
                <a:gd name="T2" fmla="*/ 40 w 468"/>
                <a:gd name="T3" fmla="*/ 4 h 32"/>
                <a:gd name="T4" fmla="*/ 62 w 468"/>
                <a:gd name="T5" fmla="*/ 9 h 32"/>
                <a:gd name="T6" fmla="*/ 83 w 468"/>
                <a:gd name="T7" fmla="*/ 10 h 32"/>
                <a:gd name="T8" fmla="*/ 104 w 468"/>
                <a:gd name="T9" fmla="*/ 13 h 32"/>
                <a:gd name="T10" fmla="*/ 126 w 468"/>
                <a:gd name="T11" fmla="*/ 14 h 32"/>
                <a:gd name="T12" fmla="*/ 148 w 468"/>
                <a:gd name="T13" fmla="*/ 16 h 32"/>
                <a:gd name="T14" fmla="*/ 169 w 468"/>
                <a:gd name="T15" fmla="*/ 16 h 32"/>
                <a:gd name="T16" fmla="*/ 192 w 468"/>
                <a:gd name="T17" fmla="*/ 17 h 32"/>
                <a:gd name="T18" fmla="*/ 213 w 468"/>
                <a:gd name="T19" fmla="*/ 17 h 32"/>
                <a:gd name="T20" fmla="*/ 236 w 468"/>
                <a:gd name="T21" fmla="*/ 17 h 32"/>
                <a:gd name="T22" fmla="*/ 257 w 468"/>
                <a:gd name="T23" fmla="*/ 16 h 32"/>
                <a:gd name="T24" fmla="*/ 278 w 468"/>
                <a:gd name="T25" fmla="*/ 14 h 32"/>
                <a:gd name="T26" fmla="*/ 300 w 468"/>
                <a:gd name="T27" fmla="*/ 14 h 32"/>
                <a:gd name="T28" fmla="*/ 322 w 468"/>
                <a:gd name="T29" fmla="*/ 13 h 32"/>
                <a:gd name="T30" fmla="*/ 345 w 468"/>
                <a:gd name="T31" fmla="*/ 12 h 32"/>
                <a:gd name="T32" fmla="*/ 367 w 468"/>
                <a:gd name="T33" fmla="*/ 10 h 32"/>
                <a:gd name="T34" fmla="*/ 388 w 468"/>
                <a:gd name="T35" fmla="*/ 9 h 32"/>
                <a:gd name="T36" fmla="*/ 411 w 468"/>
                <a:gd name="T37" fmla="*/ 8 h 32"/>
                <a:gd name="T38" fmla="*/ 432 w 468"/>
                <a:gd name="T39" fmla="*/ 5 h 32"/>
                <a:gd name="T40" fmla="*/ 453 w 468"/>
                <a:gd name="T41" fmla="*/ 4 h 32"/>
                <a:gd name="T42" fmla="*/ 468 w 468"/>
                <a:gd name="T43" fmla="*/ 6 h 32"/>
                <a:gd name="T44" fmla="*/ 468 w 468"/>
                <a:gd name="T45" fmla="*/ 18 h 32"/>
                <a:gd name="T46" fmla="*/ 446 w 468"/>
                <a:gd name="T47" fmla="*/ 20 h 32"/>
                <a:gd name="T48" fmla="*/ 425 w 468"/>
                <a:gd name="T49" fmla="*/ 22 h 32"/>
                <a:gd name="T50" fmla="*/ 403 w 468"/>
                <a:gd name="T51" fmla="*/ 24 h 32"/>
                <a:gd name="T52" fmla="*/ 382 w 468"/>
                <a:gd name="T53" fmla="*/ 26 h 32"/>
                <a:gd name="T54" fmla="*/ 359 w 468"/>
                <a:gd name="T55" fmla="*/ 28 h 32"/>
                <a:gd name="T56" fmla="*/ 337 w 468"/>
                <a:gd name="T57" fmla="*/ 29 h 32"/>
                <a:gd name="T58" fmla="*/ 314 w 468"/>
                <a:gd name="T59" fmla="*/ 29 h 32"/>
                <a:gd name="T60" fmla="*/ 292 w 468"/>
                <a:gd name="T61" fmla="*/ 30 h 32"/>
                <a:gd name="T62" fmla="*/ 269 w 468"/>
                <a:gd name="T63" fmla="*/ 30 h 32"/>
                <a:gd name="T64" fmla="*/ 248 w 468"/>
                <a:gd name="T65" fmla="*/ 30 h 32"/>
                <a:gd name="T66" fmla="*/ 226 w 468"/>
                <a:gd name="T67" fmla="*/ 30 h 32"/>
                <a:gd name="T68" fmla="*/ 203 w 468"/>
                <a:gd name="T69" fmla="*/ 30 h 32"/>
                <a:gd name="T70" fmla="*/ 181 w 468"/>
                <a:gd name="T71" fmla="*/ 30 h 32"/>
                <a:gd name="T72" fmla="*/ 159 w 468"/>
                <a:gd name="T73" fmla="*/ 29 h 32"/>
                <a:gd name="T74" fmla="*/ 137 w 468"/>
                <a:gd name="T75" fmla="*/ 28 h 32"/>
                <a:gd name="T76" fmla="*/ 115 w 468"/>
                <a:gd name="T77" fmla="*/ 28 h 32"/>
                <a:gd name="T78" fmla="*/ 93 w 468"/>
                <a:gd name="T79" fmla="*/ 25 h 32"/>
                <a:gd name="T80" fmla="*/ 72 w 468"/>
                <a:gd name="T81" fmla="*/ 24 h 32"/>
                <a:gd name="T82" fmla="*/ 50 w 468"/>
                <a:gd name="T83" fmla="*/ 21 h 32"/>
                <a:gd name="T84" fmla="*/ 29 w 468"/>
                <a:gd name="T85" fmla="*/ 20 h 32"/>
                <a:gd name="T86" fmla="*/ 8 w 468"/>
                <a:gd name="T87" fmla="*/ 16 h 32"/>
                <a:gd name="T88" fmla="*/ 1 w 468"/>
                <a:gd name="T89" fmla="*/ 6 h 32"/>
                <a:gd name="T90" fmla="*/ 5 w 468"/>
                <a:gd name="T91" fmla="*/ 0 h 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68"/>
                <a:gd name="T139" fmla="*/ 0 h 32"/>
                <a:gd name="T140" fmla="*/ 468 w 468"/>
                <a:gd name="T141" fmla="*/ 32 h 3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68" h="32">
                  <a:moveTo>
                    <a:pt x="5" y="0"/>
                  </a:moveTo>
                  <a:lnTo>
                    <a:pt x="12" y="0"/>
                  </a:lnTo>
                  <a:lnTo>
                    <a:pt x="19" y="1"/>
                  </a:lnTo>
                  <a:lnTo>
                    <a:pt x="26" y="2"/>
                  </a:lnTo>
                  <a:lnTo>
                    <a:pt x="33" y="4"/>
                  </a:lnTo>
                  <a:lnTo>
                    <a:pt x="40" y="4"/>
                  </a:lnTo>
                  <a:lnTo>
                    <a:pt x="47" y="6"/>
                  </a:lnTo>
                  <a:lnTo>
                    <a:pt x="54" y="8"/>
                  </a:lnTo>
                  <a:lnTo>
                    <a:pt x="62" y="9"/>
                  </a:lnTo>
                  <a:lnTo>
                    <a:pt x="68" y="9"/>
                  </a:lnTo>
                  <a:lnTo>
                    <a:pt x="75" y="10"/>
                  </a:lnTo>
                  <a:lnTo>
                    <a:pt x="83" y="10"/>
                  </a:lnTo>
                  <a:lnTo>
                    <a:pt x="90" y="12"/>
                  </a:lnTo>
                  <a:lnTo>
                    <a:pt x="97" y="12"/>
                  </a:lnTo>
                  <a:lnTo>
                    <a:pt x="104" y="13"/>
                  </a:lnTo>
                  <a:lnTo>
                    <a:pt x="112" y="13"/>
                  </a:lnTo>
                  <a:lnTo>
                    <a:pt x="119" y="14"/>
                  </a:lnTo>
                  <a:lnTo>
                    <a:pt x="126" y="14"/>
                  </a:lnTo>
                  <a:lnTo>
                    <a:pt x="133" y="16"/>
                  </a:lnTo>
                  <a:lnTo>
                    <a:pt x="140" y="16"/>
                  </a:lnTo>
                  <a:lnTo>
                    <a:pt x="148" y="16"/>
                  </a:lnTo>
                  <a:lnTo>
                    <a:pt x="155" y="16"/>
                  </a:lnTo>
                  <a:lnTo>
                    <a:pt x="162" y="16"/>
                  </a:lnTo>
                  <a:lnTo>
                    <a:pt x="169" y="16"/>
                  </a:lnTo>
                  <a:lnTo>
                    <a:pt x="177" y="17"/>
                  </a:lnTo>
                  <a:lnTo>
                    <a:pt x="184" y="17"/>
                  </a:lnTo>
                  <a:lnTo>
                    <a:pt x="192" y="17"/>
                  </a:lnTo>
                  <a:lnTo>
                    <a:pt x="198" y="17"/>
                  </a:lnTo>
                  <a:lnTo>
                    <a:pt x="206" y="17"/>
                  </a:lnTo>
                  <a:lnTo>
                    <a:pt x="213" y="17"/>
                  </a:lnTo>
                  <a:lnTo>
                    <a:pt x="221" y="17"/>
                  </a:lnTo>
                  <a:lnTo>
                    <a:pt x="228" y="17"/>
                  </a:lnTo>
                  <a:lnTo>
                    <a:pt x="236" y="17"/>
                  </a:lnTo>
                  <a:lnTo>
                    <a:pt x="242" y="17"/>
                  </a:lnTo>
                  <a:lnTo>
                    <a:pt x="249" y="16"/>
                  </a:lnTo>
                  <a:lnTo>
                    <a:pt x="257" y="16"/>
                  </a:lnTo>
                  <a:lnTo>
                    <a:pt x="264" y="16"/>
                  </a:lnTo>
                  <a:lnTo>
                    <a:pt x="271" y="16"/>
                  </a:lnTo>
                  <a:lnTo>
                    <a:pt x="278" y="14"/>
                  </a:lnTo>
                  <a:lnTo>
                    <a:pt x="286" y="14"/>
                  </a:lnTo>
                  <a:lnTo>
                    <a:pt x="293" y="14"/>
                  </a:lnTo>
                  <a:lnTo>
                    <a:pt x="300" y="14"/>
                  </a:lnTo>
                  <a:lnTo>
                    <a:pt x="308" y="13"/>
                  </a:lnTo>
                  <a:lnTo>
                    <a:pt x="314" y="13"/>
                  </a:lnTo>
                  <a:lnTo>
                    <a:pt x="322" y="13"/>
                  </a:lnTo>
                  <a:lnTo>
                    <a:pt x="329" y="13"/>
                  </a:lnTo>
                  <a:lnTo>
                    <a:pt x="337" y="12"/>
                  </a:lnTo>
                  <a:lnTo>
                    <a:pt x="345" y="12"/>
                  </a:lnTo>
                  <a:lnTo>
                    <a:pt x="353" y="12"/>
                  </a:lnTo>
                  <a:lnTo>
                    <a:pt x="359" y="10"/>
                  </a:lnTo>
                  <a:lnTo>
                    <a:pt x="367" y="10"/>
                  </a:lnTo>
                  <a:lnTo>
                    <a:pt x="374" y="9"/>
                  </a:lnTo>
                  <a:lnTo>
                    <a:pt x="382" y="9"/>
                  </a:lnTo>
                  <a:lnTo>
                    <a:pt x="388" y="9"/>
                  </a:lnTo>
                  <a:lnTo>
                    <a:pt x="396" y="8"/>
                  </a:lnTo>
                  <a:lnTo>
                    <a:pt x="403" y="8"/>
                  </a:lnTo>
                  <a:lnTo>
                    <a:pt x="411" y="8"/>
                  </a:lnTo>
                  <a:lnTo>
                    <a:pt x="417" y="6"/>
                  </a:lnTo>
                  <a:lnTo>
                    <a:pt x="424" y="6"/>
                  </a:lnTo>
                  <a:lnTo>
                    <a:pt x="432" y="5"/>
                  </a:lnTo>
                  <a:lnTo>
                    <a:pt x="439" y="5"/>
                  </a:lnTo>
                  <a:lnTo>
                    <a:pt x="446" y="4"/>
                  </a:lnTo>
                  <a:lnTo>
                    <a:pt x="453" y="4"/>
                  </a:lnTo>
                  <a:lnTo>
                    <a:pt x="461" y="4"/>
                  </a:lnTo>
                  <a:lnTo>
                    <a:pt x="468" y="4"/>
                  </a:lnTo>
                  <a:lnTo>
                    <a:pt x="468" y="6"/>
                  </a:lnTo>
                  <a:lnTo>
                    <a:pt x="468" y="10"/>
                  </a:lnTo>
                  <a:lnTo>
                    <a:pt x="468" y="14"/>
                  </a:lnTo>
                  <a:lnTo>
                    <a:pt x="468" y="18"/>
                  </a:lnTo>
                  <a:lnTo>
                    <a:pt x="461" y="18"/>
                  </a:lnTo>
                  <a:lnTo>
                    <a:pt x="454" y="20"/>
                  </a:lnTo>
                  <a:lnTo>
                    <a:pt x="446" y="20"/>
                  </a:lnTo>
                  <a:lnTo>
                    <a:pt x="439" y="21"/>
                  </a:lnTo>
                  <a:lnTo>
                    <a:pt x="432" y="21"/>
                  </a:lnTo>
                  <a:lnTo>
                    <a:pt x="425" y="22"/>
                  </a:lnTo>
                  <a:lnTo>
                    <a:pt x="417" y="22"/>
                  </a:lnTo>
                  <a:lnTo>
                    <a:pt x="411" y="24"/>
                  </a:lnTo>
                  <a:lnTo>
                    <a:pt x="403" y="24"/>
                  </a:lnTo>
                  <a:lnTo>
                    <a:pt x="396" y="24"/>
                  </a:lnTo>
                  <a:lnTo>
                    <a:pt x="388" y="25"/>
                  </a:lnTo>
                  <a:lnTo>
                    <a:pt x="382" y="26"/>
                  </a:lnTo>
                  <a:lnTo>
                    <a:pt x="374" y="26"/>
                  </a:lnTo>
                  <a:lnTo>
                    <a:pt x="367" y="26"/>
                  </a:lnTo>
                  <a:lnTo>
                    <a:pt x="359" y="28"/>
                  </a:lnTo>
                  <a:lnTo>
                    <a:pt x="353" y="28"/>
                  </a:lnTo>
                  <a:lnTo>
                    <a:pt x="345" y="28"/>
                  </a:lnTo>
                  <a:lnTo>
                    <a:pt x="337" y="29"/>
                  </a:lnTo>
                  <a:lnTo>
                    <a:pt x="329" y="29"/>
                  </a:lnTo>
                  <a:lnTo>
                    <a:pt x="322" y="29"/>
                  </a:lnTo>
                  <a:lnTo>
                    <a:pt x="314" y="29"/>
                  </a:lnTo>
                  <a:lnTo>
                    <a:pt x="307" y="30"/>
                  </a:lnTo>
                  <a:lnTo>
                    <a:pt x="299" y="30"/>
                  </a:lnTo>
                  <a:lnTo>
                    <a:pt x="292" y="30"/>
                  </a:lnTo>
                  <a:lnTo>
                    <a:pt x="284" y="30"/>
                  </a:lnTo>
                  <a:lnTo>
                    <a:pt x="277" y="30"/>
                  </a:lnTo>
                  <a:lnTo>
                    <a:pt x="269" y="30"/>
                  </a:lnTo>
                  <a:lnTo>
                    <a:pt x="263" y="30"/>
                  </a:lnTo>
                  <a:lnTo>
                    <a:pt x="255" y="30"/>
                  </a:lnTo>
                  <a:lnTo>
                    <a:pt x="248" y="30"/>
                  </a:lnTo>
                  <a:lnTo>
                    <a:pt x="240" y="30"/>
                  </a:lnTo>
                  <a:lnTo>
                    <a:pt x="233" y="32"/>
                  </a:lnTo>
                  <a:lnTo>
                    <a:pt x="226" y="30"/>
                  </a:lnTo>
                  <a:lnTo>
                    <a:pt x="218" y="30"/>
                  </a:lnTo>
                  <a:lnTo>
                    <a:pt x="211" y="30"/>
                  </a:lnTo>
                  <a:lnTo>
                    <a:pt x="203" y="30"/>
                  </a:lnTo>
                  <a:lnTo>
                    <a:pt x="196" y="30"/>
                  </a:lnTo>
                  <a:lnTo>
                    <a:pt x="188" y="30"/>
                  </a:lnTo>
                  <a:lnTo>
                    <a:pt x="181" y="30"/>
                  </a:lnTo>
                  <a:lnTo>
                    <a:pt x="174" y="30"/>
                  </a:lnTo>
                  <a:lnTo>
                    <a:pt x="166" y="29"/>
                  </a:lnTo>
                  <a:lnTo>
                    <a:pt x="159" y="29"/>
                  </a:lnTo>
                  <a:lnTo>
                    <a:pt x="152" y="29"/>
                  </a:lnTo>
                  <a:lnTo>
                    <a:pt x="144" y="29"/>
                  </a:lnTo>
                  <a:lnTo>
                    <a:pt x="137" y="28"/>
                  </a:lnTo>
                  <a:lnTo>
                    <a:pt x="130" y="28"/>
                  </a:lnTo>
                  <a:lnTo>
                    <a:pt x="122" y="28"/>
                  </a:lnTo>
                  <a:lnTo>
                    <a:pt x="115" y="28"/>
                  </a:lnTo>
                  <a:lnTo>
                    <a:pt x="108" y="26"/>
                  </a:lnTo>
                  <a:lnTo>
                    <a:pt x="100" y="26"/>
                  </a:lnTo>
                  <a:lnTo>
                    <a:pt x="93" y="25"/>
                  </a:lnTo>
                  <a:lnTo>
                    <a:pt x="86" y="25"/>
                  </a:lnTo>
                  <a:lnTo>
                    <a:pt x="78" y="24"/>
                  </a:lnTo>
                  <a:lnTo>
                    <a:pt x="72" y="24"/>
                  </a:lnTo>
                  <a:lnTo>
                    <a:pt x="64" y="22"/>
                  </a:lnTo>
                  <a:lnTo>
                    <a:pt x="57" y="22"/>
                  </a:lnTo>
                  <a:lnTo>
                    <a:pt x="50" y="21"/>
                  </a:lnTo>
                  <a:lnTo>
                    <a:pt x="43" y="21"/>
                  </a:lnTo>
                  <a:lnTo>
                    <a:pt x="35" y="20"/>
                  </a:lnTo>
                  <a:lnTo>
                    <a:pt x="29" y="20"/>
                  </a:lnTo>
                  <a:lnTo>
                    <a:pt x="21" y="17"/>
                  </a:lnTo>
                  <a:lnTo>
                    <a:pt x="14" y="17"/>
                  </a:lnTo>
                  <a:lnTo>
                    <a:pt x="8" y="16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" name="Freeform 134"/>
            <p:cNvSpPr>
              <a:spLocks/>
            </p:cNvSpPr>
            <p:nvPr/>
          </p:nvSpPr>
          <p:spPr bwMode="auto">
            <a:xfrm>
              <a:off x="4110" y="3589"/>
              <a:ext cx="172" cy="13"/>
            </a:xfrm>
            <a:custGeom>
              <a:avLst/>
              <a:gdLst>
                <a:gd name="T0" fmla="*/ 506 w 514"/>
                <a:gd name="T1" fmla="*/ 16 h 52"/>
                <a:gd name="T2" fmla="*/ 483 w 514"/>
                <a:gd name="T3" fmla="*/ 21 h 52"/>
                <a:gd name="T4" fmla="*/ 461 w 514"/>
                <a:gd name="T5" fmla="*/ 25 h 52"/>
                <a:gd name="T6" fmla="*/ 439 w 514"/>
                <a:gd name="T7" fmla="*/ 29 h 52"/>
                <a:gd name="T8" fmla="*/ 419 w 514"/>
                <a:gd name="T9" fmla="*/ 33 h 52"/>
                <a:gd name="T10" fmla="*/ 399 w 514"/>
                <a:gd name="T11" fmla="*/ 37 h 52"/>
                <a:gd name="T12" fmla="*/ 378 w 514"/>
                <a:gd name="T13" fmla="*/ 40 h 52"/>
                <a:gd name="T14" fmla="*/ 358 w 514"/>
                <a:gd name="T15" fmla="*/ 42 h 52"/>
                <a:gd name="T16" fmla="*/ 338 w 514"/>
                <a:gd name="T17" fmla="*/ 45 h 52"/>
                <a:gd name="T18" fmla="*/ 318 w 514"/>
                <a:gd name="T19" fmla="*/ 46 h 52"/>
                <a:gd name="T20" fmla="*/ 298 w 514"/>
                <a:gd name="T21" fmla="*/ 49 h 52"/>
                <a:gd name="T22" fmla="*/ 277 w 514"/>
                <a:gd name="T23" fmla="*/ 49 h 52"/>
                <a:gd name="T24" fmla="*/ 255 w 514"/>
                <a:gd name="T25" fmla="*/ 50 h 52"/>
                <a:gd name="T26" fmla="*/ 232 w 514"/>
                <a:gd name="T27" fmla="*/ 52 h 52"/>
                <a:gd name="T28" fmla="*/ 208 w 514"/>
                <a:gd name="T29" fmla="*/ 50 h 52"/>
                <a:gd name="T30" fmla="*/ 183 w 514"/>
                <a:gd name="T31" fmla="*/ 49 h 52"/>
                <a:gd name="T32" fmla="*/ 157 w 514"/>
                <a:gd name="T33" fmla="*/ 49 h 52"/>
                <a:gd name="T34" fmla="*/ 130 w 514"/>
                <a:gd name="T35" fmla="*/ 46 h 52"/>
                <a:gd name="T36" fmla="*/ 100 w 514"/>
                <a:gd name="T37" fmla="*/ 45 h 52"/>
                <a:gd name="T38" fmla="*/ 69 w 514"/>
                <a:gd name="T39" fmla="*/ 42 h 52"/>
                <a:gd name="T40" fmla="*/ 36 w 514"/>
                <a:gd name="T41" fmla="*/ 38 h 52"/>
                <a:gd name="T42" fmla="*/ 2 w 514"/>
                <a:gd name="T43" fmla="*/ 36 h 52"/>
                <a:gd name="T44" fmla="*/ 7 w 514"/>
                <a:gd name="T45" fmla="*/ 24 h 52"/>
                <a:gd name="T46" fmla="*/ 25 w 514"/>
                <a:gd name="T47" fmla="*/ 22 h 52"/>
                <a:gd name="T48" fmla="*/ 49 w 514"/>
                <a:gd name="T49" fmla="*/ 24 h 52"/>
                <a:gd name="T50" fmla="*/ 73 w 514"/>
                <a:gd name="T51" fmla="*/ 26 h 52"/>
                <a:gd name="T52" fmla="*/ 96 w 514"/>
                <a:gd name="T53" fmla="*/ 28 h 52"/>
                <a:gd name="T54" fmla="*/ 120 w 514"/>
                <a:gd name="T55" fmla="*/ 29 h 52"/>
                <a:gd name="T56" fmla="*/ 144 w 514"/>
                <a:gd name="T57" fmla="*/ 30 h 52"/>
                <a:gd name="T58" fmla="*/ 168 w 514"/>
                <a:gd name="T59" fmla="*/ 32 h 52"/>
                <a:gd name="T60" fmla="*/ 191 w 514"/>
                <a:gd name="T61" fmla="*/ 32 h 52"/>
                <a:gd name="T62" fmla="*/ 215 w 514"/>
                <a:gd name="T63" fmla="*/ 32 h 52"/>
                <a:gd name="T64" fmla="*/ 239 w 514"/>
                <a:gd name="T65" fmla="*/ 32 h 52"/>
                <a:gd name="T66" fmla="*/ 263 w 514"/>
                <a:gd name="T67" fmla="*/ 32 h 52"/>
                <a:gd name="T68" fmla="*/ 286 w 514"/>
                <a:gd name="T69" fmla="*/ 29 h 52"/>
                <a:gd name="T70" fmla="*/ 310 w 514"/>
                <a:gd name="T71" fmla="*/ 29 h 52"/>
                <a:gd name="T72" fmla="*/ 333 w 514"/>
                <a:gd name="T73" fmla="*/ 26 h 52"/>
                <a:gd name="T74" fmla="*/ 357 w 514"/>
                <a:gd name="T75" fmla="*/ 25 h 52"/>
                <a:gd name="T76" fmla="*/ 380 w 514"/>
                <a:gd name="T77" fmla="*/ 22 h 52"/>
                <a:gd name="T78" fmla="*/ 405 w 514"/>
                <a:gd name="T79" fmla="*/ 20 h 52"/>
                <a:gd name="T80" fmla="*/ 427 w 514"/>
                <a:gd name="T81" fmla="*/ 16 h 52"/>
                <a:gd name="T82" fmla="*/ 451 w 514"/>
                <a:gd name="T83" fmla="*/ 13 h 52"/>
                <a:gd name="T84" fmla="*/ 474 w 514"/>
                <a:gd name="T85" fmla="*/ 8 h 52"/>
                <a:gd name="T86" fmla="*/ 497 w 514"/>
                <a:gd name="T87" fmla="*/ 2 h 52"/>
                <a:gd name="T88" fmla="*/ 513 w 514"/>
                <a:gd name="T89" fmla="*/ 0 h 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14"/>
                <a:gd name="T136" fmla="*/ 0 h 52"/>
                <a:gd name="T137" fmla="*/ 514 w 514"/>
                <a:gd name="T138" fmla="*/ 52 h 5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14" h="52">
                  <a:moveTo>
                    <a:pt x="513" y="0"/>
                  </a:moveTo>
                  <a:lnTo>
                    <a:pt x="514" y="14"/>
                  </a:lnTo>
                  <a:lnTo>
                    <a:pt x="506" y="16"/>
                  </a:lnTo>
                  <a:lnTo>
                    <a:pt x="498" y="18"/>
                  </a:lnTo>
                  <a:lnTo>
                    <a:pt x="490" y="18"/>
                  </a:lnTo>
                  <a:lnTo>
                    <a:pt x="483" y="21"/>
                  </a:lnTo>
                  <a:lnTo>
                    <a:pt x="475" y="21"/>
                  </a:lnTo>
                  <a:lnTo>
                    <a:pt x="468" y="24"/>
                  </a:lnTo>
                  <a:lnTo>
                    <a:pt x="461" y="25"/>
                  </a:lnTo>
                  <a:lnTo>
                    <a:pt x="454" y="26"/>
                  </a:lnTo>
                  <a:lnTo>
                    <a:pt x="446" y="28"/>
                  </a:lnTo>
                  <a:lnTo>
                    <a:pt x="439" y="29"/>
                  </a:lnTo>
                  <a:lnTo>
                    <a:pt x="432" y="30"/>
                  </a:lnTo>
                  <a:lnTo>
                    <a:pt x="426" y="32"/>
                  </a:lnTo>
                  <a:lnTo>
                    <a:pt x="419" y="33"/>
                  </a:lnTo>
                  <a:lnTo>
                    <a:pt x="412" y="34"/>
                  </a:lnTo>
                  <a:lnTo>
                    <a:pt x="406" y="36"/>
                  </a:lnTo>
                  <a:lnTo>
                    <a:pt x="399" y="37"/>
                  </a:lnTo>
                  <a:lnTo>
                    <a:pt x="391" y="38"/>
                  </a:lnTo>
                  <a:lnTo>
                    <a:pt x="385" y="38"/>
                  </a:lnTo>
                  <a:lnTo>
                    <a:pt x="378" y="40"/>
                  </a:lnTo>
                  <a:lnTo>
                    <a:pt x="371" y="41"/>
                  </a:lnTo>
                  <a:lnTo>
                    <a:pt x="365" y="41"/>
                  </a:lnTo>
                  <a:lnTo>
                    <a:pt x="358" y="42"/>
                  </a:lnTo>
                  <a:lnTo>
                    <a:pt x="351" y="42"/>
                  </a:lnTo>
                  <a:lnTo>
                    <a:pt x="345" y="45"/>
                  </a:lnTo>
                  <a:lnTo>
                    <a:pt x="338" y="45"/>
                  </a:lnTo>
                  <a:lnTo>
                    <a:pt x="331" y="45"/>
                  </a:lnTo>
                  <a:lnTo>
                    <a:pt x="325" y="46"/>
                  </a:lnTo>
                  <a:lnTo>
                    <a:pt x="318" y="46"/>
                  </a:lnTo>
                  <a:lnTo>
                    <a:pt x="311" y="48"/>
                  </a:lnTo>
                  <a:lnTo>
                    <a:pt x="305" y="48"/>
                  </a:lnTo>
                  <a:lnTo>
                    <a:pt x="298" y="49"/>
                  </a:lnTo>
                  <a:lnTo>
                    <a:pt x="291" y="49"/>
                  </a:lnTo>
                  <a:lnTo>
                    <a:pt x="284" y="49"/>
                  </a:lnTo>
                  <a:lnTo>
                    <a:pt x="277" y="49"/>
                  </a:lnTo>
                  <a:lnTo>
                    <a:pt x="269" y="49"/>
                  </a:lnTo>
                  <a:lnTo>
                    <a:pt x="262" y="50"/>
                  </a:lnTo>
                  <a:lnTo>
                    <a:pt x="255" y="50"/>
                  </a:lnTo>
                  <a:lnTo>
                    <a:pt x="247" y="50"/>
                  </a:lnTo>
                  <a:lnTo>
                    <a:pt x="240" y="50"/>
                  </a:lnTo>
                  <a:lnTo>
                    <a:pt x="232" y="52"/>
                  </a:lnTo>
                  <a:lnTo>
                    <a:pt x="224" y="50"/>
                  </a:lnTo>
                  <a:lnTo>
                    <a:pt x="216" y="50"/>
                  </a:lnTo>
                  <a:lnTo>
                    <a:pt x="208" y="50"/>
                  </a:lnTo>
                  <a:lnTo>
                    <a:pt x="200" y="50"/>
                  </a:lnTo>
                  <a:lnTo>
                    <a:pt x="192" y="49"/>
                  </a:lnTo>
                  <a:lnTo>
                    <a:pt x="183" y="49"/>
                  </a:lnTo>
                  <a:lnTo>
                    <a:pt x="175" y="49"/>
                  </a:lnTo>
                  <a:lnTo>
                    <a:pt x="167" y="49"/>
                  </a:lnTo>
                  <a:lnTo>
                    <a:pt x="157" y="49"/>
                  </a:lnTo>
                  <a:lnTo>
                    <a:pt x="148" y="48"/>
                  </a:lnTo>
                  <a:lnTo>
                    <a:pt x="139" y="48"/>
                  </a:lnTo>
                  <a:lnTo>
                    <a:pt x="130" y="46"/>
                  </a:lnTo>
                  <a:lnTo>
                    <a:pt x="120" y="46"/>
                  </a:lnTo>
                  <a:lnTo>
                    <a:pt x="110" y="45"/>
                  </a:lnTo>
                  <a:lnTo>
                    <a:pt x="100" y="45"/>
                  </a:lnTo>
                  <a:lnTo>
                    <a:pt x="91" y="45"/>
                  </a:lnTo>
                  <a:lnTo>
                    <a:pt x="80" y="42"/>
                  </a:lnTo>
                  <a:lnTo>
                    <a:pt x="69" y="42"/>
                  </a:lnTo>
                  <a:lnTo>
                    <a:pt x="58" y="41"/>
                  </a:lnTo>
                  <a:lnTo>
                    <a:pt x="48" y="40"/>
                  </a:lnTo>
                  <a:lnTo>
                    <a:pt x="36" y="38"/>
                  </a:lnTo>
                  <a:lnTo>
                    <a:pt x="25" y="38"/>
                  </a:lnTo>
                  <a:lnTo>
                    <a:pt x="13" y="37"/>
                  </a:lnTo>
                  <a:lnTo>
                    <a:pt x="2" y="36"/>
                  </a:lnTo>
                  <a:lnTo>
                    <a:pt x="0" y="33"/>
                  </a:lnTo>
                  <a:lnTo>
                    <a:pt x="3" y="29"/>
                  </a:lnTo>
                  <a:lnTo>
                    <a:pt x="7" y="24"/>
                  </a:lnTo>
                  <a:lnTo>
                    <a:pt x="10" y="21"/>
                  </a:lnTo>
                  <a:lnTo>
                    <a:pt x="17" y="21"/>
                  </a:lnTo>
                  <a:lnTo>
                    <a:pt x="25" y="22"/>
                  </a:lnTo>
                  <a:lnTo>
                    <a:pt x="33" y="22"/>
                  </a:lnTo>
                  <a:lnTo>
                    <a:pt x="41" y="24"/>
                  </a:lnTo>
                  <a:lnTo>
                    <a:pt x="49" y="24"/>
                  </a:lnTo>
                  <a:lnTo>
                    <a:pt x="57" y="25"/>
                  </a:lnTo>
                  <a:lnTo>
                    <a:pt x="64" y="25"/>
                  </a:lnTo>
                  <a:lnTo>
                    <a:pt x="73" y="26"/>
                  </a:lnTo>
                  <a:lnTo>
                    <a:pt x="81" y="26"/>
                  </a:lnTo>
                  <a:lnTo>
                    <a:pt x="88" y="26"/>
                  </a:lnTo>
                  <a:lnTo>
                    <a:pt x="96" y="28"/>
                  </a:lnTo>
                  <a:lnTo>
                    <a:pt x="105" y="28"/>
                  </a:lnTo>
                  <a:lnTo>
                    <a:pt x="112" y="28"/>
                  </a:lnTo>
                  <a:lnTo>
                    <a:pt x="120" y="29"/>
                  </a:lnTo>
                  <a:lnTo>
                    <a:pt x="128" y="29"/>
                  </a:lnTo>
                  <a:lnTo>
                    <a:pt x="136" y="30"/>
                  </a:lnTo>
                  <a:lnTo>
                    <a:pt x="144" y="30"/>
                  </a:lnTo>
                  <a:lnTo>
                    <a:pt x="152" y="30"/>
                  </a:lnTo>
                  <a:lnTo>
                    <a:pt x="160" y="30"/>
                  </a:lnTo>
                  <a:lnTo>
                    <a:pt x="168" y="32"/>
                  </a:lnTo>
                  <a:lnTo>
                    <a:pt x="176" y="32"/>
                  </a:lnTo>
                  <a:lnTo>
                    <a:pt x="183" y="32"/>
                  </a:lnTo>
                  <a:lnTo>
                    <a:pt x="191" y="32"/>
                  </a:lnTo>
                  <a:lnTo>
                    <a:pt x="200" y="32"/>
                  </a:lnTo>
                  <a:lnTo>
                    <a:pt x="207" y="32"/>
                  </a:lnTo>
                  <a:lnTo>
                    <a:pt x="215" y="32"/>
                  </a:lnTo>
                  <a:lnTo>
                    <a:pt x="223" y="32"/>
                  </a:lnTo>
                  <a:lnTo>
                    <a:pt x="231" y="32"/>
                  </a:lnTo>
                  <a:lnTo>
                    <a:pt x="239" y="32"/>
                  </a:lnTo>
                  <a:lnTo>
                    <a:pt x="247" y="32"/>
                  </a:lnTo>
                  <a:lnTo>
                    <a:pt x="255" y="32"/>
                  </a:lnTo>
                  <a:lnTo>
                    <a:pt x="263" y="32"/>
                  </a:lnTo>
                  <a:lnTo>
                    <a:pt x="270" y="32"/>
                  </a:lnTo>
                  <a:lnTo>
                    <a:pt x="279" y="30"/>
                  </a:lnTo>
                  <a:lnTo>
                    <a:pt x="286" y="29"/>
                  </a:lnTo>
                  <a:lnTo>
                    <a:pt x="294" y="29"/>
                  </a:lnTo>
                  <a:lnTo>
                    <a:pt x="302" y="29"/>
                  </a:lnTo>
                  <a:lnTo>
                    <a:pt x="310" y="29"/>
                  </a:lnTo>
                  <a:lnTo>
                    <a:pt x="317" y="28"/>
                  </a:lnTo>
                  <a:lnTo>
                    <a:pt x="326" y="28"/>
                  </a:lnTo>
                  <a:lnTo>
                    <a:pt x="333" y="26"/>
                  </a:lnTo>
                  <a:lnTo>
                    <a:pt x="341" y="26"/>
                  </a:lnTo>
                  <a:lnTo>
                    <a:pt x="349" y="25"/>
                  </a:lnTo>
                  <a:lnTo>
                    <a:pt x="357" y="25"/>
                  </a:lnTo>
                  <a:lnTo>
                    <a:pt x="365" y="24"/>
                  </a:lnTo>
                  <a:lnTo>
                    <a:pt x="372" y="24"/>
                  </a:lnTo>
                  <a:lnTo>
                    <a:pt x="380" y="22"/>
                  </a:lnTo>
                  <a:lnTo>
                    <a:pt x="389" y="22"/>
                  </a:lnTo>
                  <a:lnTo>
                    <a:pt x="397" y="21"/>
                  </a:lnTo>
                  <a:lnTo>
                    <a:pt x="405" y="20"/>
                  </a:lnTo>
                  <a:lnTo>
                    <a:pt x="412" y="18"/>
                  </a:lnTo>
                  <a:lnTo>
                    <a:pt x="420" y="17"/>
                  </a:lnTo>
                  <a:lnTo>
                    <a:pt x="427" y="16"/>
                  </a:lnTo>
                  <a:lnTo>
                    <a:pt x="436" y="14"/>
                  </a:lnTo>
                  <a:lnTo>
                    <a:pt x="443" y="13"/>
                  </a:lnTo>
                  <a:lnTo>
                    <a:pt x="451" y="13"/>
                  </a:lnTo>
                  <a:lnTo>
                    <a:pt x="459" y="10"/>
                  </a:lnTo>
                  <a:lnTo>
                    <a:pt x="466" y="9"/>
                  </a:lnTo>
                  <a:lnTo>
                    <a:pt x="474" y="8"/>
                  </a:lnTo>
                  <a:lnTo>
                    <a:pt x="482" y="6"/>
                  </a:lnTo>
                  <a:lnTo>
                    <a:pt x="489" y="5"/>
                  </a:lnTo>
                  <a:lnTo>
                    <a:pt x="497" y="2"/>
                  </a:lnTo>
                  <a:lnTo>
                    <a:pt x="505" y="1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" name="Freeform 135"/>
            <p:cNvSpPr>
              <a:spLocks/>
            </p:cNvSpPr>
            <p:nvPr/>
          </p:nvSpPr>
          <p:spPr bwMode="auto">
            <a:xfrm>
              <a:off x="4147" y="3546"/>
              <a:ext cx="5" cy="24"/>
            </a:xfrm>
            <a:custGeom>
              <a:avLst/>
              <a:gdLst>
                <a:gd name="T0" fmla="*/ 11 w 15"/>
                <a:gd name="T1" fmla="*/ 5 h 97"/>
                <a:gd name="T2" fmla="*/ 15 w 15"/>
                <a:gd name="T3" fmla="*/ 96 h 97"/>
                <a:gd name="T4" fmla="*/ 2 w 15"/>
                <a:gd name="T5" fmla="*/ 97 h 97"/>
                <a:gd name="T6" fmla="*/ 2 w 15"/>
                <a:gd name="T7" fmla="*/ 93 h 97"/>
                <a:gd name="T8" fmla="*/ 2 w 15"/>
                <a:gd name="T9" fmla="*/ 88 h 97"/>
                <a:gd name="T10" fmla="*/ 2 w 15"/>
                <a:gd name="T11" fmla="*/ 82 h 97"/>
                <a:gd name="T12" fmla="*/ 2 w 15"/>
                <a:gd name="T13" fmla="*/ 77 h 97"/>
                <a:gd name="T14" fmla="*/ 1 w 15"/>
                <a:gd name="T15" fmla="*/ 70 h 97"/>
                <a:gd name="T16" fmla="*/ 1 w 15"/>
                <a:gd name="T17" fmla="*/ 64 h 97"/>
                <a:gd name="T18" fmla="*/ 1 w 15"/>
                <a:gd name="T19" fmla="*/ 57 h 97"/>
                <a:gd name="T20" fmla="*/ 1 w 15"/>
                <a:gd name="T21" fmla="*/ 50 h 97"/>
                <a:gd name="T22" fmla="*/ 1 w 15"/>
                <a:gd name="T23" fmla="*/ 42 h 97"/>
                <a:gd name="T24" fmla="*/ 1 w 15"/>
                <a:gd name="T25" fmla="*/ 36 h 97"/>
                <a:gd name="T26" fmla="*/ 1 w 15"/>
                <a:gd name="T27" fmla="*/ 29 h 97"/>
                <a:gd name="T28" fmla="*/ 1 w 15"/>
                <a:gd name="T29" fmla="*/ 22 h 97"/>
                <a:gd name="T30" fmla="*/ 1 w 15"/>
                <a:gd name="T31" fmla="*/ 16 h 97"/>
                <a:gd name="T32" fmla="*/ 1 w 15"/>
                <a:gd name="T33" fmla="*/ 12 h 97"/>
                <a:gd name="T34" fmla="*/ 1 w 15"/>
                <a:gd name="T35" fmla="*/ 6 h 97"/>
                <a:gd name="T36" fmla="*/ 1 w 15"/>
                <a:gd name="T37" fmla="*/ 4 h 97"/>
                <a:gd name="T38" fmla="*/ 0 w 15"/>
                <a:gd name="T39" fmla="*/ 0 h 97"/>
                <a:gd name="T40" fmla="*/ 2 w 15"/>
                <a:gd name="T41" fmla="*/ 2 h 97"/>
                <a:gd name="T42" fmla="*/ 6 w 15"/>
                <a:gd name="T43" fmla="*/ 5 h 97"/>
                <a:gd name="T44" fmla="*/ 11 w 15"/>
                <a:gd name="T45" fmla="*/ 5 h 97"/>
                <a:gd name="T46" fmla="*/ 11 w 15"/>
                <a:gd name="T47" fmla="*/ 5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7"/>
                <a:gd name="T74" fmla="*/ 15 w 15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7">
                  <a:moveTo>
                    <a:pt x="11" y="5"/>
                  </a:moveTo>
                  <a:lnTo>
                    <a:pt x="15" y="96"/>
                  </a:lnTo>
                  <a:lnTo>
                    <a:pt x="2" y="97"/>
                  </a:lnTo>
                  <a:lnTo>
                    <a:pt x="2" y="93"/>
                  </a:lnTo>
                  <a:lnTo>
                    <a:pt x="2" y="88"/>
                  </a:lnTo>
                  <a:lnTo>
                    <a:pt x="2" y="82"/>
                  </a:lnTo>
                  <a:lnTo>
                    <a:pt x="2" y="77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7"/>
                  </a:lnTo>
                  <a:lnTo>
                    <a:pt x="1" y="50"/>
                  </a:lnTo>
                  <a:lnTo>
                    <a:pt x="1" y="42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" name="Freeform 136"/>
            <p:cNvSpPr>
              <a:spLocks/>
            </p:cNvSpPr>
            <p:nvPr/>
          </p:nvSpPr>
          <p:spPr bwMode="auto">
            <a:xfrm>
              <a:off x="4155" y="3547"/>
              <a:ext cx="5" cy="24"/>
            </a:xfrm>
            <a:custGeom>
              <a:avLst/>
              <a:gdLst>
                <a:gd name="T0" fmla="*/ 11 w 16"/>
                <a:gd name="T1" fmla="*/ 4 h 97"/>
                <a:gd name="T2" fmla="*/ 16 w 16"/>
                <a:gd name="T3" fmla="*/ 94 h 97"/>
                <a:gd name="T4" fmla="*/ 3 w 16"/>
                <a:gd name="T5" fmla="*/ 97 h 97"/>
                <a:gd name="T6" fmla="*/ 3 w 16"/>
                <a:gd name="T7" fmla="*/ 92 h 97"/>
                <a:gd name="T8" fmla="*/ 3 w 16"/>
                <a:gd name="T9" fmla="*/ 88 h 97"/>
                <a:gd name="T10" fmla="*/ 3 w 16"/>
                <a:gd name="T11" fmla="*/ 82 h 97"/>
                <a:gd name="T12" fmla="*/ 3 w 16"/>
                <a:gd name="T13" fmla="*/ 77 h 97"/>
                <a:gd name="T14" fmla="*/ 3 w 16"/>
                <a:gd name="T15" fmla="*/ 70 h 97"/>
                <a:gd name="T16" fmla="*/ 3 w 16"/>
                <a:gd name="T17" fmla="*/ 64 h 97"/>
                <a:gd name="T18" fmla="*/ 3 w 16"/>
                <a:gd name="T19" fmla="*/ 57 h 97"/>
                <a:gd name="T20" fmla="*/ 3 w 16"/>
                <a:gd name="T21" fmla="*/ 50 h 97"/>
                <a:gd name="T22" fmla="*/ 2 w 16"/>
                <a:gd name="T23" fmla="*/ 42 h 97"/>
                <a:gd name="T24" fmla="*/ 2 w 16"/>
                <a:gd name="T25" fmla="*/ 34 h 97"/>
                <a:gd name="T26" fmla="*/ 2 w 16"/>
                <a:gd name="T27" fmla="*/ 28 h 97"/>
                <a:gd name="T28" fmla="*/ 2 w 16"/>
                <a:gd name="T29" fmla="*/ 22 h 97"/>
                <a:gd name="T30" fmla="*/ 1 w 16"/>
                <a:gd name="T31" fmla="*/ 16 h 97"/>
                <a:gd name="T32" fmla="*/ 1 w 16"/>
                <a:gd name="T33" fmla="*/ 12 h 97"/>
                <a:gd name="T34" fmla="*/ 1 w 16"/>
                <a:gd name="T35" fmla="*/ 6 h 97"/>
                <a:gd name="T36" fmla="*/ 1 w 16"/>
                <a:gd name="T37" fmla="*/ 4 h 97"/>
                <a:gd name="T38" fmla="*/ 0 w 16"/>
                <a:gd name="T39" fmla="*/ 0 h 97"/>
                <a:gd name="T40" fmla="*/ 3 w 16"/>
                <a:gd name="T41" fmla="*/ 2 h 97"/>
                <a:gd name="T42" fmla="*/ 7 w 16"/>
                <a:gd name="T43" fmla="*/ 5 h 97"/>
                <a:gd name="T44" fmla="*/ 11 w 16"/>
                <a:gd name="T45" fmla="*/ 4 h 97"/>
                <a:gd name="T46" fmla="*/ 11 w 16"/>
                <a:gd name="T47" fmla="*/ 4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7"/>
                <a:gd name="T74" fmla="*/ 16 w 16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7">
                  <a:moveTo>
                    <a:pt x="11" y="4"/>
                  </a:moveTo>
                  <a:lnTo>
                    <a:pt x="16" y="94"/>
                  </a:lnTo>
                  <a:lnTo>
                    <a:pt x="3" y="97"/>
                  </a:lnTo>
                  <a:lnTo>
                    <a:pt x="3" y="92"/>
                  </a:lnTo>
                  <a:lnTo>
                    <a:pt x="3" y="88"/>
                  </a:lnTo>
                  <a:lnTo>
                    <a:pt x="3" y="82"/>
                  </a:lnTo>
                  <a:lnTo>
                    <a:pt x="3" y="77"/>
                  </a:lnTo>
                  <a:lnTo>
                    <a:pt x="3" y="70"/>
                  </a:lnTo>
                  <a:lnTo>
                    <a:pt x="3" y="64"/>
                  </a:lnTo>
                  <a:lnTo>
                    <a:pt x="3" y="57"/>
                  </a:lnTo>
                  <a:lnTo>
                    <a:pt x="3" y="50"/>
                  </a:lnTo>
                  <a:lnTo>
                    <a:pt x="2" y="42"/>
                  </a:lnTo>
                  <a:lnTo>
                    <a:pt x="2" y="34"/>
                  </a:lnTo>
                  <a:lnTo>
                    <a:pt x="2" y="28"/>
                  </a:lnTo>
                  <a:lnTo>
                    <a:pt x="2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0"/>
                  </a:lnTo>
                  <a:lnTo>
                    <a:pt x="3" y="2"/>
                  </a:lnTo>
                  <a:lnTo>
                    <a:pt x="7" y="5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" name="Freeform 137"/>
            <p:cNvSpPr>
              <a:spLocks/>
            </p:cNvSpPr>
            <p:nvPr/>
          </p:nvSpPr>
          <p:spPr bwMode="auto">
            <a:xfrm>
              <a:off x="4164" y="3549"/>
              <a:ext cx="4" cy="21"/>
            </a:xfrm>
            <a:custGeom>
              <a:avLst/>
              <a:gdLst>
                <a:gd name="T0" fmla="*/ 8 w 13"/>
                <a:gd name="T1" fmla="*/ 0 h 82"/>
                <a:gd name="T2" fmla="*/ 13 w 13"/>
                <a:gd name="T3" fmla="*/ 82 h 82"/>
                <a:gd name="T4" fmla="*/ 2 w 13"/>
                <a:gd name="T5" fmla="*/ 82 h 82"/>
                <a:gd name="T6" fmla="*/ 1 w 13"/>
                <a:gd name="T7" fmla="*/ 78 h 82"/>
                <a:gd name="T8" fmla="*/ 1 w 13"/>
                <a:gd name="T9" fmla="*/ 74 h 82"/>
                <a:gd name="T10" fmla="*/ 1 w 13"/>
                <a:gd name="T11" fmla="*/ 68 h 82"/>
                <a:gd name="T12" fmla="*/ 1 w 13"/>
                <a:gd name="T13" fmla="*/ 64 h 82"/>
                <a:gd name="T14" fmla="*/ 1 w 13"/>
                <a:gd name="T15" fmla="*/ 59 h 82"/>
                <a:gd name="T16" fmla="*/ 1 w 13"/>
                <a:gd name="T17" fmla="*/ 54 h 82"/>
                <a:gd name="T18" fmla="*/ 1 w 13"/>
                <a:gd name="T19" fmla="*/ 47 h 82"/>
                <a:gd name="T20" fmla="*/ 1 w 13"/>
                <a:gd name="T21" fmla="*/ 42 h 82"/>
                <a:gd name="T22" fmla="*/ 0 w 13"/>
                <a:gd name="T23" fmla="*/ 35 h 82"/>
                <a:gd name="T24" fmla="*/ 0 w 13"/>
                <a:gd name="T25" fmla="*/ 28 h 82"/>
                <a:gd name="T26" fmla="*/ 0 w 13"/>
                <a:gd name="T27" fmla="*/ 23 h 82"/>
                <a:gd name="T28" fmla="*/ 0 w 13"/>
                <a:gd name="T29" fmla="*/ 18 h 82"/>
                <a:gd name="T30" fmla="*/ 0 w 13"/>
                <a:gd name="T31" fmla="*/ 14 h 82"/>
                <a:gd name="T32" fmla="*/ 0 w 13"/>
                <a:gd name="T33" fmla="*/ 10 h 82"/>
                <a:gd name="T34" fmla="*/ 0 w 13"/>
                <a:gd name="T35" fmla="*/ 6 h 82"/>
                <a:gd name="T36" fmla="*/ 0 w 13"/>
                <a:gd name="T37" fmla="*/ 3 h 82"/>
                <a:gd name="T38" fmla="*/ 8 w 13"/>
                <a:gd name="T39" fmla="*/ 0 h 82"/>
                <a:gd name="T40" fmla="*/ 8 w 13"/>
                <a:gd name="T41" fmla="*/ 0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"/>
                <a:gd name="T64" fmla="*/ 0 h 82"/>
                <a:gd name="T65" fmla="*/ 13 w 13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" h="82">
                  <a:moveTo>
                    <a:pt x="8" y="0"/>
                  </a:moveTo>
                  <a:lnTo>
                    <a:pt x="13" y="82"/>
                  </a:lnTo>
                  <a:lnTo>
                    <a:pt x="2" y="82"/>
                  </a:lnTo>
                  <a:lnTo>
                    <a:pt x="1" y="78"/>
                  </a:lnTo>
                  <a:lnTo>
                    <a:pt x="1" y="74"/>
                  </a:lnTo>
                  <a:lnTo>
                    <a:pt x="1" y="68"/>
                  </a:lnTo>
                  <a:lnTo>
                    <a:pt x="1" y="64"/>
                  </a:lnTo>
                  <a:lnTo>
                    <a:pt x="1" y="59"/>
                  </a:lnTo>
                  <a:lnTo>
                    <a:pt x="1" y="54"/>
                  </a:lnTo>
                  <a:lnTo>
                    <a:pt x="1" y="47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" name="Freeform 138"/>
            <p:cNvSpPr>
              <a:spLocks/>
            </p:cNvSpPr>
            <p:nvPr/>
          </p:nvSpPr>
          <p:spPr bwMode="auto">
            <a:xfrm>
              <a:off x="4171" y="3549"/>
              <a:ext cx="5" cy="20"/>
            </a:xfrm>
            <a:custGeom>
              <a:avLst/>
              <a:gdLst>
                <a:gd name="T0" fmla="*/ 9 w 14"/>
                <a:gd name="T1" fmla="*/ 0 h 80"/>
                <a:gd name="T2" fmla="*/ 14 w 14"/>
                <a:gd name="T3" fmla="*/ 80 h 80"/>
                <a:gd name="T4" fmla="*/ 3 w 14"/>
                <a:gd name="T5" fmla="*/ 80 h 80"/>
                <a:gd name="T6" fmla="*/ 3 w 14"/>
                <a:gd name="T7" fmla="*/ 76 h 80"/>
                <a:gd name="T8" fmla="*/ 3 w 14"/>
                <a:gd name="T9" fmla="*/ 72 h 80"/>
                <a:gd name="T10" fmla="*/ 3 w 14"/>
                <a:gd name="T11" fmla="*/ 68 h 80"/>
                <a:gd name="T12" fmla="*/ 3 w 14"/>
                <a:gd name="T13" fmla="*/ 63 h 80"/>
                <a:gd name="T14" fmla="*/ 2 w 14"/>
                <a:gd name="T15" fmla="*/ 58 h 80"/>
                <a:gd name="T16" fmla="*/ 2 w 14"/>
                <a:gd name="T17" fmla="*/ 52 h 80"/>
                <a:gd name="T18" fmla="*/ 2 w 14"/>
                <a:gd name="T19" fmla="*/ 47 h 80"/>
                <a:gd name="T20" fmla="*/ 2 w 14"/>
                <a:gd name="T21" fmla="*/ 40 h 80"/>
                <a:gd name="T22" fmla="*/ 1 w 14"/>
                <a:gd name="T23" fmla="*/ 34 h 80"/>
                <a:gd name="T24" fmla="*/ 1 w 14"/>
                <a:gd name="T25" fmla="*/ 28 h 80"/>
                <a:gd name="T26" fmla="*/ 1 w 14"/>
                <a:gd name="T27" fmla="*/ 22 h 80"/>
                <a:gd name="T28" fmla="*/ 1 w 14"/>
                <a:gd name="T29" fmla="*/ 18 h 80"/>
                <a:gd name="T30" fmla="*/ 0 w 14"/>
                <a:gd name="T31" fmla="*/ 12 h 80"/>
                <a:gd name="T32" fmla="*/ 0 w 14"/>
                <a:gd name="T33" fmla="*/ 8 h 80"/>
                <a:gd name="T34" fmla="*/ 0 w 14"/>
                <a:gd name="T35" fmla="*/ 4 h 80"/>
                <a:gd name="T36" fmla="*/ 0 w 14"/>
                <a:gd name="T37" fmla="*/ 2 h 80"/>
                <a:gd name="T38" fmla="*/ 9 w 14"/>
                <a:gd name="T39" fmla="*/ 0 h 80"/>
                <a:gd name="T40" fmla="*/ 9 w 14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0"/>
                <a:gd name="T65" fmla="*/ 14 w 14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0">
                  <a:moveTo>
                    <a:pt x="9" y="0"/>
                  </a:moveTo>
                  <a:lnTo>
                    <a:pt x="14" y="80"/>
                  </a:lnTo>
                  <a:lnTo>
                    <a:pt x="3" y="80"/>
                  </a:lnTo>
                  <a:lnTo>
                    <a:pt x="3" y="76"/>
                  </a:lnTo>
                  <a:lnTo>
                    <a:pt x="3" y="72"/>
                  </a:lnTo>
                  <a:lnTo>
                    <a:pt x="3" y="68"/>
                  </a:lnTo>
                  <a:lnTo>
                    <a:pt x="3" y="63"/>
                  </a:lnTo>
                  <a:lnTo>
                    <a:pt x="2" y="58"/>
                  </a:lnTo>
                  <a:lnTo>
                    <a:pt x="2" y="52"/>
                  </a:lnTo>
                  <a:lnTo>
                    <a:pt x="2" y="47"/>
                  </a:lnTo>
                  <a:lnTo>
                    <a:pt x="2" y="40"/>
                  </a:lnTo>
                  <a:lnTo>
                    <a:pt x="1" y="34"/>
                  </a:lnTo>
                  <a:lnTo>
                    <a:pt x="1" y="28"/>
                  </a:lnTo>
                  <a:lnTo>
                    <a:pt x="1" y="22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" name="Freeform 139"/>
            <p:cNvSpPr>
              <a:spLocks/>
            </p:cNvSpPr>
            <p:nvPr/>
          </p:nvSpPr>
          <p:spPr bwMode="auto">
            <a:xfrm>
              <a:off x="4123" y="3573"/>
              <a:ext cx="5" cy="25"/>
            </a:xfrm>
            <a:custGeom>
              <a:avLst/>
              <a:gdLst>
                <a:gd name="T0" fmla="*/ 10 w 14"/>
                <a:gd name="T1" fmla="*/ 7 h 98"/>
                <a:gd name="T2" fmla="*/ 14 w 14"/>
                <a:gd name="T3" fmla="*/ 96 h 98"/>
                <a:gd name="T4" fmla="*/ 1 w 14"/>
                <a:gd name="T5" fmla="*/ 98 h 98"/>
                <a:gd name="T6" fmla="*/ 1 w 14"/>
                <a:gd name="T7" fmla="*/ 94 h 98"/>
                <a:gd name="T8" fmla="*/ 1 w 14"/>
                <a:gd name="T9" fmla="*/ 90 h 98"/>
                <a:gd name="T10" fmla="*/ 1 w 14"/>
                <a:gd name="T11" fmla="*/ 83 h 98"/>
                <a:gd name="T12" fmla="*/ 1 w 14"/>
                <a:gd name="T13" fmla="*/ 78 h 98"/>
                <a:gd name="T14" fmla="*/ 1 w 14"/>
                <a:gd name="T15" fmla="*/ 71 h 98"/>
                <a:gd name="T16" fmla="*/ 1 w 14"/>
                <a:gd name="T17" fmla="*/ 64 h 98"/>
                <a:gd name="T18" fmla="*/ 1 w 14"/>
                <a:gd name="T19" fmla="*/ 58 h 98"/>
                <a:gd name="T20" fmla="*/ 1 w 14"/>
                <a:gd name="T21" fmla="*/ 51 h 98"/>
                <a:gd name="T22" fmla="*/ 1 w 14"/>
                <a:gd name="T23" fmla="*/ 44 h 98"/>
                <a:gd name="T24" fmla="*/ 1 w 14"/>
                <a:gd name="T25" fmla="*/ 36 h 98"/>
                <a:gd name="T26" fmla="*/ 0 w 14"/>
                <a:gd name="T27" fmla="*/ 30 h 98"/>
                <a:gd name="T28" fmla="*/ 0 w 14"/>
                <a:gd name="T29" fmla="*/ 24 h 98"/>
                <a:gd name="T30" fmla="*/ 0 w 14"/>
                <a:gd name="T31" fmla="*/ 18 h 98"/>
                <a:gd name="T32" fmla="*/ 0 w 14"/>
                <a:gd name="T33" fmla="*/ 12 h 98"/>
                <a:gd name="T34" fmla="*/ 0 w 14"/>
                <a:gd name="T35" fmla="*/ 7 h 98"/>
                <a:gd name="T36" fmla="*/ 0 w 14"/>
                <a:gd name="T37" fmla="*/ 4 h 98"/>
                <a:gd name="T38" fmla="*/ 0 w 14"/>
                <a:gd name="T39" fmla="*/ 0 h 98"/>
                <a:gd name="T40" fmla="*/ 3 w 14"/>
                <a:gd name="T41" fmla="*/ 4 h 98"/>
                <a:gd name="T42" fmla="*/ 6 w 14"/>
                <a:gd name="T43" fmla="*/ 7 h 98"/>
                <a:gd name="T44" fmla="*/ 10 w 14"/>
                <a:gd name="T45" fmla="*/ 7 h 98"/>
                <a:gd name="T46" fmla="*/ 10 w 14"/>
                <a:gd name="T47" fmla="*/ 7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"/>
                <a:gd name="T73" fmla="*/ 0 h 98"/>
                <a:gd name="T74" fmla="*/ 14 w 14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" h="98">
                  <a:moveTo>
                    <a:pt x="10" y="7"/>
                  </a:moveTo>
                  <a:lnTo>
                    <a:pt x="14" y="96"/>
                  </a:lnTo>
                  <a:lnTo>
                    <a:pt x="1" y="98"/>
                  </a:lnTo>
                  <a:lnTo>
                    <a:pt x="1" y="94"/>
                  </a:lnTo>
                  <a:lnTo>
                    <a:pt x="1" y="90"/>
                  </a:lnTo>
                  <a:lnTo>
                    <a:pt x="1" y="83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1"/>
                  </a:lnTo>
                  <a:lnTo>
                    <a:pt x="1" y="44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6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6" name="Freeform 140"/>
            <p:cNvSpPr>
              <a:spLocks/>
            </p:cNvSpPr>
            <p:nvPr/>
          </p:nvSpPr>
          <p:spPr bwMode="auto">
            <a:xfrm>
              <a:off x="4131" y="3575"/>
              <a:ext cx="5" cy="24"/>
            </a:xfrm>
            <a:custGeom>
              <a:avLst/>
              <a:gdLst>
                <a:gd name="T0" fmla="*/ 10 w 14"/>
                <a:gd name="T1" fmla="*/ 5 h 97"/>
                <a:gd name="T2" fmla="*/ 14 w 14"/>
                <a:gd name="T3" fmla="*/ 94 h 97"/>
                <a:gd name="T4" fmla="*/ 1 w 14"/>
                <a:gd name="T5" fmla="*/ 97 h 97"/>
                <a:gd name="T6" fmla="*/ 1 w 14"/>
                <a:gd name="T7" fmla="*/ 92 h 97"/>
                <a:gd name="T8" fmla="*/ 1 w 14"/>
                <a:gd name="T9" fmla="*/ 88 h 97"/>
                <a:gd name="T10" fmla="*/ 1 w 14"/>
                <a:gd name="T11" fmla="*/ 82 h 97"/>
                <a:gd name="T12" fmla="*/ 1 w 14"/>
                <a:gd name="T13" fmla="*/ 77 h 97"/>
                <a:gd name="T14" fmla="*/ 1 w 14"/>
                <a:gd name="T15" fmla="*/ 69 h 97"/>
                <a:gd name="T16" fmla="*/ 1 w 14"/>
                <a:gd name="T17" fmla="*/ 62 h 97"/>
                <a:gd name="T18" fmla="*/ 1 w 14"/>
                <a:gd name="T19" fmla="*/ 56 h 97"/>
                <a:gd name="T20" fmla="*/ 1 w 14"/>
                <a:gd name="T21" fmla="*/ 49 h 97"/>
                <a:gd name="T22" fmla="*/ 1 w 14"/>
                <a:gd name="T23" fmla="*/ 42 h 97"/>
                <a:gd name="T24" fmla="*/ 1 w 14"/>
                <a:gd name="T25" fmla="*/ 36 h 97"/>
                <a:gd name="T26" fmla="*/ 1 w 14"/>
                <a:gd name="T27" fmla="*/ 29 h 97"/>
                <a:gd name="T28" fmla="*/ 1 w 14"/>
                <a:gd name="T29" fmla="*/ 22 h 97"/>
                <a:gd name="T30" fmla="*/ 0 w 14"/>
                <a:gd name="T31" fmla="*/ 16 h 97"/>
                <a:gd name="T32" fmla="*/ 0 w 14"/>
                <a:gd name="T33" fmla="*/ 12 h 97"/>
                <a:gd name="T34" fmla="*/ 0 w 14"/>
                <a:gd name="T35" fmla="*/ 6 h 97"/>
                <a:gd name="T36" fmla="*/ 0 w 14"/>
                <a:gd name="T37" fmla="*/ 4 h 97"/>
                <a:gd name="T38" fmla="*/ 0 w 14"/>
                <a:gd name="T39" fmla="*/ 0 h 97"/>
                <a:gd name="T40" fmla="*/ 2 w 14"/>
                <a:gd name="T41" fmla="*/ 1 h 97"/>
                <a:gd name="T42" fmla="*/ 6 w 14"/>
                <a:gd name="T43" fmla="*/ 5 h 97"/>
                <a:gd name="T44" fmla="*/ 10 w 14"/>
                <a:gd name="T45" fmla="*/ 5 h 97"/>
                <a:gd name="T46" fmla="*/ 10 w 14"/>
                <a:gd name="T47" fmla="*/ 5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"/>
                <a:gd name="T73" fmla="*/ 0 h 97"/>
                <a:gd name="T74" fmla="*/ 14 w 14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" h="97">
                  <a:moveTo>
                    <a:pt x="10" y="5"/>
                  </a:moveTo>
                  <a:lnTo>
                    <a:pt x="14" y="94"/>
                  </a:lnTo>
                  <a:lnTo>
                    <a:pt x="1" y="97"/>
                  </a:lnTo>
                  <a:lnTo>
                    <a:pt x="1" y="92"/>
                  </a:lnTo>
                  <a:lnTo>
                    <a:pt x="1" y="88"/>
                  </a:lnTo>
                  <a:lnTo>
                    <a:pt x="1" y="82"/>
                  </a:lnTo>
                  <a:lnTo>
                    <a:pt x="1" y="77"/>
                  </a:lnTo>
                  <a:lnTo>
                    <a:pt x="1" y="69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1" y="49"/>
                  </a:lnTo>
                  <a:lnTo>
                    <a:pt x="1" y="42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1"/>
                  </a:lnTo>
                  <a:lnTo>
                    <a:pt x="6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" name="Freeform 141"/>
            <p:cNvSpPr>
              <a:spLocks/>
            </p:cNvSpPr>
            <p:nvPr/>
          </p:nvSpPr>
          <p:spPr bwMode="auto">
            <a:xfrm>
              <a:off x="4139" y="3577"/>
              <a:ext cx="5" cy="21"/>
            </a:xfrm>
            <a:custGeom>
              <a:avLst/>
              <a:gdLst>
                <a:gd name="T0" fmla="*/ 9 w 14"/>
                <a:gd name="T1" fmla="*/ 0 h 82"/>
                <a:gd name="T2" fmla="*/ 14 w 14"/>
                <a:gd name="T3" fmla="*/ 82 h 82"/>
                <a:gd name="T4" fmla="*/ 3 w 14"/>
                <a:gd name="T5" fmla="*/ 80 h 82"/>
                <a:gd name="T6" fmla="*/ 2 w 14"/>
                <a:gd name="T7" fmla="*/ 76 h 82"/>
                <a:gd name="T8" fmla="*/ 2 w 14"/>
                <a:gd name="T9" fmla="*/ 72 h 82"/>
                <a:gd name="T10" fmla="*/ 2 w 14"/>
                <a:gd name="T11" fmla="*/ 68 h 82"/>
                <a:gd name="T12" fmla="*/ 2 w 14"/>
                <a:gd name="T13" fmla="*/ 64 h 82"/>
                <a:gd name="T14" fmla="*/ 1 w 14"/>
                <a:gd name="T15" fmla="*/ 58 h 82"/>
                <a:gd name="T16" fmla="*/ 1 w 14"/>
                <a:gd name="T17" fmla="*/ 52 h 82"/>
                <a:gd name="T18" fmla="*/ 1 w 14"/>
                <a:gd name="T19" fmla="*/ 47 h 82"/>
                <a:gd name="T20" fmla="*/ 1 w 14"/>
                <a:gd name="T21" fmla="*/ 40 h 82"/>
                <a:gd name="T22" fmla="*/ 1 w 14"/>
                <a:gd name="T23" fmla="*/ 34 h 82"/>
                <a:gd name="T24" fmla="*/ 1 w 14"/>
                <a:gd name="T25" fmla="*/ 28 h 82"/>
                <a:gd name="T26" fmla="*/ 1 w 14"/>
                <a:gd name="T27" fmla="*/ 22 h 82"/>
                <a:gd name="T28" fmla="*/ 1 w 14"/>
                <a:gd name="T29" fmla="*/ 18 h 82"/>
                <a:gd name="T30" fmla="*/ 0 w 14"/>
                <a:gd name="T31" fmla="*/ 12 h 82"/>
                <a:gd name="T32" fmla="*/ 0 w 14"/>
                <a:gd name="T33" fmla="*/ 8 h 82"/>
                <a:gd name="T34" fmla="*/ 0 w 14"/>
                <a:gd name="T35" fmla="*/ 4 h 82"/>
                <a:gd name="T36" fmla="*/ 0 w 14"/>
                <a:gd name="T37" fmla="*/ 2 h 82"/>
                <a:gd name="T38" fmla="*/ 9 w 14"/>
                <a:gd name="T39" fmla="*/ 0 h 82"/>
                <a:gd name="T40" fmla="*/ 9 w 14"/>
                <a:gd name="T41" fmla="*/ 0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2"/>
                <a:gd name="T65" fmla="*/ 14 w 1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2">
                  <a:moveTo>
                    <a:pt x="9" y="0"/>
                  </a:moveTo>
                  <a:lnTo>
                    <a:pt x="14" y="82"/>
                  </a:lnTo>
                  <a:lnTo>
                    <a:pt x="3" y="80"/>
                  </a:lnTo>
                  <a:lnTo>
                    <a:pt x="2" y="76"/>
                  </a:lnTo>
                  <a:lnTo>
                    <a:pt x="2" y="72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7"/>
                  </a:lnTo>
                  <a:lnTo>
                    <a:pt x="1" y="40"/>
                  </a:lnTo>
                  <a:lnTo>
                    <a:pt x="1" y="34"/>
                  </a:lnTo>
                  <a:lnTo>
                    <a:pt x="1" y="28"/>
                  </a:lnTo>
                  <a:lnTo>
                    <a:pt x="1" y="22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" name="Freeform 142"/>
            <p:cNvSpPr>
              <a:spLocks/>
            </p:cNvSpPr>
            <p:nvPr/>
          </p:nvSpPr>
          <p:spPr bwMode="auto">
            <a:xfrm>
              <a:off x="4147" y="3577"/>
              <a:ext cx="5" cy="20"/>
            </a:xfrm>
            <a:custGeom>
              <a:avLst/>
              <a:gdLst>
                <a:gd name="T0" fmla="*/ 9 w 15"/>
                <a:gd name="T1" fmla="*/ 0 h 81"/>
                <a:gd name="T2" fmla="*/ 15 w 15"/>
                <a:gd name="T3" fmla="*/ 81 h 81"/>
                <a:gd name="T4" fmla="*/ 2 w 15"/>
                <a:gd name="T5" fmla="*/ 81 h 81"/>
                <a:gd name="T6" fmla="*/ 2 w 15"/>
                <a:gd name="T7" fmla="*/ 77 h 81"/>
                <a:gd name="T8" fmla="*/ 2 w 15"/>
                <a:gd name="T9" fmla="*/ 73 h 81"/>
                <a:gd name="T10" fmla="*/ 2 w 15"/>
                <a:gd name="T11" fmla="*/ 69 h 81"/>
                <a:gd name="T12" fmla="*/ 2 w 15"/>
                <a:gd name="T13" fmla="*/ 65 h 81"/>
                <a:gd name="T14" fmla="*/ 2 w 15"/>
                <a:gd name="T15" fmla="*/ 59 h 81"/>
                <a:gd name="T16" fmla="*/ 2 w 15"/>
                <a:gd name="T17" fmla="*/ 53 h 81"/>
                <a:gd name="T18" fmla="*/ 2 w 15"/>
                <a:gd name="T19" fmla="*/ 48 h 81"/>
                <a:gd name="T20" fmla="*/ 2 w 15"/>
                <a:gd name="T21" fmla="*/ 41 h 81"/>
                <a:gd name="T22" fmla="*/ 1 w 15"/>
                <a:gd name="T23" fmla="*/ 35 h 81"/>
                <a:gd name="T24" fmla="*/ 1 w 15"/>
                <a:gd name="T25" fmla="*/ 29 h 81"/>
                <a:gd name="T26" fmla="*/ 1 w 15"/>
                <a:gd name="T27" fmla="*/ 23 h 81"/>
                <a:gd name="T28" fmla="*/ 1 w 15"/>
                <a:gd name="T29" fmla="*/ 17 h 81"/>
                <a:gd name="T30" fmla="*/ 0 w 15"/>
                <a:gd name="T31" fmla="*/ 12 h 81"/>
                <a:gd name="T32" fmla="*/ 0 w 15"/>
                <a:gd name="T33" fmla="*/ 9 h 81"/>
                <a:gd name="T34" fmla="*/ 0 w 15"/>
                <a:gd name="T35" fmla="*/ 5 h 81"/>
                <a:gd name="T36" fmla="*/ 0 w 15"/>
                <a:gd name="T37" fmla="*/ 3 h 81"/>
                <a:gd name="T38" fmla="*/ 9 w 15"/>
                <a:gd name="T39" fmla="*/ 0 h 81"/>
                <a:gd name="T40" fmla="*/ 9 w 15"/>
                <a:gd name="T41" fmla="*/ 0 h 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81"/>
                <a:gd name="T65" fmla="*/ 15 w 15"/>
                <a:gd name="T66" fmla="*/ 81 h 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81">
                  <a:moveTo>
                    <a:pt x="9" y="0"/>
                  </a:moveTo>
                  <a:lnTo>
                    <a:pt x="15" y="81"/>
                  </a:lnTo>
                  <a:lnTo>
                    <a:pt x="2" y="81"/>
                  </a:lnTo>
                  <a:lnTo>
                    <a:pt x="2" y="77"/>
                  </a:lnTo>
                  <a:lnTo>
                    <a:pt x="2" y="73"/>
                  </a:lnTo>
                  <a:lnTo>
                    <a:pt x="2" y="69"/>
                  </a:lnTo>
                  <a:lnTo>
                    <a:pt x="2" y="65"/>
                  </a:lnTo>
                  <a:lnTo>
                    <a:pt x="2" y="59"/>
                  </a:lnTo>
                  <a:lnTo>
                    <a:pt x="2" y="53"/>
                  </a:lnTo>
                  <a:lnTo>
                    <a:pt x="2" y="48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1" y="29"/>
                  </a:lnTo>
                  <a:lnTo>
                    <a:pt x="1" y="23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9" name="Freeform 143"/>
            <p:cNvSpPr>
              <a:spLocks/>
            </p:cNvSpPr>
            <p:nvPr/>
          </p:nvSpPr>
          <p:spPr bwMode="auto">
            <a:xfrm>
              <a:off x="4125" y="3600"/>
              <a:ext cx="5" cy="24"/>
            </a:xfrm>
            <a:custGeom>
              <a:avLst/>
              <a:gdLst>
                <a:gd name="T0" fmla="*/ 12 w 16"/>
                <a:gd name="T1" fmla="*/ 4 h 96"/>
                <a:gd name="T2" fmla="*/ 16 w 16"/>
                <a:gd name="T3" fmla="*/ 95 h 96"/>
                <a:gd name="T4" fmla="*/ 3 w 16"/>
                <a:gd name="T5" fmla="*/ 96 h 96"/>
                <a:gd name="T6" fmla="*/ 3 w 16"/>
                <a:gd name="T7" fmla="*/ 92 h 96"/>
                <a:gd name="T8" fmla="*/ 3 w 16"/>
                <a:gd name="T9" fmla="*/ 88 h 96"/>
                <a:gd name="T10" fmla="*/ 3 w 16"/>
                <a:gd name="T11" fmla="*/ 81 h 96"/>
                <a:gd name="T12" fmla="*/ 3 w 16"/>
                <a:gd name="T13" fmla="*/ 76 h 96"/>
                <a:gd name="T14" fmla="*/ 3 w 16"/>
                <a:gd name="T15" fmla="*/ 69 h 96"/>
                <a:gd name="T16" fmla="*/ 3 w 16"/>
                <a:gd name="T17" fmla="*/ 63 h 96"/>
                <a:gd name="T18" fmla="*/ 3 w 16"/>
                <a:gd name="T19" fmla="*/ 56 h 96"/>
                <a:gd name="T20" fmla="*/ 3 w 16"/>
                <a:gd name="T21" fmla="*/ 49 h 96"/>
                <a:gd name="T22" fmla="*/ 2 w 16"/>
                <a:gd name="T23" fmla="*/ 43 h 96"/>
                <a:gd name="T24" fmla="*/ 2 w 16"/>
                <a:gd name="T25" fmla="*/ 35 h 96"/>
                <a:gd name="T26" fmla="*/ 1 w 16"/>
                <a:gd name="T27" fmla="*/ 28 h 96"/>
                <a:gd name="T28" fmla="*/ 1 w 16"/>
                <a:gd name="T29" fmla="*/ 23 h 96"/>
                <a:gd name="T30" fmla="*/ 1 w 16"/>
                <a:gd name="T31" fmla="*/ 16 h 96"/>
                <a:gd name="T32" fmla="*/ 1 w 16"/>
                <a:gd name="T33" fmla="*/ 11 h 96"/>
                <a:gd name="T34" fmla="*/ 1 w 16"/>
                <a:gd name="T35" fmla="*/ 7 h 96"/>
                <a:gd name="T36" fmla="*/ 1 w 16"/>
                <a:gd name="T37" fmla="*/ 3 h 96"/>
                <a:gd name="T38" fmla="*/ 0 w 16"/>
                <a:gd name="T39" fmla="*/ 0 h 96"/>
                <a:gd name="T40" fmla="*/ 3 w 16"/>
                <a:gd name="T41" fmla="*/ 3 h 96"/>
                <a:gd name="T42" fmla="*/ 8 w 16"/>
                <a:gd name="T43" fmla="*/ 5 h 96"/>
                <a:gd name="T44" fmla="*/ 12 w 16"/>
                <a:gd name="T45" fmla="*/ 4 h 96"/>
                <a:gd name="T46" fmla="*/ 12 w 16"/>
                <a:gd name="T47" fmla="*/ 4 h 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6"/>
                <a:gd name="T74" fmla="*/ 16 w 16"/>
                <a:gd name="T75" fmla="*/ 96 h 9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6">
                  <a:moveTo>
                    <a:pt x="12" y="4"/>
                  </a:moveTo>
                  <a:lnTo>
                    <a:pt x="16" y="95"/>
                  </a:lnTo>
                  <a:lnTo>
                    <a:pt x="3" y="96"/>
                  </a:lnTo>
                  <a:lnTo>
                    <a:pt x="3" y="92"/>
                  </a:lnTo>
                  <a:lnTo>
                    <a:pt x="3" y="88"/>
                  </a:lnTo>
                  <a:lnTo>
                    <a:pt x="3" y="81"/>
                  </a:lnTo>
                  <a:lnTo>
                    <a:pt x="3" y="76"/>
                  </a:lnTo>
                  <a:lnTo>
                    <a:pt x="3" y="69"/>
                  </a:lnTo>
                  <a:lnTo>
                    <a:pt x="3" y="63"/>
                  </a:lnTo>
                  <a:lnTo>
                    <a:pt x="3" y="56"/>
                  </a:lnTo>
                  <a:lnTo>
                    <a:pt x="3" y="49"/>
                  </a:lnTo>
                  <a:lnTo>
                    <a:pt x="2" y="43"/>
                  </a:lnTo>
                  <a:lnTo>
                    <a:pt x="2" y="35"/>
                  </a:lnTo>
                  <a:lnTo>
                    <a:pt x="1" y="28"/>
                  </a:lnTo>
                  <a:lnTo>
                    <a:pt x="1" y="23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8" y="5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0" name="Freeform 144"/>
            <p:cNvSpPr>
              <a:spLocks/>
            </p:cNvSpPr>
            <p:nvPr/>
          </p:nvSpPr>
          <p:spPr bwMode="auto">
            <a:xfrm>
              <a:off x="4133" y="3601"/>
              <a:ext cx="5" cy="24"/>
            </a:xfrm>
            <a:custGeom>
              <a:avLst/>
              <a:gdLst>
                <a:gd name="T0" fmla="*/ 10 w 14"/>
                <a:gd name="T1" fmla="*/ 4 h 97"/>
                <a:gd name="T2" fmla="*/ 14 w 14"/>
                <a:gd name="T3" fmla="*/ 95 h 97"/>
                <a:gd name="T4" fmla="*/ 1 w 14"/>
                <a:gd name="T5" fmla="*/ 97 h 97"/>
                <a:gd name="T6" fmla="*/ 1 w 14"/>
                <a:gd name="T7" fmla="*/ 92 h 97"/>
                <a:gd name="T8" fmla="*/ 1 w 14"/>
                <a:gd name="T9" fmla="*/ 88 h 97"/>
                <a:gd name="T10" fmla="*/ 1 w 14"/>
                <a:gd name="T11" fmla="*/ 81 h 97"/>
                <a:gd name="T12" fmla="*/ 1 w 14"/>
                <a:gd name="T13" fmla="*/ 76 h 97"/>
                <a:gd name="T14" fmla="*/ 1 w 14"/>
                <a:gd name="T15" fmla="*/ 69 h 97"/>
                <a:gd name="T16" fmla="*/ 1 w 14"/>
                <a:gd name="T17" fmla="*/ 63 h 97"/>
                <a:gd name="T18" fmla="*/ 1 w 14"/>
                <a:gd name="T19" fmla="*/ 56 h 97"/>
                <a:gd name="T20" fmla="*/ 1 w 14"/>
                <a:gd name="T21" fmla="*/ 49 h 97"/>
                <a:gd name="T22" fmla="*/ 1 w 14"/>
                <a:gd name="T23" fmla="*/ 41 h 97"/>
                <a:gd name="T24" fmla="*/ 1 w 14"/>
                <a:gd name="T25" fmla="*/ 35 h 97"/>
                <a:gd name="T26" fmla="*/ 0 w 14"/>
                <a:gd name="T27" fmla="*/ 28 h 97"/>
                <a:gd name="T28" fmla="*/ 0 w 14"/>
                <a:gd name="T29" fmla="*/ 23 h 97"/>
                <a:gd name="T30" fmla="*/ 0 w 14"/>
                <a:gd name="T31" fmla="*/ 16 h 97"/>
                <a:gd name="T32" fmla="*/ 0 w 14"/>
                <a:gd name="T33" fmla="*/ 11 h 97"/>
                <a:gd name="T34" fmla="*/ 0 w 14"/>
                <a:gd name="T35" fmla="*/ 7 h 97"/>
                <a:gd name="T36" fmla="*/ 0 w 14"/>
                <a:gd name="T37" fmla="*/ 4 h 97"/>
                <a:gd name="T38" fmla="*/ 0 w 14"/>
                <a:gd name="T39" fmla="*/ 0 h 97"/>
                <a:gd name="T40" fmla="*/ 3 w 14"/>
                <a:gd name="T41" fmla="*/ 3 h 97"/>
                <a:gd name="T42" fmla="*/ 6 w 14"/>
                <a:gd name="T43" fmla="*/ 5 h 97"/>
                <a:gd name="T44" fmla="*/ 10 w 14"/>
                <a:gd name="T45" fmla="*/ 4 h 97"/>
                <a:gd name="T46" fmla="*/ 10 w 14"/>
                <a:gd name="T47" fmla="*/ 4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"/>
                <a:gd name="T73" fmla="*/ 0 h 97"/>
                <a:gd name="T74" fmla="*/ 14 w 14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" h="97">
                  <a:moveTo>
                    <a:pt x="10" y="4"/>
                  </a:moveTo>
                  <a:lnTo>
                    <a:pt x="14" y="95"/>
                  </a:lnTo>
                  <a:lnTo>
                    <a:pt x="1" y="97"/>
                  </a:lnTo>
                  <a:lnTo>
                    <a:pt x="1" y="92"/>
                  </a:lnTo>
                  <a:lnTo>
                    <a:pt x="1" y="88"/>
                  </a:lnTo>
                  <a:lnTo>
                    <a:pt x="1" y="81"/>
                  </a:lnTo>
                  <a:lnTo>
                    <a:pt x="1" y="76"/>
                  </a:lnTo>
                  <a:lnTo>
                    <a:pt x="1" y="69"/>
                  </a:lnTo>
                  <a:lnTo>
                    <a:pt x="1" y="63"/>
                  </a:lnTo>
                  <a:lnTo>
                    <a:pt x="1" y="56"/>
                  </a:lnTo>
                  <a:lnTo>
                    <a:pt x="1" y="49"/>
                  </a:lnTo>
                  <a:lnTo>
                    <a:pt x="1" y="41"/>
                  </a:lnTo>
                  <a:lnTo>
                    <a:pt x="1" y="35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5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1" name="Freeform 145"/>
            <p:cNvSpPr>
              <a:spLocks/>
            </p:cNvSpPr>
            <p:nvPr/>
          </p:nvSpPr>
          <p:spPr bwMode="auto">
            <a:xfrm>
              <a:off x="4141" y="3604"/>
              <a:ext cx="5" cy="20"/>
            </a:xfrm>
            <a:custGeom>
              <a:avLst/>
              <a:gdLst>
                <a:gd name="T0" fmla="*/ 10 w 15"/>
                <a:gd name="T1" fmla="*/ 0 h 80"/>
                <a:gd name="T2" fmla="*/ 15 w 15"/>
                <a:gd name="T3" fmla="*/ 80 h 80"/>
                <a:gd name="T4" fmla="*/ 4 w 15"/>
                <a:gd name="T5" fmla="*/ 80 h 80"/>
                <a:gd name="T6" fmla="*/ 4 w 15"/>
                <a:gd name="T7" fmla="*/ 76 h 80"/>
                <a:gd name="T8" fmla="*/ 4 w 15"/>
                <a:gd name="T9" fmla="*/ 72 h 80"/>
                <a:gd name="T10" fmla="*/ 3 w 15"/>
                <a:gd name="T11" fmla="*/ 68 h 80"/>
                <a:gd name="T12" fmla="*/ 3 w 15"/>
                <a:gd name="T13" fmla="*/ 64 h 80"/>
                <a:gd name="T14" fmla="*/ 2 w 15"/>
                <a:gd name="T15" fmla="*/ 57 h 80"/>
                <a:gd name="T16" fmla="*/ 2 w 15"/>
                <a:gd name="T17" fmla="*/ 52 h 80"/>
                <a:gd name="T18" fmla="*/ 2 w 15"/>
                <a:gd name="T19" fmla="*/ 46 h 80"/>
                <a:gd name="T20" fmla="*/ 2 w 15"/>
                <a:gd name="T21" fmla="*/ 40 h 80"/>
                <a:gd name="T22" fmla="*/ 2 w 15"/>
                <a:gd name="T23" fmla="*/ 33 h 80"/>
                <a:gd name="T24" fmla="*/ 2 w 15"/>
                <a:gd name="T25" fmla="*/ 28 h 80"/>
                <a:gd name="T26" fmla="*/ 1 w 15"/>
                <a:gd name="T27" fmla="*/ 21 h 80"/>
                <a:gd name="T28" fmla="*/ 1 w 15"/>
                <a:gd name="T29" fmla="*/ 17 h 80"/>
                <a:gd name="T30" fmla="*/ 1 w 15"/>
                <a:gd name="T31" fmla="*/ 12 h 80"/>
                <a:gd name="T32" fmla="*/ 1 w 15"/>
                <a:gd name="T33" fmla="*/ 8 h 80"/>
                <a:gd name="T34" fmla="*/ 0 w 15"/>
                <a:gd name="T35" fmla="*/ 4 h 80"/>
                <a:gd name="T36" fmla="*/ 0 w 15"/>
                <a:gd name="T37" fmla="*/ 1 h 80"/>
                <a:gd name="T38" fmla="*/ 10 w 15"/>
                <a:gd name="T39" fmla="*/ 0 h 80"/>
                <a:gd name="T40" fmla="*/ 10 w 15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80"/>
                <a:gd name="T65" fmla="*/ 15 w 15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80">
                  <a:moveTo>
                    <a:pt x="10" y="0"/>
                  </a:moveTo>
                  <a:lnTo>
                    <a:pt x="15" y="80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3" y="68"/>
                  </a:lnTo>
                  <a:lnTo>
                    <a:pt x="3" y="64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2" y="46"/>
                  </a:lnTo>
                  <a:lnTo>
                    <a:pt x="2" y="40"/>
                  </a:lnTo>
                  <a:lnTo>
                    <a:pt x="2" y="33"/>
                  </a:lnTo>
                  <a:lnTo>
                    <a:pt x="2" y="28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2" name="Freeform 146"/>
            <p:cNvSpPr>
              <a:spLocks/>
            </p:cNvSpPr>
            <p:nvPr/>
          </p:nvSpPr>
          <p:spPr bwMode="auto">
            <a:xfrm>
              <a:off x="4149" y="3603"/>
              <a:ext cx="5" cy="21"/>
            </a:xfrm>
            <a:custGeom>
              <a:avLst/>
              <a:gdLst>
                <a:gd name="T0" fmla="*/ 9 w 14"/>
                <a:gd name="T1" fmla="*/ 0 h 82"/>
                <a:gd name="T2" fmla="*/ 14 w 14"/>
                <a:gd name="T3" fmla="*/ 82 h 82"/>
                <a:gd name="T4" fmla="*/ 3 w 14"/>
                <a:gd name="T5" fmla="*/ 80 h 82"/>
                <a:gd name="T6" fmla="*/ 2 w 14"/>
                <a:gd name="T7" fmla="*/ 76 h 82"/>
                <a:gd name="T8" fmla="*/ 2 w 14"/>
                <a:gd name="T9" fmla="*/ 74 h 82"/>
                <a:gd name="T10" fmla="*/ 2 w 14"/>
                <a:gd name="T11" fmla="*/ 68 h 82"/>
                <a:gd name="T12" fmla="*/ 2 w 14"/>
                <a:gd name="T13" fmla="*/ 63 h 82"/>
                <a:gd name="T14" fmla="*/ 2 w 14"/>
                <a:gd name="T15" fmla="*/ 58 h 82"/>
                <a:gd name="T16" fmla="*/ 2 w 14"/>
                <a:gd name="T17" fmla="*/ 52 h 82"/>
                <a:gd name="T18" fmla="*/ 2 w 14"/>
                <a:gd name="T19" fmla="*/ 47 h 82"/>
                <a:gd name="T20" fmla="*/ 2 w 14"/>
                <a:gd name="T21" fmla="*/ 42 h 82"/>
                <a:gd name="T22" fmla="*/ 1 w 14"/>
                <a:gd name="T23" fmla="*/ 35 h 82"/>
                <a:gd name="T24" fmla="*/ 1 w 14"/>
                <a:gd name="T25" fmla="*/ 28 h 82"/>
                <a:gd name="T26" fmla="*/ 1 w 14"/>
                <a:gd name="T27" fmla="*/ 23 h 82"/>
                <a:gd name="T28" fmla="*/ 1 w 14"/>
                <a:gd name="T29" fmla="*/ 18 h 82"/>
                <a:gd name="T30" fmla="*/ 0 w 14"/>
                <a:gd name="T31" fmla="*/ 14 h 82"/>
                <a:gd name="T32" fmla="*/ 0 w 14"/>
                <a:gd name="T33" fmla="*/ 10 h 82"/>
                <a:gd name="T34" fmla="*/ 0 w 14"/>
                <a:gd name="T35" fmla="*/ 6 h 82"/>
                <a:gd name="T36" fmla="*/ 0 w 14"/>
                <a:gd name="T37" fmla="*/ 3 h 82"/>
                <a:gd name="T38" fmla="*/ 9 w 14"/>
                <a:gd name="T39" fmla="*/ 0 h 82"/>
                <a:gd name="T40" fmla="*/ 9 w 14"/>
                <a:gd name="T41" fmla="*/ 0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2"/>
                <a:gd name="T65" fmla="*/ 14 w 1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2">
                  <a:moveTo>
                    <a:pt x="9" y="0"/>
                  </a:moveTo>
                  <a:lnTo>
                    <a:pt x="14" y="82"/>
                  </a:lnTo>
                  <a:lnTo>
                    <a:pt x="3" y="80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68"/>
                  </a:lnTo>
                  <a:lnTo>
                    <a:pt x="2" y="63"/>
                  </a:lnTo>
                  <a:lnTo>
                    <a:pt x="2" y="58"/>
                  </a:lnTo>
                  <a:lnTo>
                    <a:pt x="2" y="52"/>
                  </a:lnTo>
                  <a:lnTo>
                    <a:pt x="2" y="47"/>
                  </a:lnTo>
                  <a:lnTo>
                    <a:pt x="2" y="42"/>
                  </a:lnTo>
                  <a:lnTo>
                    <a:pt x="1" y="35"/>
                  </a:lnTo>
                  <a:lnTo>
                    <a:pt x="1" y="28"/>
                  </a:lnTo>
                  <a:lnTo>
                    <a:pt x="1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3" name="Freeform 147"/>
            <p:cNvSpPr>
              <a:spLocks/>
            </p:cNvSpPr>
            <p:nvPr/>
          </p:nvSpPr>
          <p:spPr bwMode="auto">
            <a:xfrm>
              <a:off x="4123" y="3573"/>
              <a:ext cx="5" cy="25"/>
            </a:xfrm>
            <a:custGeom>
              <a:avLst/>
              <a:gdLst>
                <a:gd name="T0" fmla="*/ 10 w 14"/>
                <a:gd name="T1" fmla="*/ 7 h 100"/>
                <a:gd name="T2" fmla="*/ 14 w 14"/>
                <a:gd name="T3" fmla="*/ 96 h 100"/>
                <a:gd name="T4" fmla="*/ 2 w 14"/>
                <a:gd name="T5" fmla="*/ 100 h 100"/>
                <a:gd name="T6" fmla="*/ 1 w 14"/>
                <a:gd name="T7" fmla="*/ 95 h 100"/>
                <a:gd name="T8" fmla="*/ 1 w 14"/>
                <a:gd name="T9" fmla="*/ 90 h 100"/>
                <a:gd name="T10" fmla="*/ 1 w 14"/>
                <a:gd name="T11" fmla="*/ 84 h 100"/>
                <a:gd name="T12" fmla="*/ 1 w 14"/>
                <a:gd name="T13" fmla="*/ 79 h 100"/>
                <a:gd name="T14" fmla="*/ 1 w 14"/>
                <a:gd name="T15" fmla="*/ 72 h 100"/>
                <a:gd name="T16" fmla="*/ 1 w 14"/>
                <a:gd name="T17" fmla="*/ 66 h 100"/>
                <a:gd name="T18" fmla="*/ 1 w 14"/>
                <a:gd name="T19" fmla="*/ 58 h 100"/>
                <a:gd name="T20" fmla="*/ 1 w 14"/>
                <a:gd name="T21" fmla="*/ 51 h 100"/>
                <a:gd name="T22" fmla="*/ 1 w 14"/>
                <a:gd name="T23" fmla="*/ 44 h 100"/>
                <a:gd name="T24" fmla="*/ 1 w 14"/>
                <a:gd name="T25" fmla="*/ 36 h 100"/>
                <a:gd name="T26" fmla="*/ 0 w 14"/>
                <a:gd name="T27" fmla="*/ 30 h 100"/>
                <a:gd name="T28" fmla="*/ 0 w 14"/>
                <a:gd name="T29" fmla="*/ 24 h 100"/>
                <a:gd name="T30" fmla="*/ 0 w 14"/>
                <a:gd name="T31" fmla="*/ 18 h 100"/>
                <a:gd name="T32" fmla="*/ 0 w 14"/>
                <a:gd name="T33" fmla="*/ 12 h 100"/>
                <a:gd name="T34" fmla="*/ 0 w 14"/>
                <a:gd name="T35" fmla="*/ 7 h 100"/>
                <a:gd name="T36" fmla="*/ 0 w 14"/>
                <a:gd name="T37" fmla="*/ 4 h 100"/>
                <a:gd name="T38" fmla="*/ 0 w 14"/>
                <a:gd name="T39" fmla="*/ 0 h 100"/>
                <a:gd name="T40" fmla="*/ 3 w 14"/>
                <a:gd name="T41" fmla="*/ 4 h 100"/>
                <a:gd name="T42" fmla="*/ 6 w 14"/>
                <a:gd name="T43" fmla="*/ 7 h 100"/>
                <a:gd name="T44" fmla="*/ 10 w 14"/>
                <a:gd name="T45" fmla="*/ 7 h 100"/>
                <a:gd name="T46" fmla="*/ 10 w 14"/>
                <a:gd name="T47" fmla="*/ 7 h 1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"/>
                <a:gd name="T73" fmla="*/ 0 h 100"/>
                <a:gd name="T74" fmla="*/ 14 w 14"/>
                <a:gd name="T75" fmla="*/ 100 h 1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" h="100">
                  <a:moveTo>
                    <a:pt x="10" y="7"/>
                  </a:moveTo>
                  <a:lnTo>
                    <a:pt x="14" y="96"/>
                  </a:lnTo>
                  <a:lnTo>
                    <a:pt x="2" y="100"/>
                  </a:lnTo>
                  <a:lnTo>
                    <a:pt x="1" y="95"/>
                  </a:lnTo>
                  <a:lnTo>
                    <a:pt x="1" y="90"/>
                  </a:lnTo>
                  <a:lnTo>
                    <a:pt x="1" y="84"/>
                  </a:lnTo>
                  <a:lnTo>
                    <a:pt x="1" y="79"/>
                  </a:lnTo>
                  <a:lnTo>
                    <a:pt x="1" y="72"/>
                  </a:lnTo>
                  <a:lnTo>
                    <a:pt x="1" y="66"/>
                  </a:lnTo>
                  <a:lnTo>
                    <a:pt x="1" y="58"/>
                  </a:lnTo>
                  <a:lnTo>
                    <a:pt x="1" y="51"/>
                  </a:lnTo>
                  <a:lnTo>
                    <a:pt x="1" y="44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6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4" name="Freeform 148"/>
            <p:cNvSpPr>
              <a:spLocks/>
            </p:cNvSpPr>
            <p:nvPr/>
          </p:nvSpPr>
          <p:spPr bwMode="auto">
            <a:xfrm>
              <a:off x="4131" y="3575"/>
              <a:ext cx="5" cy="24"/>
            </a:xfrm>
            <a:custGeom>
              <a:avLst/>
              <a:gdLst>
                <a:gd name="T0" fmla="*/ 10 w 14"/>
                <a:gd name="T1" fmla="*/ 5 h 97"/>
                <a:gd name="T2" fmla="*/ 14 w 14"/>
                <a:gd name="T3" fmla="*/ 94 h 97"/>
                <a:gd name="T4" fmla="*/ 1 w 14"/>
                <a:gd name="T5" fmla="*/ 97 h 97"/>
                <a:gd name="T6" fmla="*/ 1 w 14"/>
                <a:gd name="T7" fmla="*/ 92 h 97"/>
                <a:gd name="T8" fmla="*/ 1 w 14"/>
                <a:gd name="T9" fmla="*/ 88 h 97"/>
                <a:gd name="T10" fmla="*/ 1 w 14"/>
                <a:gd name="T11" fmla="*/ 82 h 97"/>
                <a:gd name="T12" fmla="*/ 1 w 14"/>
                <a:gd name="T13" fmla="*/ 77 h 97"/>
                <a:gd name="T14" fmla="*/ 1 w 14"/>
                <a:gd name="T15" fmla="*/ 69 h 97"/>
                <a:gd name="T16" fmla="*/ 1 w 14"/>
                <a:gd name="T17" fmla="*/ 62 h 97"/>
                <a:gd name="T18" fmla="*/ 1 w 14"/>
                <a:gd name="T19" fmla="*/ 56 h 97"/>
                <a:gd name="T20" fmla="*/ 1 w 14"/>
                <a:gd name="T21" fmla="*/ 49 h 97"/>
                <a:gd name="T22" fmla="*/ 1 w 14"/>
                <a:gd name="T23" fmla="*/ 42 h 97"/>
                <a:gd name="T24" fmla="*/ 1 w 14"/>
                <a:gd name="T25" fmla="*/ 36 h 97"/>
                <a:gd name="T26" fmla="*/ 1 w 14"/>
                <a:gd name="T27" fmla="*/ 29 h 97"/>
                <a:gd name="T28" fmla="*/ 1 w 14"/>
                <a:gd name="T29" fmla="*/ 22 h 97"/>
                <a:gd name="T30" fmla="*/ 0 w 14"/>
                <a:gd name="T31" fmla="*/ 16 h 97"/>
                <a:gd name="T32" fmla="*/ 0 w 14"/>
                <a:gd name="T33" fmla="*/ 12 h 97"/>
                <a:gd name="T34" fmla="*/ 0 w 14"/>
                <a:gd name="T35" fmla="*/ 6 h 97"/>
                <a:gd name="T36" fmla="*/ 0 w 14"/>
                <a:gd name="T37" fmla="*/ 4 h 97"/>
                <a:gd name="T38" fmla="*/ 0 w 14"/>
                <a:gd name="T39" fmla="*/ 0 h 97"/>
                <a:gd name="T40" fmla="*/ 2 w 14"/>
                <a:gd name="T41" fmla="*/ 1 h 97"/>
                <a:gd name="T42" fmla="*/ 6 w 14"/>
                <a:gd name="T43" fmla="*/ 5 h 97"/>
                <a:gd name="T44" fmla="*/ 10 w 14"/>
                <a:gd name="T45" fmla="*/ 5 h 97"/>
                <a:gd name="T46" fmla="*/ 10 w 14"/>
                <a:gd name="T47" fmla="*/ 5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"/>
                <a:gd name="T73" fmla="*/ 0 h 97"/>
                <a:gd name="T74" fmla="*/ 14 w 14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" h="97">
                  <a:moveTo>
                    <a:pt x="10" y="5"/>
                  </a:moveTo>
                  <a:lnTo>
                    <a:pt x="14" y="94"/>
                  </a:lnTo>
                  <a:lnTo>
                    <a:pt x="1" y="97"/>
                  </a:lnTo>
                  <a:lnTo>
                    <a:pt x="1" y="92"/>
                  </a:lnTo>
                  <a:lnTo>
                    <a:pt x="1" y="88"/>
                  </a:lnTo>
                  <a:lnTo>
                    <a:pt x="1" y="82"/>
                  </a:lnTo>
                  <a:lnTo>
                    <a:pt x="1" y="77"/>
                  </a:lnTo>
                  <a:lnTo>
                    <a:pt x="1" y="69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1" y="49"/>
                  </a:lnTo>
                  <a:lnTo>
                    <a:pt x="1" y="42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1"/>
                  </a:lnTo>
                  <a:lnTo>
                    <a:pt x="6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5" name="Freeform 149"/>
            <p:cNvSpPr>
              <a:spLocks/>
            </p:cNvSpPr>
            <p:nvPr/>
          </p:nvSpPr>
          <p:spPr bwMode="auto">
            <a:xfrm>
              <a:off x="4139" y="3577"/>
              <a:ext cx="5" cy="21"/>
            </a:xfrm>
            <a:custGeom>
              <a:avLst/>
              <a:gdLst>
                <a:gd name="T0" fmla="*/ 9 w 14"/>
                <a:gd name="T1" fmla="*/ 0 h 82"/>
                <a:gd name="T2" fmla="*/ 14 w 14"/>
                <a:gd name="T3" fmla="*/ 82 h 82"/>
                <a:gd name="T4" fmla="*/ 3 w 14"/>
                <a:gd name="T5" fmla="*/ 80 h 82"/>
                <a:gd name="T6" fmla="*/ 2 w 14"/>
                <a:gd name="T7" fmla="*/ 76 h 82"/>
                <a:gd name="T8" fmla="*/ 2 w 14"/>
                <a:gd name="T9" fmla="*/ 72 h 82"/>
                <a:gd name="T10" fmla="*/ 2 w 14"/>
                <a:gd name="T11" fmla="*/ 68 h 82"/>
                <a:gd name="T12" fmla="*/ 2 w 14"/>
                <a:gd name="T13" fmla="*/ 64 h 82"/>
                <a:gd name="T14" fmla="*/ 1 w 14"/>
                <a:gd name="T15" fmla="*/ 58 h 82"/>
                <a:gd name="T16" fmla="*/ 1 w 14"/>
                <a:gd name="T17" fmla="*/ 52 h 82"/>
                <a:gd name="T18" fmla="*/ 1 w 14"/>
                <a:gd name="T19" fmla="*/ 47 h 82"/>
                <a:gd name="T20" fmla="*/ 1 w 14"/>
                <a:gd name="T21" fmla="*/ 40 h 82"/>
                <a:gd name="T22" fmla="*/ 1 w 14"/>
                <a:gd name="T23" fmla="*/ 34 h 82"/>
                <a:gd name="T24" fmla="*/ 1 w 14"/>
                <a:gd name="T25" fmla="*/ 28 h 82"/>
                <a:gd name="T26" fmla="*/ 1 w 14"/>
                <a:gd name="T27" fmla="*/ 22 h 82"/>
                <a:gd name="T28" fmla="*/ 1 w 14"/>
                <a:gd name="T29" fmla="*/ 18 h 82"/>
                <a:gd name="T30" fmla="*/ 0 w 14"/>
                <a:gd name="T31" fmla="*/ 12 h 82"/>
                <a:gd name="T32" fmla="*/ 0 w 14"/>
                <a:gd name="T33" fmla="*/ 8 h 82"/>
                <a:gd name="T34" fmla="*/ 0 w 14"/>
                <a:gd name="T35" fmla="*/ 4 h 82"/>
                <a:gd name="T36" fmla="*/ 0 w 14"/>
                <a:gd name="T37" fmla="*/ 2 h 82"/>
                <a:gd name="T38" fmla="*/ 9 w 14"/>
                <a:gd name="T39" fmla="*/ 0 h 82"/>
                <a:gd name="T40" fmla="*/ 9 w 14"/>
                <a:gd name="T41" fmla="*/ 0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2"/>
                <a:gd name="T65" fmla="*/ 14 w 1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2">
                  <a:moveTo>
                    <a:pt x="9" y="0"/>
                  </a:moveTo>
                  <a:lnTo>
                    <a:pt x="14" y="82"/>
                  </a:lnTo>
                  <a:lnTo>
                    <a:pt x="3" y="80"/>
                  </a:lnTo>
                  <a:lnTo>
                    <a:pt x="2" y="76"/>
                  </a:lnTo>
                  <a:lnTo>
                    <a:pt x="2" y="72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7"/>
                  </a:lnTo>
                  <a:lnTo>
                    <a:pt x="1" y="40"/>
                  </a:lnTo>
                  <a:lnTo>
                    <a:pt x="1" y="34"/>
                  </a:lnTo>
                  <a:lnTo>
                    <a:pt x="1" y="28"/>
                  </a:lnTo>
                  <a:lnTo>
                    <a:pt x="1" y="22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6" name="Freeform 150"/>
            <p:cNvSpPr>
              <a:spLocks/>
            </p:cNvSpPr>
            <p:nvPr/>
          </p:nvSpPr>
          <p:spPr bwMode="auto">
            <a:xfrm>
              <a:off x="4147" y="3577"/>
              <a:ext cx="5" cy="20"/>
            </a:xfrm>
            <a:custGeom>
              <a:avLst/>
              <a:gdLst>
                <a:gd name="T0" fmla="*/ 9 w 15"/>
                <a:gd name="T1" fmla="*/ 0 h 80"/>
                <a:gd name="T2" fmla="*/ 15 w 15"/>
                <a:gd name="T3" fmla="*/ 80 h 80"/>
                <a:gd name="T4" fmla="*/ 2 w 15"/>
                <a:gd name="T5" fmla="*/ 80 h 80"/>
                <a:gd name="T6" fmla="*/ 2 w 15"/>
                <a:gd name="T7" fmla="*/ 76 h 80"/>
                <a:gd name="T8" fmla="*/ 2 w 15"/>
                <a:gd name="T9" fmla="*/ 72 h 80"/>
                <a:gd name="T10" fmla="*/ 2 w 15"/>
                <a:gd name="T11" fmla="*/ 68 h 80"/>
                <a:gd name="T12" fmla="*/ 2 w 15"/>
                <a:gd name="T13" fmla="*/ 64 h 80"/>
                <a:gd name="T14" fmla="*/ 2 w 15"/>
                <a:gd name="T15" fmla="*/ 58 h 80"/>
                <a:gd name="T16" fmla="*/ 2 w 15"/>
                <a:gd name="T17" fmla="*/ 52 h 80"/>
                <a:gd name="T18" fmla="*/ 2 w 15"/>
                <a:gd name="T19" fmla="*/ 47 h 80"/>
                <a:gd name="T20" fmla="*/ 2 w 15"/>
                <a:gd name="T21" fmla="*/ 40 h 80"/>
                <a:gd name="T22" fmla="*/ 1 w 15"/>
                <a:gd name="T23" fmla="*/ 34 h 80"/>
                <a:gd name="T24" fmla="*/ 1 w 15"/>
                <a:gd name="T25" fmla="*/ 28 h 80"/>
                <a:gd name="T26" fmla="*/ 1 w 15"/>
                <a:gd name="T27" fmla="*/ 22 h 80"/>
                <a:gd name="T28" fmla="*/ 1 w 15"/>
                <a:gd name="T29" fmla="*/ 16 h 80"/>
                <a:gd name="T30" fmla="*/ 0 w 15"/>
                <a:gd name="T31" fmla="*/ 11 h 80"/>
                <a:gd name="T32" fmla="*/ 0 w 15"/>
                <a:gd name="T33" fmla="*/ 8 h 80"/>
                <a:gd name="T34" fmla="*/ 0 w 15"/>
                <a:gd name="T35" fmla="*/ 4 h 80"/>
                <a:gd name="T36" fmla="*/ 0 w 15"/>
                <a:gd name="T37" fmla="*/ 2 h 80"/>
                <a:gd name="T38" fmla="*/ 9 w 15"/>
                <a:gd name="T39" fmla="*/ 0 h 80"/>
                <a:gd name="T40" fmla="*/ 9 w 15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80"/>
                <a:gd name="T65" fmla="*/ 15 w 15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80">
                  <a:moveTo>
                    <a:pt x="9" y="0"/>
                  </a:moveTo>
                  <a:lnTo>
                    <a:pt x="15" y="80"/>
                  </a:lnTo>
                  <a:lnTo>
                    <a:pt x="2" y="80"/>
                  </a:lnTo>
                  <a:lnTo>
                    <a:pt x="2" y="76"/>
                  </a:lnTo>
                  <a:lnTo>
                    <a:pt x="2" y="72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2" y="58"/>
                  </a:lnTo>
                  <a:lnTo>
                    <a:pt x="2" y="52"/>
                  </a:lnTo>
                  <a:lnTo>
                    <a:pt x="2" y="47"/>
                  </a:lnTo>
                  <a:lnTo>
                    <a:pt x="2" y="40"/>
                  </a:lnTo>
                  <a:lnTo>
                    <a:pt x="1" y="34"/>
                  </a:lnTo>
                  <a:lnTo>
                    <a:pt x="1" y="28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" name="Freeform 151"/>
            <p:cNvSpPr>
              <a:spLocks/>
            </p:cNvSpPr>
            <p:nvPr/>
          </p:nvSpPr>
          <p:spPr bwMode="auto">
            <a:xfrm>
              <a:off x="4157" y="3602"/>
              <a:ext cx="5" cy="25"/>
            </a:xfrm>
            <a:custGeom>
              <a:avLst/>
              <a:gdLst>
                <a:gd name="T0" fmla="*/ 11 w 15"/>
                <a:gd name="T1" fmla="*/ 5 h 99"/>
                <a:gd name="T2" fmla="*/ 15 w 15"/>
                <a:gd name="T3" fmla="*/ 96 h 99"/>
                <a:gd name="T4" fmla="*/ 2 w 15"/>
                <a:gd name="T5" fmla="*/ 99 h 99"/>
                <a:gd name="T6" fmla="*/ 1 w 15"/>
                <a:gd name="T7" fmla="*/ 93 h 99"/>
                <a:gd name="T8" fmla="*/ 1 w 15"/>
                <a:gd name="T9" fmla="*/ 88 h 99"/>
                <a:gd name="T10" fmla="*/ 1 w 15"/>
                <a:gd name="T11" fmla="*/ 84 h 99"/>
                <a:gd name="T12" fmla="*/ 1 w 15"/>
                <a:gd name="T13" fmla="*/ 77 h 99"/>
                <a:gd name="T14" fmla="*/ 1 w 15"/>
                <a:gd name="T15" fmla="*/ 71 h 99"/>
                <a:gd name="T16" fmla="*/ 1 w 15"/>
                <a:gd name="T17" fmla="*/ 64 h 99"/>
                <a:gd name="T18" fmla="*/ 1 w 15"/>
                <a:gd name="T19" fmla="*/ 57 h 99"/>
                <a:gd name="T20" fmla="*/ 1 w 15"/>
                <a:gd name="T21" fmla="*/ 51 h 99"/>
                <a:gd name="T22" fmla="*/ 1 w 15"/>
                <a:gd name="T23" fmla="*/ 44 h 99"/>
                <a:gd name="T24" fmla="*/ 1 w 15"/>
                <a:gd name="T25" fmla="*/ 36 h 99"/>
                <a:gd name="T26" fmla="*/ 1 w 15"/>
                <a:gd name="T27" fmla="*/ 29 h 99"/>
                <a:gd name="T28" fmla="*/ 1 w 15"/>
                <a:gd name="T29" fmla="*/ 23 h 99"/>
                <a:gd name="T30" fmla="*/ 0 w 15"/>
                <a:gd name="T31" fmla="*/ 16 h 99"/>
                <a:gd name="T32" fmla="*/ 0 w 15"/>
                <a:gd name="T33" fmla="*/ 12 h 99"/>
                <a:gd name="T34" fmla="*/ 0 w 15"/>
                <a:gd name="T35" fmla="*/ 7 h 99"/>
                <a:gd name="T36" fmla="*/ 0 w 15"/>
                <a:gd name="T37" fmla="*/ 4 h 99"/>
                <a:gd name="T38" fmla="*/ 0 w 15"/>
                <a:gd name="T39" fmla="*/ 0 h 99"/>
                <a:gd name="T40" fmla="*/ 2 w 15"/>
                <a:gd name="T41" fmla="*/ 3 h 99"/>
                <a:gd name="T42" fmla="*/ 6 w 15"/>
                <a:gd name="T43" fmla="*/ 5 h 99"/>
                <a:gd name="T44" fmla="*/ 11 w 15"/>
                <a:gd name="T45" fmla="*/ 5 h 99"/>
                <a:gd name="T46" fmla="*/ 11 w 15"/>
                <a:gd name="T47" fmla="*/ 5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9"/>
                <a:gd name="T74" fmla="*/ 15 w 15"/>
                <a:gd name="T75" fmla="*/ 99 h 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9">
                  <a:moveTo>
                    <a:pt x="11" y="5"/>
                  </a:moveTo>
                  <a:lnTo>
                    <a:pt x="15" y="96"/>
                  </a:lnTo>
                  <a:lnTo>
                    <a:pt x="2" y="99"/>
                  </a:lnTo>
                  <a:lnTo>
                    <a:pt x="1" y="93"/>
                  </a:lnTo>
                  <a:lnTo>
                    <a:pt x="1" y="88"/>
                  </a:lnTo>
                  <a:lnTo>
                    <a:pt x="1" y="84"/>
                  </a:lnTo>
                  <a:lnTo>
                    <a:pt x="1" y="77"/>
                  </a:lnTo>
                  <a:lnTo>
                    <a:pt x="1" y="71"/>
                  </a:lnTo>
                  <a:lnTo>
                    <a:pt x="1" y="64"/>
                  </a:lnTo>
                  <a:lnTo>
                    <a:pt x="1" y="57"/>
                  </a:lnTo>
                  <a:lnTo>
                    <a:pt x="1" y="51"/>
                  </a:lnTo>
                  <a:lnTo>
                    <a:pt x="1" y="44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" name="Freeform 152"/>
            <p:cNvSpPr>
              <a:spLocks/>
            </p:cNvSpPr>
            <p:nvPr/>
          </p:nvSpPr>
          <p:spPr bwMode="auto">
            <a:xfrm>
              <a:off x="4165" y="3603"/>
              <a:ext cx="5" cy="24"/>
            </a:xfrm>
            <a:custGeom>
              <a:avLst/>
              <a:gdLst>
                <a:gd name="T0" fmla="*/ 10 w 15"/>
                <a:gd name="T1" fmla="*/ 4 h 97"/>
                <a:gd name="T2" fmla="*/ 15 w 15"/>
                <a:gd name="T3" fmla="*/ 95 h 97"/>
                <a:gd name="T4" fmla="*/ 2 w 15"/>
                <a:gd name="T5" fmla="*/ 97 h 97"/>
                <a:gd name="T6" fmla="*/ 2 w 15"/>
                <a:gd name="T7" fmla="*/ 93 h 97"/>
                <a:gd name="T8" fmla="*/ 2 w 15"/>
                <a:gd name="T9" fmla="*/ 88 h 97"/>
                <a:gd name="T10" fmla="*/ 2 w 15"/>
                <a:gd name="T11" fmla="*/ 83 h 97"/>
                <a:gd name="T12" fmla="*/ 2 w 15"/>
                <a:gd name="T13" fmla="*/ 77 h 97"/>
                <a:gd name="T14" fmla="*/ 1 w 15"/>
                <a:gd name="T15" fmla="*/ 71 h 97"/>
                <a:gd name="T16" fmla="*/ 1 w 15"/>
                <a:gd name="T17" fmla="*/ 64 h 97"/>
                <a:gd name="T18" fmla="*/ 1 w 15"/>
                <a:gd name="T19" fmla="*/ 57 h 97"/>
                <a:gd name="T20" fmla="*/ 1 w 15"/>
                <a:gd name="T21" fmla="*/ 51 h 97"/>
                <a:gd name="T22" fmla="*/ 1 w 15"/>
                <a:gd name="T23" fmla="*/ 43 h 97"/>
                <a:gd name="T24" fmla="*/ 1 w 15"/>
                <a:gd name="T25" fmla="*/ 36 h 97"/>
                <a:gd name="T26" fmla="*/ 1 w 15"/>
                <a:gd name="T27" fmla="*/ 29 h 97"/>
                <a:gd name="T28" fmla="*/ 1 w 15"/>
                <a:gd name="T29" fmla="*/ 23 h 97"/>
                <a:gd name="T30" fmla="*/ 0 w 15"/>
                <a:gd name="T31" fmla="*/ 16 h 97"/>
                <a:gd name="T32" fmla="*/ 0 w 15"/>
                <a:gd name="T33" fmla="*/ 12 h 97"/>
                <a:gd name="T34" fmla="*/ 0 w 15"/>
                <a:gd name="T35" fmla="*/ 7 h 97"/>
                <a:gd name="T36" fmla="*/ 0 w 15"/>
                <a:gd name="T37" fmla="*/ 4 h 97"/>
                <a:gd name="T38" fmla="*/ 0 w 15"/>
                <a:gd name="T39" fmla="*/ 0 h 97"/>
                <a:gd name="T40" fmla="*/ 2 w 15"/>
                <a:gd name="T41" fmla="*/ 3 h 97"/>
                <a:gd name="T42" fmla="*/ 6 w 15"/>
                <a:gd name="T43" fmla="*/ 5 h 97"/>
                <a:gd name="T44" fmla="*/ 10 w 15"/>
                <a:gd name="T45" fmla="*/ 4 h 97"/>
                <a:gd name="T46" fmla="*/ 10 w 15"/>
                <a:gd name="T47" fmla="*/ 4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7"/>
                <a:gd name="T74" fmla="*/ 15 w 15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7">
                  <a:moveTo>
                    <a:pt x="10" y="4"/>
                  </a:moveTo>
                  <a:lnTo>
                    <a:pt x="15" y="95"/>
                  </a:lnTo>
                  <a:lnTo>
                    <a:pt x="2" y="97"/>
                  </a:lnTo>
                  <a:lnTo>
                    <a:pt x="2" y="93"/>
                  </a:lnTo>
                  <a:lnTo>
                    <a:pt x="2" y="88"/>
                  </a:lnTo>
                  <a:lnTo>
                    <a:pt x="2" y="83"/>
                  </a:lnTo>
                  <a:lnTo>
                    <a:pt x="2" y="77"/>
                  </a:lnTo>
                  <a:lnTo>
                    <a:pt x="1" y="71"/>
                  </a:lnTo>
                  <a:lnTo>
                    <a:pt x="1" y="64"/>
                  </a:lnTo>
                  <a:lnTo>
                    <a:pt x="1" y="57"/>
                  </a:lnTo>
                  <a:lnTo>
                    <a:pt x="1" y="51"/>
                  </a:lnTo>
                  <a:lnTo>
                    <a:pt x="1" y="43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5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9" name="Freeform 153"/>
            <p:cNvSpPr>
              <a:spLocks/>
            </p:cNvSpPr>
            <p:nvPr/>
          </p:nvSpPr>
          <p:spPr bwMode="auto">
            <a:xfrm>
              <a:off x="4174" y="3606"/>
              <a:ext cx="4" cy="20"/>
            </a:xfrm>
            <a:custGeom>
              <a:avLst/>
              <a:gdLst>
                <a:gd name="T0" fmla="*/ 9 w 14"/>
                <a:gd name="T1" fmla="*/ 0 h 80"/>
                <a:gd name="T2" fmla="*/ 14 w 14"/>
                <a:gd name="T3" fmla="*/ 80 h 80"/>
                <a:gd name="T4" fmla="*/ 3 w 14"/>
                <a:gd name="T5" fmla="*/ 80 h 80"/>
                <a:gd name="T6" fmla="*/ 2 w 14"/>
                <a:gd name="T7" fmla="*/ 76 h 80"/>
                <a:gd name="T8" fmla="*/ 2 w 14"/>
                <a:gd name="T9" fmla="*/ 72 h 80"/>
                <a:gd name="T10" fmla="*/ 2 w 14"/>
                <a:gd name="T11" fmla="*/ 68 h 80"/>
                <a:gd name="T12" fmla="*/ 2 w 14"/>
                <a:gd name="T13" fmla="*/ 63 h 80"/>
                <a:gd name="T14" fmla="*/ 1 w 14"/>
                <a:gd name="T15" fmla="*/ 57 h 80"/>
                <a:gd name="T16" fmla="*/ 1 w 14"/>
                <a:gd name="T17" fmla="*/ 52 h 80"/>
                <a:gd name="T18" fmla="*/ 1 w 14"/>
                <a:gd name="T19" fmla="*/ 45 h 80"/>
                <a:gd name="T20" fmla="*/ 1 w 14"/>
                <a:gd name="T21" fmla="*/ 41 h 80"/>
                <a:gd name="T22" fmla="*/ 1 w 14"/>
                <a:gd name="T23" fmla="*/ 35 h 80"/>
                <a:gd name="T24" fmla="*/ 1 w 14"/>
                <a:gd name="T25" fmla="*/ 28 h 80"/>
                <a:gd name="T26" fmla="*/ 1 w 14"/>
                <a:gd name="T27" fmla="*/ 23 h 80"/>
                <a:gd name="T28" fmla="*/ 1 w 14"/>
                <a:gd name="T29" fmla="*/ 17 h 80"/>
                <a:gd name="T30" fmla="*/ 0 w 14"/>
                <a:gd name="T31" fmla="*/ 12 h 80"/>
                <a:gd name="T32" fmla="*/ 0 w 14"/>
                <a:gd name="T33" fmla="*/ 8 h 80"/>
                <a:gd name="T34" fmla="*/ 0 w 14"/>
                <a:gd name="T35" fmla="*/ 4 h 80"/>
                <a:gd name="T36" fmla="*/ 0 w 14"/>
                <a:gd name="T37" fmla="*/ 3 h 80"/>
                <a:gd name="T38" fmla="*/ 9 w 14"/>
                <a:gd name="T39" fmla="*/ 0 h 80"/>
                <a:gd name="T40" fmla="*/ 9 w 14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0"/>
                <a:gd name="T65" fmla="*/ 14 w 14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0">
                  <a:moveTo>
                    <a:pt x="9" y="0"/>
                  </a:moveTo>
                  <a:lnTo>
                    <a:pt x="14" y="80"/>
                  </a:lnTo>
                  <a:lnTo>
                    <a:pt x="3" y="80"/>
                  </a:lnTo>
                  <a:lnTo>
                    <a:pt x="2" y="76"/>
                  </a:lnTo>
                  <a:lnTo>
                    <a:pt x="2" y="72"/>
                  </a:lnTo>
                  <a:lnTo>
                    <a:pt x="2" y="68"/>
                  </a:lnTo>
                  <a:lnTo>
                    <a:pt x="2" y="63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1" y="45"/>
                  </a:lnTo>
                  <a:lnTo>
                    <a:pt x="1" y="41"/>
                  </a:lnTo>
                  <a:lnTo>
                    <a:pt x="1" y="35"/>
                  </a:lnTo>
                  <a:lnTo>
                    <a:pt x="1" y="28"/>
                  </a:lnTo>
                  <a:lnTo>
                    <a:pt x="1" y="23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0" name="Freeform 154"/>
            <p:cNvSpPr>
              <a:spLocks/>
            </p:cNvSpPr>
            <p:nvPr/>
          </p:nvSpPr>
          <p:spPr bwMode="auto">
            <a:xfrm>
              <a:off x="4181" y="3606"/>
              <a:ext cx="5" cy="20"/>
            </a:xfrm>
            <a:custGeom>
              <a:avLst/>
              <a:gdLst>
                <a:gd name="T0" fmla="*/ 10 w 15"/>
                <a:gd name="T1" fmla="*/ 0 h 81"/>
                <a:gd name="T2" fmla="*/ 15 w 15"/>
                <a:gd name="T3" fmla="*/ 81 h 81"/>
                <a:gd name="T4" fmla="*/ 4 w 15"/>
                <a:gd name="T5" fmla="*/ 80 h 81"/>
                <a:gd name="T6" fmla="*/ 4 w 15"/>
                <a:gd name="T7" fmla="*/ 76 h 81"/>
                <a:gd name="T8" fmla="*/ 4 w 15"/>
                <a:gd name="T9" fmla="*/ 72 h 81"/>
                <a:gd name="T10" fmla="*/ 3 w 15"/>
                <a:gd name="T11" fmla="*/ 68 h 81"/>
                <a:gd name="T12" fmla="*/ 3 w 15"/>
                <a:gd name="T13" fmla="*/ 64 h 81"/>
                <a:gd name="T14" fmla="*/ 3 w 15"/>
                <a:gd name="T15" fmla="*/ 57 h 81"/>
                <a:gd name="T16" fmla="*/ 3 w 15"/>
                <a:gd name="T17" fmla="*/ 52 h 81"/>
                <a:gd name="T18" fmla="*/ 3 w 15"/>
                <a:gd name="T19" fmla="*/ 45 h 81"/>
                <a:gd name="T20" fmla="*/ 3 w 15"/>
                <a:gd name="T21" fmla="*/ 40 h 81"/>
                <a:gd name="T22" fmla="*/ 2 w 15"/>
                <a:gd name="T23" fmla="*/ 33 h 81"/>
                <a:gd name="T24" fmla="*/ 2 w 15"/>
                <a:gd name="T25" fmla="*/ 28 h 81"/>
                <a:gd name="T26" fmla="*/ 1 w 15"/>
                <a:gd name="T27" fmla="*/ 22 h 81"/>
                <a:gd name="T28" fmla="*/ 1 w 15"/>
                <a:gd name="T29" fmla="*/ 17 h 81"/>
                <a:gd name="T30" fmla="*/ 1 w 15"/>
                <a:gd name="T31" fmla="*/ 12 h 81"/>
                <a:gd name="T32" fmla="*/ 1 w 15"/>
                <a:gd name="T33" fmla="*/ 8 h 81"/>
                <a:gd name="T34" fmla="*/ 0 w 15"/>
                <a:gd name="T35" fmla="*/ 4 h 81"/>
                <a:gd name="T36" fmla="*/ 0 w 15"/>
                <a:gd name="T37" fmla="*/ 1 h 81"/>
                <a:gd name="T38" fmla="*/ 10 w 15"/>
                <a:gd name="T39" fmla="*/ 0 h 81"/>
                <a:gd name="T40" fmla="*/ 10 w 15"/>
                <a:gd name="T41" fmla="*/ 0 h 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81"/>
                <a:gd name="T65" fmla="*/ 15 w 15"/>
                <a:gd name="T66" fmla="*/ 81 h 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81">
                  <a:moveTo>
                    <a:pt x="10" y="0"/>
                  </a:moveTo>
                  <a:lnTo>
                    <a:pt x="15" y="81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3" y="68"/>
                  </a:lnTo>
                  <a:lnTo>
                    <a:pt x="3" y="64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3" y="45"/>
                  </a:lnTo>
                  <a:lnTo>
                    <a:pt x="3" y="40"/>
                  </a:lnTo>
                  <a:lnTo>
                    <a:pt x="2" y="33"/>
                  </a:lnTo>
                  <a:lnTo>
                    <a:pt x="2" y="28"/>
                  </a:lnTo>
                  <a:lnTo>
                    <a:pt x="1" y="22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1" name="Freeform 155"/>
            <p:cNvSpPr>
              <a:spLocks/>
            </p:cNvSpPr>
            <p:nvPr/>
          </p:nvSpPr>
          <p:spPr bwMode="auto">
            <a:xfrm>
              <a:off x="4110" y="3571"/>
              <a:ext cx="134" cy="9"/>
            </a:xfrm>
            <a:custGeom>
              <a:avLst/>
              <a:gdLst>
                <a:gd name="T0" fmla="*/ 15 w 403"/>
                <a:gd name="T1" fmla="*/ 4 h 35"/>
                <a:gd name="T2" fmla="*/ 25 w 403"/>
                <a:gd name="T3" fmla="*/ 7 h 35"/>
                <a:gd name="T4" fmla="*/ 36 w 403"/>
                <a:gd name="T5" fmla="*/ 11 h 35"/>
                <a:gd name="T6" fmla="*/ 49 w 403"/>
                <a:gd name="T7" fmla="*/ 12 h 35"/>
                <a:gd name="T8" fmla="*/ 63 w 403"/>
                <a:gd name="T9" fmla="*/ 15 h 35"/>
                <a:gd name="T10" fmla="*/ 78 w 403"/>
                <a:gd name="T11" fmla="*/ 16 h 35"/>
                <a:gd name="T12" fmla="*/ 93 w 403"/>
                <a:gd name="T13" fmla="*/ 18 h 35"/>
                <a:gd name="T14" fmla="*/ 110 w 403"/>
                <a:gd name="T15" fmla="*/ 19 h 35"/>
                <a:gd name="T16" fmla="*/ 127 w 403"/>
                <a:gd name="T17" fmla="*/ 20 h 35"/>
                <a:gd name="T18" fmla="*/ 145 w 403"/>
                <a:gd name="T19" fmla="*/ 20 h 35"/>
                <a:gd name="T20" fmla="*/ 163 w 403"/>
                <a:gd name="T21" fmla="*/ 20 h 35"/>
                <a:gd name="T22" fmla="*/ 182 w 403"/>
                <a:gd name="T23" fmla="*/ 20 h 35"/>
                <a:gd name="T24" fmla="*/ 201 w 403"/>
                <a:gd name="T25" fmla="*/ 20 h 35"/>
                <a:gd name="T26" fmla="*/ 219 w 403"/>
                <a:gd name="T27" fmla="*/ 19 h 35"/>
                <a:gd name="T28" fmla="*/ 238 w 403"/>
                <a:gd name="T29" fmla="*/ 19 h 35"/>
                <a:gd name="T30" fmla="*/ 257 w 403"/>
                <a:gd name="T31" fmla="*/ 16 h 35"/>
                <a:gd name="T32" fmla="*/ 276 w 403"/>
                <a:gd name="T33" fmla="*/ 15 h 35"/>
                <a:gd name="T34" fmla="*/ 293 w 403"/>
                <a:gd name="T35" fmla="*/ 12 h 35"/>
                <a:gd name="T36" fmla="*/ 311 w 403"/>
                <a:gd name="T37" fmla="*/ 10 h 35"/>
                <a:gd name="T38" fmla="*/ 327 w 403"/>
                <a:gd name="T39" fmla="*/ 7 h 35"/>
                <a:gd name="T40" fmla="*/ 343 w 403"/>
                <a:gd name="T41" fmla="*/ 4 h 35"/>
                <a:gd name="T42" fmla="*/ 396 w 403"/>
                <a:gd name="T43" fmla="*/ 7 h 35"/>
                <a:gd name="T44" fmla="*/ 385 w 403"/>
                <a:gd name="T45" fmla="*/ 10 h 35"/>
                <a:gd name="T46" fmla="*/ 372 w 403"/>
                <a:gd name="T47" fmla="*/ 14 h 35"/>
                <a:gd name="T48" fmla="*/ 356 w 403"/>
                <a:gd name="T49" fmla="*/ 15 h 35"/>
                <a:gd name="T50" fmla="*/ 338 w 403"/>
                <a:gd name="T51" fmla="*/ 19 h 35"/>
                <a:gd name="T52" fmla="*/ 318 w 403"/>
                <a:gd name="T53" fmla="*/ 22 h 35"/>
                <a:gd name="T54" fmla="*/ 297 w 403"/>
                <a:gd name="T55" fmla="*/ 24 h 35"/>
                <a:gd name="T56" fmla="*/ 274 w 403"/>
                <a:gd name="T57" fmla="*/ 27 h 35"/>
                <a:gd name="T58" fmla="*/ 251 w 403"/>
                <a:gd name="T59" fmla="*/ 30 h 35"/>
                <a:gd name="T60" fmla="*/ 227 w 403"/>
                <a:gd name="T61" fmla="*/ 31 h 35"/>
                <a:gd name="T62" fmla="*/ 203 w 403"/>
                <a:gd name="T63" fmla="*/ 34 h 35"/>
                <a:gd name="T64" fmla="*/ 178 w 403"/>
                <a:gd name="T65" fmla="*/ 34 h 35"/>
                <a:gd name="T66" fmla="*/ 153 w 403"/>
                <a:gd name="T67" fmla="*/ 35 h 35"/>
                <a:gd name="T68" fmla="*/ 129 w 403"/>
                <a:gd name="T69" fmla="*/ 35 h 35"/>
                <a:gd name="T70" fmla="*/ 107 w 403"/>
                <a:gd name="T71" fmla="*/ 35 h 35"/>
                <a:gd name="T72" fmla="*/ 85 w 403"/>
                <a:gd name="T73" fmla="*/ 34 h 35"/>
                <a:gd name="T74" fmla="*/ 65 w 403"/>
                <a:gd name="T75" fmla="*/ 32 h 35"/>
                <a:gd name="T76" fmla="*/ 46 w 403"/>
                <a:gd name="T77" fmla="*/ 28 h 35"/>
                <a:gd name="T78" fmla="*/ 31 w 403"/>
                <a:gd name="T79" fmla="*/ 27 h 35"/>
                <a:gd name="T80" fmla="*/ 16 w 403"/>
                <a:gd name="T81" fmla="*/ 22 h 35"/>
                <a:gd name="T82" fmla="*/ 6 w 403"/>
                <a:gd name="T83" fmla="*/ 18 h 35"/>
                <a:gd name="T84" fmla="*/ 5 w 403"/>
                <a:gd name="T85" fmla="*/ 0 h 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3"/>
                <a:gd name="T130" fmla="*/ 0 h 35"/>
                <a:gd name="T131" fmla="*/ 403 w 403"/>
                <a:gd name="T132" fmla="*/ 35 h 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3" h="35">
                  <a:moveTo>
                    <a:pt x="5" y="0"/>
                  </a:moveTo>
                  <a:lnTo>
                    <a:pt x="10" y="2"/>
                  </a:lnTo>
                  <a:lnTo>
                    <a:pt x="15" y="4"/>
                  </a:lnTo>
                  <a:lnTo>
                    <a:pt x="19" y="6"/>
                  </a:lnTo>
                  <a:lnTo>
                    <a:pt x="22" y="7"/>
                  </a:lnTo>
                  <a:lnTo>
                    <a:pt x="25" y="7"/>
                  </a:lnTo>
                  <a:lnTo>
                    <a:pt x="29" y="8"/>
                  </a:lnTo>
                  <a:lnTo>
                    <a:pt x="32" y="8"/>
                  </a:lnTo>
                  <a:lnTo>
                    <a:pt x="36" y="11"/>
                  </a:lnTo>
                  <a:lnTo>
                    <a:pt x="40" y="11"/>
                  </a:lnTo>
                  <a:lnTo>
                    <a:pt x="45" y="12"/>
                  </a:lnTo>
                  <a:lnTo>
                    <a:pt x="49" y="12"/>
                  </a:lnTo>
                  <a:lnTo>
                    <a:pt x="53" y="14"/>
                  </a:lnTo>
                  <a:lnTo>
                    <a:pt x="58" y="14"/>
                  </a:lnTo>
                  <a:lnTo>
                    <a:pt x="63" y="15"/>
                  </a:lnTo>
                  <a:lnTo>
                    <a:pt x="68" y="15"/>
                  </a:lnTo>
                  <a:lnTo>
                    <a:pt x="73" y="15"/>
                  </a:lnTo>
                  <a:lnTo>
                    <a:pt x="78" y="16"/>
                  </a:lnTo>
                  <a:lnTo>
                    <a:pt x="83" y="18"/>
                  </a:lnTo>
                  <a:lnTo>
                    <a:pt x="88" y="18"/>
                  </a:lnTo>
                  <a:lnTo>
                    <a:pt x="93" y="18"/>
                  </a:lnTo>
                  <a:lnTo>
                    <a:pt x="99" y="19"/>
                  </a:lnTo>
                  <a:lnTo>
                    <a:pt x="105" y="19"/>
                  </a:lnTo>
                  <a:lnTo>
                    <a:pt x="110" y="19"/>
                  </a:lnTo>
                  <a:lnTo>
                    <a:pt x="115" y="19"/>
                  </a:lnTo>
                  <a:lnTo>
                    <a:pt x="121" y="19"/>
                  </a:lnTo>
                  <a:lnTo>
                    <a:pt x="127" y="20"/>
                  </a:lnTo>
                  <a:lnTo>
                    <a:pt x="133" y="20"/>
                  </a:lnTo>
                  <a:lnTo>
                    <a:pt x="139" y="20"/>
                  </a:lnTo>
                  <a:lnTo>
                    <a:pt x="145" y="20"/>
                  </a:lnTo>
                  <a:lnTo>
                    <a:pt x="152" y="22"/>
                  </a:lnTo>
                  <a:lnTo>
                    <a:pt x="157" y="20"/>
                  </a:lnTo>
                  <a:lnTo>
                    <a:pt x="163" y="20"/>
                  </a:lnTo>
                  <a:lnTo>
                    <a:pt x="169" y="20"/>
                  </a:lnTo>
                  <a:lnTo>
                    <a:pt x="176" y="20"/>
                  </a:lnTo>
                  <a:lnTo>
                    <a:pt x="182" y="20"/>
                  </a:lnTo>
                  <a:lnTo>
                    <a:pt x="188" y="20"/>
                  </a:lnTo>
                  <a:lnTo>
                    <a:pt x="194" y="20"/>
                  </a:lnTo>
                  <a:lnTo>
                    <a:pt x="201" y="20"/>
                  </a:lnTo>
                  <a:lnTo>
                    <a:pt x="207" y="20"/>
                  </a:lnTo>
                  <a:lnTo>
                    <a:pt x="213" y="20"/>
                  </a:lnTo>
                  <a:lnTo>
                    <a:pt x="219" y="19"/>
                  </a:lnTo>
                  <a:lnTo>
                    <a:pt x="226" y="19"/>
                  </a:lnTo>
                  <a:lnTo>
                    <a:pt x="232" y="19"/>
                  </a:lnTo>
                  <a:lnTo>
                    <a:pt x="238" y="19"/>
                  </a:lnTo>
                  <a:lnTo>
                    <a:pt x="244" y="18"/>
                  </a:lnTo>
                  <a:lnTo>
                    <a:pt x="251" y="18"/>
                  </a:lnTo>
                  <a:lnTo>
                    <a:pt x="257" y="16"/>
                  </a:lnTo>
                  <a:lnTo>
                    <a:pt x="263" y="16"/>
                  </a:lnTo>
                  <a:lnTo>
                    <a:pt x="269" y="15"/>
                  </a:lnTo>
                  <a:lnTo>
                    <a:pt x="276" y="15"/>
                  </a:lnTo>
                  <a:lnTo>
                    <a:pt x="281" y="14"/>
                  </a:lnTo>
                  <a:lnTo>
                    <a:pt x="287" y="14"/>
                  </a:lnTo>
                  <a:lnTo>
                    <a:pt x="293" y="12"/>
                  </a:lnTo>
                  <a:lnTo>
                    <a:pt x="299" y="12"/>
                  </a:lnTo>
                  <a:lnTo>
                    <a:pt x="305" y="11"/>
                  </a:lnTo>
                  <a:lnTo>
                    <a:pt x="311" y="10"/>
                  </a:lnTo>
                  <a:lnTo>
                    <a:pt x="316" y="8"/>
                  </a:lnTo>
                  <a:lnTo>
                    <a:pt x="322" y="8"/>
                  </a:lnTo>
                  <a:lnTo>
                    <a:pt x="327" y="7"/>
                  </a:lnTo>
                  <a:lnTo>
                    <a:pt x="332" y="6"/>
                  </a:lnTo>
                  <a:lnTo>
                    <a:pt x="338" y="6"/>
                  </a:lnTo>
                  <a:lnTo>
                    <a:pt x="343" y="4"/>
                  </a:lnTo>
                  <a:lnTo>
                    <a:pt x="403" y="6"/>
                  </a:lnTo>
                  <a:lnTo>
                    <a:pt x="400" y="6"/>
                  </a:lnTo>
                  <a:lnTo>
                    <a:pt x="396" y="7"/>
                  </a:lnTo>
                  <a:lnTo>
                    <a:pt x="393" y="8"/>
                  </a:lnTo>
                  <a:lnTo>
                    <a:pt x="389" y="10"/>
                  </a:lnTo>
                  <a:lnTo>
                    <a:pt x="385" y="10"/>
                  </a:lnTo>
                  <a:lnTo>
                    <a:pt x="381" y="11"/>
                  </a:lnTo>
                  <a:lnTo>
                    <a:pt x="377" y="12"/>
                  </a:lnTo>
                  <a:lnTo>
                    <a:pt x="372" y="14"/>
                  </a:lnTo>
                  <a:lnTo>
                    <a:pt x="367" y="14"/>
                  </a:lnTo>
                  <a:lnTo>
                    <a:pt x="362" y="15"/>
                  </a:lnTo>
                  <a:lnTo>
                    <a:pt x="356" y="15"/>
                  </a:lnTo>
                  <a:lnTo>
                    <a:pt x="351" y="18"/>
                  </a:lnTo>
                  <a:lnTo>
                    <a:pt x="344" y="18"/>
                  </a:lnTo>
                  <a:lnTo>
                    <a:pt x="338" y="19"/>
                  </a:lnTo>
                  <a:lnTo>
                    <a:pt x="332" y="20"/>
                  </a:lnTo>
                  <a:lnTo>
                    <a:pt x="326" y="22"/>
                  </a:lnTo>
                  <a:lnTo>
                    <a:pt x="318" y="22"/>
                  </a:lnTo>
                  <a:lnTo>
                    <a:pt x="312" y="23"/>
                  </a:lnTo>
                  <a:lnTo>
                    <a:pt x="304" y="23"/>
                  </a:lnTo>
                  <a:lnTo>
                    <a:pt x="297" y="24"/>
                  </a:lnTo>
                  <a:lnTo>
                    <a:pt x="289" y="26"/>
                  </a:lnTo>
                  <a:lnTo>
                    <a:pt x="282" y="26"/>
                  </a:lnTo>
                  <a:lnTo>
                    <a:pt x="274" y="27"/>
                  </a:lnTo>
                  <a:lnTo>
                    <a:pt x="267" y="28"/>
                  </a:lnTo>
                  <a:lnTo>
                    <a:pt x="259" y="28"/>
                  </a:lnTo>
                  <a:lnTo>
                    <a:pt x="251" y="30"/>
                  </a:lnTo>
                  <a:lnTo>
                    <a:pt x="243" y="30"/>
                  </a:lnTo>
                  <a:lnTo>
                    <a:pt x="235" y="31"/>
                  </a:lnTo>
                  <a:lnTo>
                    <a:pt x="227" y="31"/>
                  </a:lnTo>
                  <a:lnTo>
                    <a:pt x="219" y="32"/>
                  </a:lnTo>
                  <a:lnTo>
                    <a:pt x="210" y="32"/>
                  </a:lnTo>
                  <a:lnTo>
                    <a:pt x="203" y="34"/>
                  </a:lnTo>
                  <a:lnTo>
                    <a:pt x="194" y="34"/>
                  </a:lnTo>
                  <a:lnTo>
                    <a:pt x="186" y="34"/>
                  </a:lnTo>
                  <a:lnTo>
                    <a:pt x="178" y="34"/>
                  </a:lnTo>
                  <a:lnTo>
                    <a:pt x="169" y="35"/>
                  </a:lnTo>
                  <a:lnTo>
                    <a:pt x="161" y="35"/>
                  </a:lnTo>
                  <a:lnTo>
                    <a:pt x="153" y="35"/>
                  </a:lnTo>
                  <a:lnTo>
                    <a:pt x="145" y="35"/>
                  </a:lnTo>
                  <a:lnTo>
                    <a:pt x="138" y="35"/>
                  </a:lnTo>
                  <a:lnTo>
                    <a:pt x="129" y="35"/>
                  </a:lnTo>
                  <a:lnTo>
                    <a:pt x="122" y="35"/>
                  </a:lnTo>
                  <a:lnTo>
                    <a:pt x="114" y="35"/>
                  </a:lnTo>
                  <a:lnTo>
                    <a:pt x="107" y="35"/>
                  </a:lnTo>
                  <a:lnTo>
                    <a:pt x="99" y="34"/>
                  </a:lnTo>
                  <a:lnTo>
                    <a:pt x="92" y="34"/>
                  </a:lnTo>
                  <a:lnTo>
                    <a:pt x="85" y="34"/>
                  </a:lnTo>
                  <a:lnTo>
                    <a:pt x="79" y="34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9" y="31"/>
                  </a:lnTo>
                  <a:lnTo>
                    <a:pt x="53" y="31"/>
                  </a:lnTo>
                  <a:lnTo>
                    <a:pt x="46" y="28"/>
                  </a:lnTo>
                  <a:lnTo>
                    <a:pt x="41" y="28"/>
                  </a:lnTo>
                  <a:lnTo>
                    <a:pt x="36" y="27"/>
                  </a:lnTo>
                  <a:lnTo>
                    <a:pt x="31" y="27"/>
                  </a:lnTo>
                  <a:lnTo>
                    <a:pt x="26" y="26"/>
                  </a:lnTo>
                  <a:lnTo>
                    <a:pt x="21" y="24"/>
                  </a:lnTo>
                  <a:lnTo>
                    <a:pt x="16" y="22"/>
                  </a:lnTo>
                  <a:lnTo>
                    <a:pt x="13" y="22"/>
                  </a:lnTo>
                  <a:lnTo>
                    <a:pt x="9" y="19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2" name="Freeform 156"/>
            <p:cNvSpPr>
              <a:spLocks/>
            </p:cNvSpPr>
            <p:nvPr/>
          </p:nvSpPr>
          <p:spPr bwMode="auto">
            <a:xfrm>
              <a:off x="4013" y="3460"/>
              <a:ext cx="91" cy="36"/>
            </a:xfrm>
            <a:custGeom>
              <a:avLst/>
              <a:gdLst>
                <a:gd name="T0" fmla="*/ 273 w 273"/>
                <a:gd name="T1" fmla="*/ 3 h 142"/>
                <a:gd name="T2" fmla="*/ 272 w 273"/>
                <a:gd name="T3" fmla="*/ 14 h 142"/>
                <a:gd name="T4" fmla="*/ 271 w 273"/>
                <a:gd name="T5" fmla="*/ 28 h 142"/>
                <a:gd name="T6" fmla="*/ 259 w 273"/>
                <a:gd name="T7" fmla="*/ 31 h 142"/>
                <a:gd name="T8" fmla="*/ 247 w 273"/>
                <a:gd name="T9" fmla="*/ 34 h 142"/>
                <a:gd name="T10" fmla="*/ 235 w 273"/>
                <a:gd name="T11" fmla="*/ 36 h 142"/>
                <a:gd name="T12" fmla="*/ 223 w 273"/>
                <a:gd name="T13" fmla="*/ 40 h 142"/>
                <a:gd name="T14" fmla="*/ 211 w 273"/>
                <a:gd name="T15" fmla="*/ 43 h 142"/>
                <a:gd name="T16" fmla="*/ 198 w 273"/>
                <a:gd name="T17" fmla="*/ 47 h 142"/>
                <a:gd name="T18" fmla="*/ 185 w 273"/>
                <a:gd name="T19" fmla="*/ 51 h 142"/>
                <a:gd name="T20" fmla="*/ 173 w 273"/>
                <a:gd name="T21" fmla="*/ 56 h 142"/>
                <a:gd name="T22" fmla="*/ 160 w 273"/>
                <a:gd name="T23" fmla="*/ 60 h 142"/>
                <a:gd name="T24" fmla="*/ 148 w 273"/>
                <a:gd name="T25" fmla="*/ 66 h 142"/>
                <a:gd name="T26" fmla="*/ 134 w 273"/>
                <a:gd name="T27" fmla="*/ 71 h 142"/>
                <a:gd name="T28" fmla="*/ 122 w 273"/>
                <a:gd name="T29" fmla="*/ 76 h 142"/>
                <a:gd name="T30" fmla="*/ 109 w 273"/>
                <a:gd name="T31" fmla="*/ 82 h 142"/>
                <a:gd name="T32" fmla="*/ 96 w 273"/>
                <a:gd name="T33" fmla="*/ 86 h 142"/>
                <a:gd name="T34" fmla="*/ 83 w 273"/>
                <a:gd name="T35" fmla="*/ 92 h 142"/>
                <a:gd name="T36" fmla="*/ 70 w 273"/>
                <a:gd name="T37" fmla="*/ 99 h 142"/>
                <a:gd name="T38" fmla="*/ 57 w 273"/>
                <a:gd name="T39" fmla="*/ 106 h 142"/>
                <a:gd name="T40" fmla="*/ 44 w 273"/>
                <a:gd name="T41" fmla="*/ 114 h 142"/>
                <a:gd name="T42" fmla="*/ 32 w 273"/>
                <a:gd name="T43" fmla="*/ 122 h 142"/>
                <a:gd name="T44" fmla="*/ 19 w 273"/>
                <a:gd name="T45" fmla="*/ 130 h 142"/>
                <a:gd name="T46" fmla="*/ 7 w 273"/>
                <a:gd name="T47" fmla="*/ 138 h 142"/>
                <a:gd name="T48" fmla="*/ 4 w 273"/>
                <a:gd name="T49" fmla="*/ 134 h 142"/>
                <a:gd name="T50" fmla="*/ 2 w 273"/>
                <a:gd name="T51" fmla="*/ 124 h 142"/>
                <a:gd name="T52" fmla="*/ 9 w 273"/>
                <a:gd name="T53" fmla="*/ 112 h 142"/>
                <a:gd name="T54" fmla="*/ 21 w 273"/>
                <a:gd name="T55" fmla="*/ 104 h 142"/>
                <a:gd name="T56" fmla="*/ 34 w 273"/>
                <a:gd name="T57" fmla="*/ 96 h 142"/>
                <a:gd name="T58" fmla="*/ 47 w 273"/>
                <a:gd name="T59" fmla="*/ 88 h 142"/>
                <a:gd name="T60" fmla="*/ 60 w 273"/>
                <a:gd name="T61" fmla="*/ 82 h 142"/>
                <a:gd name="T62" fmla="*/ 73 w 273"/>
                <a:gd name="T63" fmla="*/ 75 h 142"/>
                <a:gd name="T64" fmla="*/ 85 w 273"/>
                <a:gd name="T65" fmla="*/ 68 h 142"/>
                <a:gd name="T66" fmla="*/ 98 w 273"/>
                <a:gd name="T67" fmla="*/ 62 h 142"/>
                <a:gd name="T68" fmla="*/ 111 w 273"/>
                <a:gd name="T69" fmla="*/ 56 h 142"/>
                <a:gd name="T70" fmla="*/ 124 w 273"/>
                <a:gd name="T71" fmla="*/ 51 h 142"/>
                <a:gd name="T72" fmla="*/ 137 w 273"/>
                <a:gd name="T73" fmla="*/ 46 h 142"/>
                <a:gd name="T74" fmla="*/ 149 w 273"/>
                <a:gd name="T75" fmla="*/ 40 h 142"/>
                <a:gd name="T76" fmla="*/ 162 w 273"/>
                <a:gd name="T77" fmla="*/ 36 h 142"/>
                <a:gd name="T78" fmla="*/ 175 w 273"/>
                <a:gd name="T79" fmla="*/ 31 h 142"/>
                <a:gd name="T80" fmla="*/ 188 w 273"/>
                <a:gd name="T81" fmla="*/ 27 h 142"/>
                <a:gd name="T82" fmla="*/ 200 w 273"/>
                <a:gd name="T83" fmla="*/ 23 h 142"/>
                <a:gd name="T84" fmla="*/ 213 w 273"/>
                <a:gd name="T85" fmla="*/ 19 h 142"/>
                <a:gd name="T86" fmla="*/ 226 w 273"/>
                <a:gd name="T87" fmla="*/ 14 h 142"/>
                <a:gd name="T88" fmla="*/ 238 w 273"/>
                <a:gd name="T89" fmla="*/ 11 h 142"/>
                <a:gd name="T90" fmla="*/ 251 w 273"/>
                <a:gd name="T91" fmla="*/ 6 h 142"/>
                <a:gd name="T92" fmla="*/ 263 w 273"/>
                <a:gd name="T93" fmla="*/ 3 h 142"/>
                <a:gd name="T94" fmla="*/ 272 w 273"/>
                <a:gd name="T95" fmla="*/ 0 h 1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3"/>
                <a:gd name="T145" fmla="*/ 0 h 142"/>
                <a:gd name="T146" fmla="*/ 273 w 273"/>
                <a:gd name="T147" fmla="*/ 142 h 1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3" h="142">
                  <a:moveTo>
                    <a:pt x="272" y="0"/>
                  </a:moveTo>
                  <a:lnTo>
                    <a:pt x="273" y="0"/>
                  </a:lnTo>
                  <a:lnTo>
                    <a:pt x="273" y="3"/>
                  </a:lnTo>
                  <a:lnTo>
                    <a:pt x="273" y="6"/>
                  </a:lnTo>
                  <a:lnTo>
                    <a:pt x="273" y="11"/>
                  </a:lnTo>
                  <a:lnTo>
                    <a:pt x="272" y="14"/>
                  </a:lnTo>
                  <a:lnTo>
                    <a:pt x="272" y="19"/>
                  </a:lnTo>
                  <a:lnTo>
                    <a:pt x="271" y="24"/>
                  </a:lnTo>
                  <a:lnTo>
                    <a:pt x="271" y="28"/>
                  </a:lnTo>
                  <a:lnTo>
                    <a:pt x="267" y="28"/>
                  </a:lnTo>
                  <a:lnTo>
                    <a:pt x="263" y="30"/>
                  </a:lnTo>
                  <a:lnTo>
                    <a:pt x="259" y="31"/>
                  </a:lnTo>
                  <a:lnTo>
                    <a:pt x="255" y="32"/>
                  </a:lnTo>
                  <a:lnTo>
                    <a:pt x="251" y="32"/>
                  </a:lnTo>
                  <a:lnTo>
                    <a:pt x="247" y="34"/>
                  </a:lnTo>
                  <a:lnTo>
                    <a:pt x="243" y="34"/>
                  </a:lnTo>
                  <a:lnTo>
                    <a:pt x="239" y="36"/>
                  </a:lnTo>
                  <a:lnTo>
                    <a:pt x="235" y="36"/>
                  </a:lnTo>
                  <a:lnTo>
                    <a:pt x="231" y="38"/>
                  </a:lnTo>
                  <a:lnTo>
                    <a:pt x="227" y="39"/>
                  </a:lnTo>
                  <a:lnTo>
                    <a:pt x="223" y="40"/>
                  </a:lnTo>
                  <a:lnTo>
                    <a:pt x="218" y="40"/>
                  </a:lnTo>
                  <a:lnTo>
                    <a:pt x="214" y="43"/>
                  </a:lnTo>
                  <a:lnTo>
                    <a:pt x="211" y="43"/>
                  </a:lnTo>
                  <a:lnTo>
                    <a:pt x="207" y="46"/>
                  </a:lnTo>
                  <a:lnTo>
                    <a:pt x="202" y="46"/>
                  </a:lnTo>
                  <a:lnTo>
                    <a:pt x="198" y="47"/>
                  </a:lnTo>
                  <a:lnTo>
                    <a:pt x="193" y="48"/>
                  </a:lnTo>
                  <a:lnTo>
                    <a:pt x="189" y="50"/>
                  </a:lnTo>
                  <a:lnTo>
                    <a:pt x="185" y="51"/>
                  </a:lnTo>
                  <a:lnTo>
                    <a:pt x="181" y="52"/>
                  </a:lnTo>
                  <a:lnTo>
                    <a:pt x="177" y="54"/>
                  </a:lnTo>
                  <a:lnTo>
                    <a:pt x="173" y="56"/>
                  </a:lnTo>
                  <a:lnTo>
                    <a:pt x="168" y="58"/>
                  </a:lnTo>
                  <a:lnTo>
                    <a:pt x="164" y="59"/>
                  </a:lnTo>
                  <a:lnTo>
                    <a:pt x="160" y="60"/>
                  </a:lnTo>
                  <a:lnTo>
                    <a:pt x="156" y="63"/>
                  </a:lnTo>
                  <a:lnTo>
                    <a:pt x="152" y="64"/>
                  </a:lnTo>
                  <a:lnTo>
                    <a:pt x="148" y="66"/>
                  </a:lnTo>
                  <a:lnTo>
                    <a:pt x="143" y="67"/>
                  </a:lnTo>
                  <a:lnTo>
                    <a:pt x="139" y="70"/>
                  </a:lnTo>
                  <a:lnTo>
                    <a:pt x="134" y="71"/>
                  </a:lnTo>
                  <a:lnTo>
                    <a:pt x="131" y="72"/>
                  </a:lnTo>
                  <a:lnTo>
                    <a:pt x="126" y="74"/>
                  </a:lnTo>
                  <a:lnTo>
                    <a:pt x="122" y="76"/>
                  </a:lnTo>
                  <a:lnTo>
                    <a:pt x="117" y="78"/>
                  </a:lnTo>
                  <a:lnTo>
                    <a:pt x="113" y="79"/>
                  </a:lnTo>
                  <a:lnTo>
                    <a:pt x="109" y="82"/>
                  </a:lnTo>
                  <a:lnTo>
                    <a:pt x="105" y="83"/>
                  </a:lnTo>
                  <a:lnTo>
                    <a:pt x="100" y="84"/>
                  </a:lnTo>
                  <a:lnTo>
                    <a:pt x="96" y="86"/>
                  </a:lnTo>
                  <a:lnTo>
                    <a:pt x="91" y="88"/>
                  </a:lnTo>
                  <a:lnTo>
                    <a:pt x="87" y="91"/>
                  </a:lnTo>
                  <a:lnTo>
                    <a:pt x="83" y="92"/>
                  </a:lnTo>
                  <a:lnTo>
                    <a:pt x="79" y="95"/>
                  </a:lnTo>
                  <a:lnTo>
                    <a:pt x="74" y="98"/>
                  </a:lnTo>
                  <a:lnTo>
                    <a:pt x="70" y="99"/>
                  </a:lnTo>
                  <a:lnTo>
                    <a:pt x="65" y="102"/>
                  </a:lnTo>
                  <a:lnTo>
                    <a:pt x="62" y="104"/>
                  </a:lnTo>
                  <a:lnTo>
                    <a:pt x="57" y="106"/>
                  </a:lnTo>
                  <a:lnTo>
                    <a:pt x="53" y="108"/>
                  </a:lnTo>
                  <a:lnTo>
                    <a:pt x="48" y="111"/>
                  </a:lnTo>
                  <a:lnTo>
                    <a:pt x="44" y="114"/>
                  </a:lnTo>
                  <a:lnTo>
                    <a:pt x="40" y="116"/>
                  </a:lnTo>
                  <a:lnTo>
                    <a:pt x="36" y="119"/>
                  </a:lnTo>
                  <a:lnTo>
                    <a:pt x="32" y="122"/>
                  </a:lnTo>
                  <a:lnTo>
                    <a:pt x="28" y="123"/>
                  </a:lnTo>
                  <a:lnTo>
                    <a:pt x="23" y="127"/>
                  </a:lnTo>
                  <a:lnTo>
                    <a:pt x="19" y="130"/>
                  </a:lnTo>
                  <a:lnTo>
                    <a:pt x="15" y="131"/>
                  </a:lnTo>
                  <a:lnTo>
                    <a:pt x="11" y="135"/>
                  </a:lnTo>
                  <a:lnTo>
                    <a:pt x="7" y="138"/>
                  </a:lnTo>
                  <a:lnTo>
                    <a:pt x="3" y="142"/>
                  </a:lnTo>
                  <a:lnTo>
                    <a:pt x="3" y="135"/>
                  </a:lnTo>
                  <a:lnTo>
                    <a:pt x="4" y="134"/>
                  </a:lnTo>
                  <a:lnTo>
                    <a:pt x="3" y="132"/>
                  </a:lnTo>
                  <a:lnTo>
                    <a:pt x="3" y="130"/>
                  </a:lnTo>
                  <a:lnTo>
                    <a:pt x="2" y="124"/>
                  </a:lnTo>
                  <a:lnTo>
                    <a:pt x="0" y="119"/>
                  </a:lnTo>
                  <a:lnTo>
                    <a:pt x="4" y="115"/>
                  </a:lnTo>
                  <a:lnTo>
                    <a:pt x="9" y="112"/>
                  </a:lnTo>
                  <a:lnTo>
                    <a:pt x="13" y="110"/>
                  </a:lnTo>
                  <a:lnTo>
                    <a:pt x="17" y="107"/>
                  </a:lnTo>
                  <a:lnTo>
                    <a:pt x="21" y="104"/>
                  </a:lnTo>
                  <a:lnTo>
                    <a:pt x="25" y="102"/>
                  </a:lnTo>
                  <a:lnTo>
                    <a:pt x="30" y="98"/>
                  </a:lnTo>
                  <a:lnTo>
                    <a:pt x="34" y="96"/>
                  </a:lnTo>
                  <a:lnTo>
                    <a:pt x="38" y="92"/>
                  </a:lnTo>
                  <a:lnTo>
                    <a:pt x="43" y="91"/>
                  </a:lnTo>
                  <a:lnTo>
                    <a:pt x="47" y="88"/>
                  </a:lnTo>
                  <a:lnTo>
                    <a:pt x="52" y="86"/>
                  </a:lnTo>
                  <a:lnTo>
                    <a:pt x="55" y="84"/>
                  </a:lnTo>
                  <a:lnTo>
                    <a:pt x="60" y="82"/>
                  </a:lnTo>
                  <a:lnTo>
                    <a:pt x="64" y="79"/>
                  </a:lnTo>
                  <a:lnTo>
                    <a:pt x="69" y="78"/>
                  </a:lnTo>
                  <a:lnTo>
                    <a:pt x="73" y="75"/>
                  </a:lnTo>
                  <a:lnTo>
                    <a:pt x="77" y="72"/>
                  </a:lnTo>
                  <a:lnTo>
                    <a:pt x="81" y="71"/>
                  </a:lnTo>
                  <a:lnTo>
                    <a:pt x="85" y="68"/>
                  </a:lnTo>
                  <a:lnTo>
                    <a:pt x="89" y="66"/>
                  </a:lnTo>
                  <a:lnTo>
                    <a:pt x="94" y="64"/>
                  </a:lnTo>
                  <a:lnTo>
                    <a:pt x="98" y="62"/>
                  </a:lnTo>
                  <a:lnTo>
                    <a:pt x="103" y="60"/>
                  </a:lnTo>
                  <a:lnTo>
                    <a:pt x="107" y="58"/>
                  </a:lnTo>
                  <a:lnTo>
                    <a:pt x="111" y="56"/>
                  </a:lnTo>
                  <a:lnTo>
                    <a:pt x="115" y="54"/>
                  </a:lnTo>
                  <a:lnTo>
                    <a:pt x="120" y="52"/>
                  </a:lnTo>
                  <a:lnTo>
                    <a:pt x="124" y="51"/>
                  </a:lnTo>
                  <a:lnTo>
                    <a:pt x="128" y="50"/>
                  </a:lnTo>
                  <a:lnTo>
                    <a:pt x="132" y="47"/>
                  </a:lnTo>
                  <a:lnTo>
                    <a:pt x="137" y="46"/>
                  </a:lnTo>
                  <a:lnTo>
                    <a:pt x="141" y="44"/>
                  </a:lnTo>
                  <a:lnTo>
                    <a:pt x="146" y="43"/>
                  </a:lnTo>
                  <a:lnTo>
                    <a:pt x="149" y="40"/>
                  </a:lnTo>
                  <a:lnTo>
                    <a:pt x="154" y="39"/>
                  </a:lnTo>
                  <a:lnTo>
                    <a:pt x="158" y="38"/>
                  </a:lnTo>
                  <a:lnTo>
                    <a:pt x="162" y="36"/>
                  </a:lnTo>
                  <a:lnTo>
                    <a:pt x="166" y="34"/>
                  </a:lnTo>
                  <a:lnTo>
                    <a:pt x="171" y="32"/>
                  </a:lnTo>
                  <a:lnTo>
                    <a:pt x="175" y="31"/>
                  </a:lnTo>
                  <a:lnTo>
                    <a:pt x="179" y="30"/>
                  </a:lnTo>
                  <a:lnTo>
                    <a:pt x="183" y="27"/>
                  </a:lnTo>
                  <a:lnTo>
                    <a:pt x="188" y="27"/>
                  </a:lnTo>
                  <a:lnTo>
                    <a:pt x="192" y="26"/>
                  </a:lnTo>
                  <a:lnTo>
                    <a:pt x="196" y="24"/>
                  </a:lnTo>
                  <a:lnTo>
                    <a:pt x="200" y="23"/>
                  </a:lnTo>
                  <a:lnTo>
                    <a:pt x="205" y="22"/>
                  </a:lnTo>
                  <a:lnTo>
                    <a:pt x="209" y="19"/>
                  </a:lnTo>
                  <a:lnTo>
                    <a:pt x="213" y="19"/>
                  </a:lnTo>
                  <a:lnTo>
                    <a:pt x="217" y="16"/>
                  </a:lnTo>
                  <a:lnTo>
                    <a:pt x="222" y="16"/>
                  </a:lnTo>
                  <a:lnTo>
                    <a:pt x="226" y="14"/>
                  </a:lnTo>
                  <a:lnTo>
                    <a:pt x="230" y="12"/>
                  </a:lnTo>
                  <a:lnTo>
                    <a:pt x="234" y="11"/>
                  </a:lnTo>
                  <a:lnTo>
                    <a:pt x="238" y="11"/>
                  </a:lnTo>
                  <a:lnTo>
                    <a:pt x="242" y="10"/>
                  </a:lnTo>
                  <a:lnTo>
                    <a:pt x="247" y="7"/>
                  </a:lnTo>
                  <a:lnTo>
                    <a:pt x="251" y="6"/>
                  </a:lnTo>
                  <a:lnTo>
                    <a:pt x="255" y="6"/>
                  </a:lnTo>
                  <a:lnTo>
                    <a:pt x="259" y="4"/>
                  </a:lnTo>
                  <a:lnTo>
                    <a:pt x="263" y="3"/>
                  </a:lnTo>
                  <a:lnTo>
                    <a:pt x="268" y="2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" name="Freeform 157"/>
            <p:cNvSpPr>
              <a:spLocks/>
            </p:cNvSpPr>
            <p:nvPr/>
          </p:nvSpPr>
          <p:spPr bwMode="auto">
            <a:xfrm>
              <a:off x="4154" y="3170"/>
              <a:ext cx="116" cy="135"/>
            </a:xfrm>
            <a:custGeom>
              <a:avLst/>
              <a:gdLst>
                <a:gd name="T0" fmla="*/ 7 w 349"/>
                <a:gd name="T1" fmla="*/ 384 h 539"/>
                <a:gd name="T2" fmla="*/ 16 w 349"/>
                <a:gd name="T3" fmla="*/ 363 h 539"/>
                <a:gd name="T4" fmla="*/ 28 w 349"/>
                <a:gd name="T5" fmla="*/ 335 h 539"/>
                <a:gd name="T6" fmla="*/ 38 w 349"/>
                <a:gd name="T7" fmla="*/ 298 h 539"/>
                <a:gd name="T8" fmla="*/ 44 w 349"/>
                <a:gd name="T9" fmla="*/ 271 h 539"/>
                <a:gd name="T10" fmla="*/ 48 w 349"/>
                <a:gd name="T11" fmla="*/ 248 h 539"/>
                <a:gd name="T12" fmla="*/ 51 w 349"/>
                <a:gd name="T13" fmla="*/ 223 h 539"/>
                <a:gd name="T14" fmla="*/ 53 w 349"/>
                <a:gd name="T15" fmla="*/ 195 h 539"/>
                <a:gd name="T16" fmla="*/ 55 w 349"/>
                <a:gd name="T17" fmla="*/ 168 h 539"/>
                <a:gd name="T18" fmla="*/ 55 w 349"/>
                <a:gd name="T19" fmla="*/ 143 h 539"/>
                <a:gd name="T20" fmla="*/ 55 w 349"/>
                <a:gd name="T21" fmla="*/ 119 h 539"/>
                <a:gd name="T22" fmla="*/ 55 w 349"/>
                <a:gd name="T23" fmla="*/ 96 h 539"/>
                <a:gd name="T24" fmla="*/ 55 w 349"/>
                <a:gd name="T25" fmla="*/ 76 h 539"/>
                <a:gd name="T26" fmla="*/ 53 w 349"/>
                <a:gd name="T27" fmla="*/ 40 h 539"/>
                <a:gd name="T28" fmla="*/ 51 w 349"/>
                <a:gd name="T29" fmla="*/ 16 h 539"/>
                <a:gd name="T30" fmla="*/ 306 w 349"/>
                <a:gd name="T31" fmla="*/ 0 h 539"/>
                <a:gd name="T32" fmla="*/ 311 w 349"/>
                <a:gd name="T33" fmla="*/ 16 h 539"/>
                <a:gd name="T34" fmla="*/ 319 w 349"/>
                <a:gd name="T35" fmla="*/ 48 h 539"/>
                <a:gd name="T36" fmla="*/ 324 w 349"/>
                <a:gd name="T37" fmla="*/ 70 h 539"/>
                <a:gd name="T38" fmla="*/ 329 w 349"/>
                <a:gd name="T39" fmla="*/ 94 h 539"/>
                <a:gd name="T40" fmla="*/ 334 w 349"/>
                <a:gd name="T41" fmla="*/ 120 h 539"/>
                <a:gd name="T42" fmla="*/ 339 w 349"/>
                <a:gd name="T43" fmla="*/ 150 h 539"/>
                <a:gd name="T44" fmla="*/ 342 w 349"/>
                <a:gd name="T45" fmla="*/ 180 h 539"/>
                <a:gd name="T46" fmla="*/ 346 w 349"/>
                <a:gd name="T47" fmla="*/ 215 h 539"/>
                <a:gd name="T48" fmla="*/ 347 w 349"/>
                <a:gd name="T49" fmla="*/ 250 h 539"/>
                <a:gd name="T50" fmla="*/ 349 w 349"/>
                <a:gd name="T51" fmla="*/ 286 h 539"/>
                <a:gd name="T52" fmla="*/ 347 w 349"/>
                <a:gd name="T53" fmla="*/ 322 h 539"/>
                <a:gd name="T54" fmla="*/ 345 w 349"/>
                <a:gd name="T55" fmla="*/ 355 h 539"/>
                <a:gd name="T56" fmla="*/ 342 w 349"/>
                <a:gd name="T57" fmla="*/ 386 h 539"/>
                <a:gd name="T58" fmla="*/ 339 w 349"/>
                <a:gd name="T59" fmla="*/ 414 h 539"/>
                <a:gd name="T60" fmla="*/ 335 w 349"/>
                <a:gd name="T61" fmla="*/ 439 h 539"/>
                <a:gd name="T62" fmla="*/ 331 w 349"/>
                <a:gd name="T63" fmla="*/ 462 h 539"/>
                <a:gd name="T64" fmla="*/ 325 w 349"/>
                <a:gd name="T65" fmla="*/ 492 h 539"/>
                <a:gd name="T66" fmla="*/ 317 w 349"/>
                <a:gd name="T67" fmla="*/ 519 h 539"/>
                <a:gd name="T68" fmla="*/ 312 w 349"/>
                <a:gd name="T69" fmla="*/ 536 h 539"/>
                <a:gd name="T70" fmla="*/ 264 w 349"/>
                <a:gd name="T71" fmla="*/ 528 h 539"/>
                <a:gd name="T72" fmla="*/ 270 w 349"/>
                <a:gd name="T73" fmla="*/ 499 h 539"/>
                <a:gd name="T74" fmla="*/ 275 w 349"/>
                <a:gd name="T75" fmla="*/ 466 h 539"/>
                <a:gd name="T76" fmla="*/ 278 w 349"/>
                <a:gd name="T77" fmla="*/ 435 h 539"/>
                <a:gd name="T78" fmla="*/ 280 w 349"/>
                <a:gd name="T79" fmla="*/ 414 h 539"/>
                <a:gd name="T80" fmla="*/ 281 w 349"/>
                <a:gd name="T81" fmla="*/ 392 h 539"/>
                <a:gd name="T82" fmla="*/ 282 w 349"/>
                <a:gd name="T83" fmla="*/ 371 h 539"/>
                <a:gd name="T84" fmla="*/ 282 w 349"/>
                <a:gd name="T85" fmla="*/ 343 h 539"/>
                <a:gd name="T86" fmla="*/ 279 w 349"/>
                <a:gd name="T87" fmla="*/ 320 h 539"/>
                <a:gd name="T88" fmla="*/ 276 w 349"/>
                <a:gd name="T89" fmla="*/ 299 h 539"/>
                <a:gd name="T90" fmla="*/ 273 w 349"/>
                <a:gd name="T91" fmla="*/ 278 h 539"/>
                <a:gd name="T92" fmla="*/ 270 w 349"/>
                <a:gd name="T93" fmla="*/ 256 h 539"/>
                <a:gd name="T94" fmla="*/ 262 w 349"/>
                <a:gd name="T95" fmla="*/ 228 h 539"/>
                <a:gd name="T96" fmla="*/ 254 w 349"/>
                <a:gd name="T97" fmla="*/ 196 h 539"/>
                <a:gd name="T98" fmla="*/ 246 w 349"/>
                <a:gd name="T99" fmla="*/ 167 h 539"/>
                <a:gd name="T100" fmla="*/ 241 w 349"/>
                <a:gd name="T101" fmla="*/ 150 h 539"/>
                <a:gd name="T102" fmla="*/ 239 w 349"/>
                <a:gd name="T103" fmla="*/ 154 h 539"/>
                <a:gd name="T104" fmla="*/ 236 w 349"/>
                <a:gd name="T105" fmla="*/ 180 h 539"/>
                <a:gd name="T106" fmla="*/ 234 w 349"/>
                <a:gd name="T107" fmla="*/ 212 h 539"/>
                <a:gd name="T108" fmla="*/ 231 w 349"/>
                <a:gd name="T109" fmla="*/ 247 h 539"/>
                <a:gd name="T110" fmla="*/ 226 w 349"/>
                <a:gd name="T111" fmla="*/ 283 h 539"/>
                <a:gd name="T112" fmla="*/ 221 w 349"/>
                <a:gd name="T113" fmla="*/ 316 h 539"/>
                <a:gd name="T114" fmla="*/ 211 w 349"/>
                <a:gd name="T115" fmla="*/ 347 h 539"/>
                <a:gd name="T116" fmla="*/ 200 w 349"/>
                <a:gd name="T117" fmla="*/ 376 h 539"/>
                <a:gd name="T118" fmla="*/ 189 w 349"/>
                <a:gd name="T119" fmla="*/ 406 h 539"/>
                <a:gd name="T120" fmla="*/ 177 w 349"/>
                <a:gd name="T121" fmla="*/ 430 h 539"/>
                <a:gd name="T122" fmla="*/ 164 w 349"/>
                <a:gd name="T123" fmla="*/ 458 h 5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9"/>
                <a:gd name="T187" fmla="*/ 0 h 539"/>
                <a:gd name="T188" fmla="*/ 349 w 349"/>
                <a:gd name="T189" fmla="*/ 539 h 5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9" h="539">
                  <a:moveTo>
                    <a:pt x="0" y="396"/>
                  </a:moveTo>
                  <a:lnTo>
                    <a:pt x="0" y="395"/>
                  </a:lnTo>
                  <a:lnTo>
                    <a:pt x="2" y="394"/>
                  </a:lnTo>
                  <a:lnTo>
                    <a:pt x="3" y="388"/>
                  </a:lnTo>
                  <a:lnTo>
                    <a:pt x="7" y="384"/>
                  </a:lnTo>
                  <a:lnTo>
                    <a:pt x="8" y="380"/>
                  </a:lnTo>
                  <a:lnTo>
                    <a:pt x="10" y="376"/>
                  </a:lnTo>
                  <a:lnTo>
                    <a:pt x="12" y="372"/>
                  </a:lnTo>
                  <a:lnTo>
                    <a:pt x="14" y="368"/>
                  </a:lnTo>
                  <a:lnTo>
                    <a:pt x="16" y="363"/>
                  </a:lnTo>
                  <a:lnTo>
                    <a:pt x="18" y="359"/>
                  </a:lnTo>
                  <a:lnTo>
                    <a:pt x="21" y="354"/>
                  </a:lnTo>
                  <a:lnTo>
                    <a:pt x="23" y="348"/>
                  </a:lnTo>
                  <a:lnTo>
                    <a:pt x="25" y="342"/>
                  </a:lnTo>
                  <a:lnTo>
                    <a:pt x="28" y="335"/>
                  </a:lnTo>
                  <a:lnTo>
                    <a:pt x="30" y="328"/>
                  </a:lnTo>
                  <a:lnTo>
                    <a:pt x="32" y="322"/>
                  </a:lnTo>
                  <a:lnTo>
                    <a:pt x="34" y="314"/>
                  </a:lnTo>
                  <a:lnTo>
                    <a:pt x="36" y="306"/>
                  </a:lnTo>
                  <a:lnTo>
                    <a:pt x="38" y="298"/>
                  </a:lnTo>
                  <a:lnTo>
                    <a:pt x="41" y="290"/>
                  </a:lnTo>
                  <a:lnTo>
                    <a:pt x="41" y="284"/>
                  </a:lnTo>
                  <a:lnTo>
                    <a:pt x="42" y="280"/>
                  </a:lnTo>
                  <a:lnTo>
                    <a:pt x="43" y="276"/>
                  </a:lnTo>
                  <a:lnTo>
                    <a:pt x="44" y="271"/>
                  </a:lnTo>
                  <a:lnTo>
                    <a:pt x="45" y="266"/>
                  </a:lnTo>
                  <a:lnTo>
                    <a:pt x="46" y="262"/>
                  </a:lnTo>
                  <a:lnTo>
                    <a:pt x="46" y="258"/>
                  </a:lnTo>
                  <a:lnTo>
                    <a:pt x="47" y="252"/>
                  </a:lnTo>
                  <a:lnTo>
                    <a:pt x="48" y="248"/>
                  </a:lnTo>
                  <a:lnTo>
                    <a:pt x="48" y="243"/>
                  </a:lnTo>
                  <a:lnTo>
                    <a:pt x="49" y="238"/>
                  </a:lnTo>
                  <a:lnTo>
                    <a:pt x="50" y="232"/>
                  </a:lnTo>
                  <a:lnTo>
                    <a:pt x="50" y="227"/>
                  </a:lnTo>
                  <a:lnTo>
                    <a:pt x="51" y="223"/>
                  </a:lnTo>
                  <a:lnTo>
                    <a:pt x="51" y="216"/>
                  </a:lnTo>
                  <a:lnTo>
                    <a:pt x="52" y="212"/>
                  </a:lnTo>
                  <a:lnTo>
                    <a:pt x="52" y="206"/>
                  </a:lnTo>
                  <a:lnTo>
                    <a:pt x="53" y="202"/>
                  </a:lnTo>
                  <a:lnTo>
                    <a:pt x="53" y="195"/>
                  </a:lnTo>
                  <a:lnTo>
                    <a:pt x="53" y="190"/>
                  </a:lnTo>
                  <a:lnTo>
                    <a:pt x="53" y="184"/>
                  </a:lnTo>
                  <a:lnTo>
                    <a:pt x="54" y="179"/>
                  </a:lnTo>
                  <a:lnTo>
                    <a:pt x="54" y="172"/>
                  </a:lnTo>
                  <a:lnTo>
                    <a:pt x="55" y="168"/>
                  </a:lnTo>
                  <a:lnTo>
                    <a:pt x="55" y="163"/>
                  </a:lnTo>
                  <a:lnTo>
                    <a:pt x="55" y="158"/>
                  </a:lnTo>
                  <a:lnTo>
                    <a:pt x="55" y="152"/>
                  </a:lnTo>
                  <a:lnTo>
                    <a:pt x="55" y="148"/>
                  </a:lnTo>
                  <a:lnTo>
                    <a:pt x="55" y="143"/>
                  </a:lnTo>
                  <a:lnTo>
                    <a:pt x="55" y="138"/>
                  </a:lnTo>
                  <a:lnTo>
                    <a:pt x="55" y="134"/>
                  </a:lnTo>
                  <a:lnTo>
                    <a:pt x="56" y="128"/>
                  </a:lnTo>
                  <a:lnTo>
                    <a:pt x="55" y="124"/>
                  </a:lnTo>
                  <a:lnTo>
                    <a:pt x="55" y="119"/>
                  </a:lnTo>
                  <a:lnTo>
                    <a:pt x="55" y="114"/>
                  </a:lnTo>
                  <a:lnTo>
                    <a:pt x="55" y="110"/>
                  </a:lnTo>
                  <a:lnTo>
                    <a:pt x="55" y="106"/>
                  </a:lnTo>
                  <a:lnTo>
                    <a:pt x="55" y="100"/>
                  </a:lnTo>
                  <a:lnTo>
                    <a:pt x="55" y="96"/>
                  </a:lnTo>
                  <a:lnTo>
                    <a:pt x="55" y="92"/>
                  </a:lnTo>
                  <a:lnTo>
                    <a:pt x="55" y="88"/>
                  </a:lnTo>
                  <a:lnTo>
                    <a:pt x="55" y="83"/>
                  </a:lnTo>
                  <a:lnTo>
                    <a:pt x="55" y="80"/>
                  </a:lnTo>
                  <a:lnTo>
                    <a:pt x="55" y="76"/>
                  </a:lnTo>
                  <a:lnTo>
                    <a:pt x="55" y="68"/>
                  </a:lnTo>
                  <a:lnTo>
                    <a:pt x="55" y="62"/>
                  </a:lnTo>
                  <a:lnTo>
                    <a:pt x="54" y="54"/>
                  </a:lnTo>
                  <a:lnTo>
                    <a:pt x="53" y="47"/>
                  </a:lnTo>
                  <a:lnTo>
                    <a:pt x="53" y="40"/>
                  </a:lnTo>
                  <a:lnTo>
                    <a:pt x="53" y="35"/>
                  </a:lnTo>
                  <a:lnTo>
                    <a:pt x="52" y="30"/>
                  </a:lnTo>
                  <a:lnTo>
                    <a:pt x="52" y="24"/>
                  </a:lnTo>
                  <a:lnTo>
                    <a:pt x="51" y="20"/>
                  </a:lnTo>
                  <a:lnTo>
                    <a:pt x="51" y="16"/>
                  </a:lnTo>
                  <a:lnTo>
                    <a:pt x="51" y="8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306" y="0"/>
                  </a:lnTo>
                  <a:lnTo>
                    <a:pt x="306" y="2"/>
                  </a:lnTo>
                  <a:lnTo>
                    <a:pt x="307" y="6"/>
                  </a:lnTo>
                  <a:lnTo>
                    <a:pt x="308" y="8"/>
                  </a:lnTo>
                  <a:lnTo>
                    <a:pt x="309" y="12"/>
                  </a:lnTo>
                  <a:lnTo>
                    <a:pt x="311" y="16"/>
                  </a:lnTo>
                  <a:lnTo>
                    <a:pt x="312" y="23"/>
                  </a:lnTo>
                  <a:lnTo>
                    <a:pt x="314" y="27"/>
                  </a:lnTo>
                  <a:lnTo>
                    <a:pt x="315" y="34"/>
                  </a:lnTo>
                  <a:lnTo>
                    <a:pt x="317" y="40"/>
                  </a:lnTo>
                  <a:lnTo>
                    <a:pt x="319" y="48"/>
                  </a:lnTo>
                  <a:lnTo>
                    <a:pt x="320" y="52"/>
                  </a:lnTo>
                  <a:lnTo>
                    <a:pt x="321" y="56"/>
                  </a:lnTo>
                  <a:lnTo>
                    <a:pt x="322" y="60"/>
                  </a:lnTo>
                  <a:lnTo>
                    <a:pt x="323" y="66"/>
                  </a:lnTo>
                  <a:lnTo>
                    <a:pt x="324" y="70"/>
                  </a:lnTo>
                  <a:lnTo>
                    <a:pt x="325" y="74"/>
                  </a:lnTo>
                  <a:lnTo>
                    <a:pt x="326" y="79"/>
                  </a:lnTo>
                  <a:lnTo>
                    <a:pt x="327" y="84"/>
                  </a:lnTo>
                  <a:lnTo>
                    <a:pt x="328" y="88"/>
                  </a:lnTo>
                  <a:lnTo>
                    <a:pt x="329" y="94"/>
                  </a:lnTo>
                  <a:lnTo>
                    <a:pt x="330" y="99"/>
                  </a:lnTo>
                  <a:lnTo>
                    <a:pt x="331" y="104"/>
                  </a:lnTo>
                  <a:lnTo>
                    <a:pt x="332" y="108"/>
                  </a:lnTo>
                  <a:lnTo>
                    <a:pt x="333" y="115"/>
                  </a:lnTo>
                  <a:lnTo>
                    <a:pt x="334" y="120"/>
                  </a:lnTo>
                  <a:lnTo>
                    <a:pt x="335" y="126"/>
                  </a:lnTo>
                  <a:lnTo>
                    <a:pt x="336" y="131"/>
                  </a:lnTo>
                  <a:lnTo>
                    <a:pt x="337" y="138"/>
                  </a:lnTo>
                  <a:lnTo>
                    <a:pt x="337" y="143"/>
                  </a:lnTo>
                  <a:lnTo>
                    <a:pt x="339" y="150"/>
                  </a:lnTo>
                  <a:lnTo>
                    <a:pt x="339" y="156"/>
                  </a:lnTo>
                  <a:lnTo>
                    <a:pt x="340" y="162"/>
                  </a:lnTo>
                  <a:lnTo>
                    <a:pt x="341" y="168"/>
                  </a:lnTo>
                  <a:lnTo>
                    <a:pt x="342" y="175"/>
                  </a:lnTo>
                  <a:lnTo>
                    <a:pt x="342" y="180"/>
                  </a:lnTo>
                  <a:lnTo>
                    <a:pt x="343" y="187"/>
                  </a:lnTo>
                  <a:lnTo>
                    <a:pt x="344" y="194"/>
                  </a:lnTo>
                  <a:lnTo>
                    <a:pt x="345" y="202"/>
                  </a:lnTo>
                  <a:lnTo>
                    <a:pt x="345" y="208"/>
                  </a:lnTo>
                  <a:lnTo>
                    <a:pt x="346" y="215"/>
                  </a:lnTo>
                  <a:lnTo>
                    <a:pt x="346" y="222"/>
                  </a:lnTo>
                  <a:lnTo>
                    <a:pt x="347" y="228"/>
                  </a:lnTo>
                  <a:lnTo>
                    <a:pt x="347" y="235"/>
                  </a:lnTo>
                  <a:lnTo>
                    <a:pt x="347" y="242"/>
                  </a:lnTo>
                  <a:lnTo>
                    <a:pt x="347" y="250"/>
                  </a:lnTo>
                  <a:lnTo>
                    <a:pt x="348" y="256"/>
                  </a:lnTo>
                  <a:lnTo>
                    <a:pt x="348" y="263"/>
                  </a:lnTo>
                  <a:lnTo>
                    <a:pt x="348" y="271"/>
                  </a:lnTo>
                  <a:lnTo>
                    <a:pt x="348" y="278"/>
                  </a:lnTo>
                  <a:lnTo>
                    <a:pt x="349" y="286"/>
                  </a:lnTo>
                  <a:lnTo>
                    <a:pt x="348" y="294"/>
                  </a:lnTo>
                  <a:lnTo>
                    <a:pt x="348" y="300"/>
                  </a:lnTo>
                  <a:lnTo>
                    <a:pt x="347" y="307"/>
                  </a:lnTo>
                  <a:lnTo>
                    <a:pt x="347" y="315"/>
                  </a:lnTo>
                  <a:lnTo>
                    <a:pt x="347" y="322"/>
                  </a:lnTo>
                  <a:lnTo>
                    <a:pt x="346" y="328"/>
                  </a:lnTo>
                  <a:lnTo>
                    <a:pt x="346" y="335"/>
                  </a:lnTo>
                  <a:lnTo>
                    <a:pt x="346" y="342"/>
                  </a:lnTo>
                  <a:lnTo>
                    <a:pt x="345" y="348"/>
                  </a:lnTo>
                  <a:lnTo>
                    <a:pt x="345" y="355"/>
                  </a:lnTo>
                  <a:lnTo>
                    <a:pt x="344" y="360"/>
                  </a:lnTo>
                  <a:lnTo>
                    <a:pt x="344" y="367"/>
                  </a:lnTo>
                  <a:lnTo>
                    <a:pt x="343" y="374"/>
                  </a:lnTo>
                  <a:lnTo>
                    <a:pt x="342" y="379"/>
                  </a:lnTo>
                  <a:lnTo>
                    <a:pt x="342" y="386"/>
                  </a:lnTo>
                  <a:lnTo>
                    <a:pt x="342" y="392"/>
                  </a:lnTo>
                  <a:lnTo>
                    <a:pt x="341" y="396"/>
                  </a:lnTo>
                  <a:lnTo>
                    <a:pt x="340" y="403"/>
                  </a:lnTo>
                  <a:lnTo>
                    <a:pt x="339" y="408"/>
                  </a:lnTo>
                  <a:lnTo>
                    <a:pt x="339" y="414"/>
                  </a:lnTo>
                  <a:lnTo>
                    <a:pt x="337" y="419"/>
                  </a:lnTo>
                  <a:lnTo>
                    <a:pt x="337" y="424"/>
                  </a:lnTo>
                  <a:lnTo>
                    <a:pt x="336" y="428"/>
                  </a:lnTo>
                  <a:lnTo>
                    <a:pt x="336" y="434"/>
                  </a:lnTo>
                  <a:lnTo>
                    <a:pt x="335" y="439"/>
                  </a:lnTo>
                  <a:lnTo>
                    <a:pt x="334" y="443"/>
                  </a:lnTo>
                  <a:lnTo>
                    <a:pt x="333" y="447"/>
                  </a:lnTo>
                  <a:lnTo>
                    <a:pt x="332" y="452"/>
                  </a:lnTo>
                  <a:lnTo>
                    <a:pt x="331" y="458"/>
                  </a:lnTo>
                  <a:lnTo>
                    <a:pt x="331" y="462"/>
                  </a:lnTo>
                  <a:lnTo>
                    <a:pt x="330" y="466"/>
                  </a:lnTo>
                  <a:lnTo>
                    <a:pt x="330" y="471"/>
                  </a:lnTo>
                  <a:lnTo>
                    <a:pt x="328" y="478"/>
                  </a:lnTo>
                  <a:lnTo>
                    <a:pt x="326" y="486"/>
                  </a:lnTo>
                  <a:lnTo>
                    <a:pt x="325" y="492"/>
                  </a:lnTo>
                  <a:lnTo>
                    <a:pt x="323" y="499"/>
                  </a:lnTo>
                  <a:lnTo>
                    <a:pt x="321" y="504"/>
                  </a:lnTo>
                  <a:lnTo>
                    <a:pt x="320" y="510"/>
                  </a:lnTo>
                  <a:lnTo>
                    <a:pt x="319" y="514"/>
                  </a:lnTo>
                  <a:lnTo>
                    <a:pt x="317" y="519"/>
                  </a:lnTo>
                  <a:lnTo>
                    <a:pt x="316" y="523"/>
                  </a:lnTo>
                  <a:lnTo>
                    <a:pt x="315" y="527"/>
                  </a:lnTo>
                  <a:lnTo>
                    <a:pt x="314" y="530"/>
                  </a:lnTo>
                  <a:lnTo>
                    <a:pt x="314" y="532"/>
                  </a:lnTo>
                  <a:lnTo>
                    <a:pt x="312" y="536"/>
                  </a:lnTo>
                  <a:lnTo>
                    <a:pt x="312" y="538"/>
                  </a:lnTo>
                  <a:lnTo>
                    <a:pt x="262" y="539"/>
                  </a:lnTo>
                  <a:lnTo>
                    <a:pt x="262" y="538"/>
                  </a:lnTo>
                  <a:lnTo>
                    <a:pt x="263" y="535"/>
                  </a:lnTo>
                  <a:lnTo>
                    <a:pt x="264" y="528"/>
                  </a:lnTo>
                  <a:lnTo>
                    <a:pt x="265" y="522"/>
                  </a:lnTo>
                  <a:lnTo>
                    <a:pt x="267" y="516"/>
                  </a:lnTo>
                  <a:lnTo>
                    <a:pt x="268" y="511"/>
                  </a:lnTo>
                  <a:lnTo>
                    <a:pt x="269" y="504"/>
                  </a:lnTo>
                  <a:lnTo>
                    <a:pt x="270" y="499"/>
                  </a:lnTo>
                  <a:lnTo>
                    <a:pt x="270" y="492"/>
                  </a:lnTo>
                  <a:lnTo>
                    <a:pt x="272" y="487"/>
                  </a:lnTo>
                  <a:lnTo>
                    <a:pt x="272" y="480"/>
                  </a:lnTo>
                  <a:lnTo>
                    <a:pt x="274" y="474"/>
                  </a:lnTo>
                  <a:lnTo>
                    <a:pt x="275" y="466"/>
                  </a:lnTo>
                  <a:lnTo>
                    <a:pt x="276" y="459"/>
                  </a:lnTo>
                  <a:lnTo>
                    <a:pt x="276" y="451"/>
                  </a:lnTo>
                  <a:lnTo>
                    <a:pt x="277" y="443"/>
                  </a:lnTo>
                  <a:lnTo>
                    <a:pt x="277" y="439"/>
                  </a:lnTo>
                  <a:lnTo>
                    <a:pt x="278" y="435"/>
                  </a:lnTo>
                  <a:lnTo>
                    <a:pt x="278" y="431"/>
                  </a:lnTo>
                  <a:lnTo>
                    <a:pt x="279" y="427"/>
                  </a:lnTo>
                  <a:lnTo>
                    <a:pt x="279" y="422"/>
                  </a:lnTo>
                  <a:lnTo>
                    <a:pt x="279" y="419"/>
                  </a:lnTo>
                  <a:lnTo>
                    <a:pt x="280" y="414"/>
                  </a:lnTo>
                  <a:lnTo>
                    <a:pt x="280" y="411"/>
                  </a:lnTo>
                  <a:lnTo>
                    <a:pt x="280" y="406"/>
                  </a:lnTo>
                  <a:lnTo>
                    <a:pt x="280" y="402"/>
                  </a:lnTo>
                  <a:lnTo>
                    <a:pt x="280" y="396"/>
                  </a:lnTo>
                  <a:lnTo>
                    <a:pt x="281" y="392"/>
                  </a:lnTo>
                  <a:lnTo>
                    <a:pt x="281" y="388"/>
                  </a:lnTo>
                  <a:lnTo>
                    <a:pt x="281" y="383"/>
                  </a:lnTo>
                  <a:lnTo>
                    <a:pt x="281" y="379"/>
                  </a:lnTo>
                  <a:lnTo>
                    <a:pt x="282" y="375"/>
                  </a:lnTo>
                  <a:lnTo>
                    <a:pt x="282" y="371"/>
                  </a:lnTo>
                  <a:lnTo>
                    <a:pt x="282" y="367"/>
                  </a:lnTo>
                  <a:lnTo>
                    <a:pt x="282" y="362"/>
                  </a:lnTo>
                  <a:lnTo>
                    <a:pt x="282" y="359"/>
                  </a:lnTo>
                  <a:lnTo>
                    <a:pt x="282" y="350"/>
                  </a:lnTo>
                  <a:lnTo>
                    <a:pt x="282" y="343"/>
                  </a:lnTo>
                  <a:lnTo>
                    <a:pt x="281" y="339"/>
                  </a:lnTo>
                  <a:lnTo>
                    <a:pt x="281" y="334"/>
                  </a:lnTo>
                  <a:lnTo>
                    <a:pt x="280" y="330"/>
                  </a:lnTo>
                  <a:lnTo>
                    <a:pt x="280" y="326"/>
                  </a:lnTo>
                  <a:lnTo>
                    <a:pt x="279" y="320"/>
                  </a:lnTo>
                  <a:lnTo>
                    <a:pt x="279" y="316"/>
                  </a:lnTo>
                  <a:lnTo>
                    <a:pt x="278" y="311"/>
                  </a:lnTo>
                  <a:lnTo>
                    <a:pt x="278" y="308"/>
                  </a:lnTo>
                  <a:lnTo>
                    <a:pt x="277" y="303"/>
                  </a:lnTo>
                  <a:lnTo>
                    <a:pt x="276" y="299"/>
                  </a:lnTo>
                  <a:lnTo>
                    <a:pt x="276" y="295"/>
                  </a:lnTo>
                  <a:lnTo>
                    <a:pt x="275" y="291"/>
                  </a:lnTo>
                  <a:lnTo>
                    <a:pt x="274" y="286"/>
                  </a:lnTo>
                  <a:lnTo>
                    <a:pt x="274" y="282"/>
                  </a:lnTo>
                  <a:lnTo>
                    <a:pt x="273" y="278"/>
                  </a:lnTo>
                  <a:lnTo>
                    <a:pt x="273" y="274"/>
                  </a:lnTo>
                  <a:lnTo>
                    <a:pt x="272" y="270"/>
                  </a:lnTo>
                  <a:lnTo>
                    <a:pt x="271" y="264"/>
                  </a:lnTo>
                  <a:lnTo>
                    <a:pt x="270" y="260"/>
                  </a:lnTo>
                  <a:lnTo>
                    <a:pt x="270" y="256"/>
                  </a:lnTo>
                  <a:lnTo>
                    <a:pt x="268" y="248"/>
                  </a:lnTo>
                  <a:lnTo>
                    <a:pt x="265" y="240"/>
                  </a:lnTo>
                  <a:lnTo>
                    <a:pt x="264" y="236"/>
                  </a:lnTo>
                  <a:lnTo>
                    <a:pt x="263" y="231"/>
                  </a:lnTo>
                  <a:lnTo>
                    <a:pt x="262" y="228"/>
                  </a:lnTo>
                  <a:lnTo>
                    <a:pt x="261" y="224"/>
                  </a:lnTo>
                  <a:lnTo>
                    <a:pt x="260" y="216"/>
                  </a:lnTo>
                  <a:lnTo>
                    <a:pt x="258" y="210"/>
                  </a:lnTo>
                  <a:lnTo>
                    <a:pt x="256" y="203"/>
                  </a:lnTo>
                  <a:lnTo>
                    <a:pt x="254" y="196"/>
                  </a:lnTo>
                  <a:lnTo>
                    <a:pt x="252" y="190"/>
                  </a:lnTo>
                  <a:lnTo>
                    <a:pt x="251" y="183"/>
                  </a:lnTo>
                  <a:lnTo>
                    <a:pt x="249" y="176"/>
                  </a:lnTo>
                  <a:lnTo>
                    <a:pt x="247" y="171"/>
                  </a:lnTo>
                  <a:lnTo>
                    <a:pt x="246" y="167"/>
                  </a:lnTo>
                  <a:lnTo>
                    <a:pt x="245" y="163"/>
                  </a:lnTo>
                  <a:lnTo>
                    <a:pt x="244" y="158"/>
                  </a:lnTo>
                  <a:lnTo>
                    <a:pt x="242" y="154"/>
                  </a:lnTo>
                  <a:lnTo>
                    <a:pt x="241" y="151"/>
                  </a:lnTo>
                  <a:lnTo>
                    <a:pt x="241" y="150"/>
                  </a:lnTo>
                  <a:lnTo>
                    <a:pt x="240" y="146"/>
                  </a:lnTo>
                  <a:lnTo>
                    <a:pt x="240" y="144"/>
                  </a:lnTo>
                  <a:lnTo>
                    <a:pt x="239" y="146"/>
                  </a:lnTo>
                  <a:lnTo>
                    <a:pt x="239" y="150"/>
                  </a:lnTo>
                  <a:lnTo>
                    <a:pt x="239" y="154"/>
                  </a:lnTo>
                  <a:lnTo>
                    <a:pt x="238" y="162"/>
                  </a:lnTo>
                  <a:lnTo>
                    <a:pt x="237" y="166"/>
                  </a:lnTo>
                  <a:lnTo>
                    <a:pt x="237" y="170"/>
                  </a:lnTo>
                  <a:lnTo>
                    <a:pt x="236" y="175"/>
                  </a:lnTo>
                  <a:lnTo>
                    <a:pt x="236" y="180"/>
                  </a:lnTo>
                  <a:lnTo>
                    <a:pt x="236" y="186"/>
                  </a:lnTo>
                  <a:lnTo>
                    <a:pt x="236" y="192"/>
                  </a:lnTo>
                  <a:lnTo>
                    <a:pt x="235" y="199"/>
                  </a:lnTo>
                  <a:lnTo>
                    <a:pt x="235" y="206"/>
                  </a:lnTo>
                  <a:lnTo>
                    <a:pt x="234" y="212"/>
                  </a:lnTo>
                  <a:lnTo>
                    <a:pt x="234" y="219"/>
                  </a:lnTo>
                  <a:lnTo>
                    <a:pt x="233" y="226"/>
                  </a:lnTo>
                  <a:lnTo>
                    <a:pt x="232" y="232"/>
                  </a:lnTo>
                  <a:lnTo>
                    <a:pt x="231" y="239"/>
                  </a:lnTo>
                  <a:lnTo>
                    <a:pt x="231" y="247"/>
                  </a:lnTo>
                  <a:lnTo>
                    <a:pt x="230" y="255"/>
                  </a:lnTo>
                  <a:lnTo>
                    <a:pt x="229" y="262"/>
                  </a:lnTo>
                  <a:lnTo>
                    <a:pt x="228" y="268"/>
                  </a:lnTo>
                  <a:lnTo>
                    <a:pt x="227" y="276"/>
                  </a:lnTo>
                  <a:lnTo>
                    <a:pt x="226" y="283"/>
                  </a:lnTo>
                  <a:lnTo>
                    <a:pt x="225" y="290"/>
                  </a:lnTo>
                  <a:lnTo>
                    <a:pt x="224" y="296"/>
                  </a:lnTo>
                  <a:lnTo>
                    <a:pt x="223" y="303"/>
                  </a:lnTo>
                  <a:lnTo>
                    <a:pt x="221" y="310"/>
                  </a:lnTo>
                  <a:lnTo>
                    <a:pt x="221" y="316"/>
                  </a:lnTo>
                  <a:lnTo>
                    <a:pt x="219" y="322"/>
                  </a:lnTo>
                  <a:lnTo>
                    <a:pt x="217" y="328"/>
                  </a:lnTo>
                  <a:lnTo>
                    <a:pt x="215" y="334"/>
                  </a:lnTo>
                  <a:lnTo>
                    <a:pt x="214" y="340"/>
                  </a:lnTo>
                  <a:lnTo>
                    <a:pt x="211" y="347"/>
                  </a:lnTo>
                  <a:lnTo>
                    <a:pt x="209" y="352"/>
                  </a:lnTo>
                  <a:lnTo>
                    <a:pt x="207" y="359"/>
                  </a:lnTo>
                  <a:lnTo>
                    <a:pt x="205" y="366"/>
                  </a:lnTo>
                  <a:lnTo>
                    <a:pt x="202" y="370"/>
                  </a:lnTo>
                  <a:lnTo>
                    <a:pt x="200" y="376"/>
                  </a:lnTo>
                  <a:lnTo>
                    <a:pt x="198" y="382"/>
                  </a:lnTo>
                  <a:lnTo>
                    <a:pt x="196" y="388"/>
                  </a:lnTo>
                  <a:lnTo>
                    <a:pt x="193" y="394"/>
                  </a:lnTo>
                  <a:lnTo>
                    <a:pt x="191" y="400"/>
                  </a:lnTo>
                  <a:lnTo>
                    <a:pt x="189" y="406"/>
                  </a:lnTo>
                  <a:lnTo>
                    <a:pt x="187" y="411"/>
                  </a:lnTo>
                  <a:lnTo>
                    <a:pt x="184" y="415"/>
                  </a:lnTo>
                  <a:lnTo>
                    <a:pt x="182" y="420"/>
                  </a:lnTo>
                  <a:lnTo>
                    <a:pt x="179" y="424"/>
                  </a:lnTo>
                  <a:lnTo>
                    <a:pt x="177" y="430"/>
                  </a:lnTo>
                  <a:lnTo>
                    <a:pt x="174" y="438"/>
                  </a:lnTo>
                  <a:lnTo>
                    <a:pt x="170" y="444"/>
                  </a:lnTo>
                  <a:lnTo>
                    <a:pt x="167" y="450"/>
                  </a:lnTo>
                  <a:lnTo>
                    <a:pt x="165" y="455"/>
                  </a:lnTo>
                  <a:lnTo>
                    <a:pt x="164" y="458"/>
                  </a:lnTo>
                  <a:lnTo>
                    <a:pt x="164" y="459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6B94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4" name="Freeform 158"/>
            <p:cNvSpPr>
              <a:spLocks/>
            </p:cNvSpPr>
            <p:nvPr/>
          </p:nvSpPr>
          <p:spPr bwMode="auto">
            <a:xfrm>
              <a:off x="4022" y="3272"/>
              <a:ext cx="191" cy="162"/>
            </a:xfrm>
            <a:custGeom>
              <a:avLst/>
              <a:gdLst>
                <a:gd name="T0" fmla="*/ 364 w 573"/>
                <a:gd name="T1" fmla="*/ 3 h 646"/>
                <a:gd name="T2" fmla="*/ 345 w 573"/>
                <a:gd name="T3" fmla="*/ 4 h 646"/>
                <a:gd name="T4" fmla="*/ 327 w 573"/>
                <a:gd name="T5" fmla="*/ 10 h 646"/>
                <a:gd name="T6" fmla="*/ 305 w 573"/>
                <a:gd name="T7" fmla="*/ 14 h 646"/>
                <a:gd name="T8" fmla="*/ 281 w 573"/>
                <a:gd name="T9" fmla="*/ 22 h 646"/>
                <a:gd name="T10" fmla="*/ 256 w 573"/>
                <a:gd name="T11" fmla="*/ 31 h 646"/>
                <a:gd name="T12" fmla="*/ 231 w 573"/>
                <a:gd name="T13" fmla="*/ 43 h 646"/>
                <a:gd name="T14" fmla="*/ 205 w 573"/>
                <a:gd name="T15" fmla="*/ 56 h 646"/>
                <a:gd name="T16" fmla="*/ 182 w 573"/>
                <a:gd name="T17" fmla="*/ 72 h 646"/>
                <a:gd name="T18" fmla="*/ 160 w 573"/>
                <a:gd name="T19" fmla="*/ 91 h 646"/>
                <a:gd name="T20" fmla="*/ 144 w 573"/>
                <a:gd name="T21" fmla="*/ 114 h 646"/>
                <a:gd name="T22" fmla="*/ 130 w 573"/>
                <a:gd name="T23" fmla="*/ 138 h 646"/>
                <a:gd name="T24" fmla="*/ 119 w 573"/>
                <a:gd name="T25" fmla="*/ 166 h 646"/>
                <a:gd name="T26" fmla="*/ 108 w 573"/>
                <a:gd name="T27" fmla="*/ 198 h 646"/>
                <a:gd name="T28" fmla="*/ 98 w 573"/>
                <a:gd name="T29" fmla="*/ 232 h 646"/>
                <a:gd name="T30" fmla="*/ 88 w 573"/>
                <a:gd name="T31" fmla="*/ 266 h 646"/>
                <a:gd name="T32" fmla="*/ 80 w 573"/>
                <a:gd name="T33" fmla="*/ 302 h 646"/>
                <a:gd name="T34" fmla="*/ 72 w 573"/>
                <a:gd name="T35" fmla="*/ 336 h 646"/>
                <a:gd name="T36" fmla="*/ 65 w 573"/>
                <a:gd name="T37" fmla="*/ 370 h 646"/>
                <a:gd name="T38" fmla="*/ 59 w 573"/>
                <a:gd name="T39" fmla="*/ 398 h 646"/>
                <a:gd name="T40" fmla="*/ 55 w 573"/>
                <a:gd name="T41" fmla="*/ 424 h 646"/>
                <a:gd name="T42" fmla="*/ 49 w 573"/>
                <a:gd name="T43" fmla="*/ 456 h 646"/>
                <a:gd name="T44" fmla="*/ 48 w 573"/>
                <a:gd name="T45" fmla="*/ 472 h 646"/>
                <a:gd name="T46" fmla="*/ 343 w 573"/>
                <a:gd name="T47" fmla="*/ 134 h 646"/>
                <a:gd name="T48" fmla="*/ 321 w 573"/>
                <a:gd name="T49" fmla="*/ 146 h 646"/>
                <a:gd name="T50" fmla="*/ 302 w 573"/>
                <a:gd name="T51" fmla="*/ 162 h 646"/>
                <a:gd name="T52" fmla="*/ 283 w 573"/>
                <a:gd name="T53" fmla="*/ 186 h 646"/>
                <a:gd name="T54" fmla="*/ 266 w 573"/>
                <a:gd name="T55" fmla="*/ 215 h 646"/>
                <a:gd name="T56" fmla="*/ 257 w 573"/>
                <a:gd name="T57" fmla="*/ 236 h 646"/>
                <a:gd name="T58" fmla="*/ 249 w 573"/>
                <a:gd name="T59" fmla="*/ 260 h 646"/>
                <a:gd name="T60" fmla="*/ 241 w 573"/>
                <a:gd name="T61" fmla="*/ 290 h 646"/>
                <a:gd name="T62" fmla="*/ 233 w 573"/>
                <a:gd name="T63" fmla="*/ 323 h 646"/>
                <a:gd name="T64" fmla="*/ 225 w 573"/>
                <a:gd name="T65" fmla="*/ 359 h 646"/>
                <a:gd name="T66" fmla="*/ 217 w 573"/>
                <a:gd name="T67" fmla="*/ 396 h 646"/>
                <a:gd name="T68" fmla="*/ 211 w 573"/>
                <a:gd name="T69" fmla="*/ 435 h 646"/>
                <a:gd name="T70" fmla="*/ 204 w 573"/>
                <a:gd name="T71" fmla="*/ 471 h 646"/>
                <a:gd name="T72" fmla="*/ 199 w 573"/>
                <a:gd name="T73" fmla="*/ 507 h 646"/>
                <a:gd name="T74" fmla="*/ 194 w 573"/>
                <a:gd name="T75" fmla="*/ 539 h 646"/>
                <a:gd name="T76" fmla="*/ 190 w 573"/>
                <a:gd name="T77" fmla="*/ 567 h 646"/>
                <a:gd name="T78" fmla="*/ 187 w 573"/>
                <a:gd name="T79" fmla="*/ 591 h 646"/>
                <a:gd name="T80" fmla="*/ 185 w 573"/>
                <a:gd name="T81" fmla="*/ 610 h 646"/>
                <a:gd name="T82" fmla="*/ 367 w 573"/>
                <a:gd name="T83" fmla="*/ 232 h 646"/>
                <a:gd name="T84" fmla="*/ 389 w 573"/>
                <a:gd name="T85" fmla="*/ 222 h 646"/>
                <a:gd name="T86" fmla="*/ 409 w 573"/>
                <a:gd name="T87" fmla="*/ 215 h 646"/>
                <a:gd name="T88" fmla="*/ 426 w 573"/>
                <a:gd name="T89" fmla="*/ 207 h 646"/>
                <a:gd name="T90" fmla="*/ 444 w 573"/>
                <a:gd name="T91" fmla="*/ 200 h 646"/>
                <a:gd name="T92" fmla="*/ 462 w 573"/>
                <a:gd name="T93" fmla="*/ 191 h 646"/>
                <a:gd name="T94" fmla="*/ 480 w 573"/>
                <a:gd name="T95" fmla="*/ 186 h 646"/>
                <a:gd name="T96" fmla="*/ 497 w 573"/>
                <a:gd name="T97" fmla="*/ 178 h 646"/>
                <a:gd name="T98" fmla="*/ 519 w 573"/>
                <a:gd name="T99" fmla="*/ 170 h 646"/>
                <a:gd name="T100" fmla="*/ 530 w 573"/>
                <a:gd name="T101" fmla="*/ 160 h 646"/>
                <a:gd name="T102" fmla="*/ 550 w 573"/>
                <a:gd name="T103" fmla="*/ 138 h 646"/>
                <a:gd name="T104" fmla="*/ 567 w 573"/>
                <a:gd name="T105" fmla="*/ 102 h 646"/>
                <a:gd name="T106" fmla="*/ 564 w 573"/>
                <a:gd name="T107" fmla="*/ 71 h 646"/>
                <a:gd name="T108" fmla="*/ 543 w 573"/>
                <a:gd name="T109" fmla="*/ 54 h 646"/>
                <a:gd name="T110" fmla="*/ 519 w 573"/>
                <a:gd name="T111" fmla="*/ 38 h 646"/>
                <a:gd name="T112" fmla="*/ 494 w 573"/>
                <a:gd name="T113" fmla="*/ 23 h 646"/>
                <a:gd name="T114" fmla="*/ 477 w 573"/>
                <a:gd name="T115" fmla="*/ 16 h 646"/>
                <a:gd name="T116" fmla="*/ 460 w 573"/>
                <a:gd name="T117" fmla="*/ 11 h 646"/>
                <a:gd name="T118" fmla="*/ 442 w 573"/>
                <a:gd name="T119" fmla="*/ 7 h 646"/>
                <a:gd name="T120" fmla="*/ 422 w 573"/>
                <a:gd name="T121" fmla="*/ 3 h 646"/>
                <a:gd name="T122" fmla="*/ 400 w 573"/>
                <a:gd name="T123" fmla="*/ 0 h 646"/>
                <a:gd name="T124" fmla="*/ 377 w 573"/>
                <a:gd name="T125" fmla="*/ 0 h 6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73"/>
                <a:gd name="T190" fmla="*/ 0 h 646"/>
                <a:gd name="T191" fmla="*/ 573 w 573"/>
                <a:gd name="T192" fmla="*/ 646 h 6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73" h="646">
                  <a:moveTo>
                    <a:pt x="373" y="2"/>
                  </a:moveTo>
                  <a:lnTo>
                    <a:pt x="372" y="2"/>
                  </a:lnTo>
                  <a:lnTo>
                    <a:pt x="370" y="2"/>
                  </a:lnTo>
                  <a:lnTo>
                    <a:pt x="367" y="2"/>
                  </a:lnTo>
                  <a:lnTo>
                    <a:pt x="364" y="3"/>
                  </a:lnTo>
                  <a:lnTo>
                    <a:pt x="359" y="3"/>
                  </a:lnTo>
                  <a:lnTo>
                    <a:pt x="355" y="3"/>
                  </a:lnTo>
                  <a:lnTo>
                    <a:pt x="351" y="3"/>
                  </a:lnTo>
                  <a:lnTo>
                    <a:pt x="348" y="4"/>
                  </a:lnTo>
                  <a:lnTo>
                    <a:pt x="345" y="4"/>
                  </a:lnTo>
                  <a:lnTo>
                    <a:pt x="342" y="6"/>
                  </a:lnTo>
                  <a:lnTo>
                    <a:pt x="338" y="6"/>
                  </a:lnTo>
                  <a:lnTo>
                    <a:pt x="335" y="7"/>
                  </a:lnTo>
                  <a:lnTo>
                    <a:pt x="331" y="7"/>
                  </a:lnTo>
                  <a:lnTo>
                    <a:pt x="327" y="10"/>
                  </a:lnTo>
                  <a:lnTo>
                    <a:pt x="322" y="10"/>
                  </a:lnTo>
                  <a:lnTo>
                    <a:pt x="318" y="11"/>
                  </a:lnTo>
                  <a:lnTo>
                    <a:pt x="314" y="12"/>
                  </a:lnTo>
                  <a:lnTo>
                    <a:pt x="310" y="14"/>
                  </a:lnTo>
                  <a:lnTo>
                    <a:pt x="305" y="14"/>
                  </a:lnTo>
                  <a:lnTo>
                    <a:pt x="301" y="16"/>
                  </a:lnTo>
                  <a:lnTo>
                    <a:pt x="296" y="18"/>
                  </a:lnTo>
                  <a:lnTo>
                    <a:pt x="291" y="19"/>
                  </a:lnTo>
                  <a:lnTo>
                    <a:pt x="286" y="20"/>
                  </a:lnTo>
                  <a:lnTo>
                    <a:pt x="281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6" y="27"/>
                  </a:lnTo>
                  <a:lnTo>
                    <a:pt x="261" y="30"/>
                  </a:lnTo>
                  <a:lnTo>
                    <a:pt x="256" y="31"/>
                  </a:lnTo>
                  <a:lnTo>
                    <a:pt x="251" y="34"/>
                  </a:lnTo>
                  <a:lnTo>
                    <a:pt x="246" y="36"/>
                  </a:lnTo>
                  <a:lnTo>
                    <a:pt x="241" y="38"/>
                  </a:lnTo>
                  <a:lnTo>
                    <a:pt x="236" y="40"/>
                  </a:lnTo>
                  <a:lnTo>
                    <a:pt x="231" y="43"/>
                  </a:lnTo>
                  <a:lnTo>
                    <a:pt x="226" y="44"/>
                  </a:lnTo>
                  <a:lnTo>
                    <a:pt x="220" y="47"/>
                  </a:lnTo>
                  <a:lnTo>
                    <a:pt x="215" y="50"/>
                  </a:lnTo>
                  <a:lnTo>
                    <a:pt x="210" y="52"/>
                  </a:lnTo>
                  <a:lnTo>
                    <a:pt x="205" y="56"/>
                  </a:lnTo>
                  <a:lnTo>
                    <a:pt x="200" y="59"/>
                  </a:lnTo>
                  <a:lnTo>
                    <a:pt x="196" y="63"/>
                  </a:lnTo>
                  <a:lnTo>
                    <a:pt x="192" y="66"/>
                  </a:lnTo>
                  <a:lnTo>
                    <a:pt x="187" y="68"/>
                  </a:lnTo>
                  <a:lnTo>
                    <a:pt x="182" y="72"/>
                  </a:lnTo>
                  <a:lnTo>
                    <a:pt x="177" y="75"/>
                  </a:lnTo>
                  <a:lnTo>
                    <a:pt x="173" y="79"/>
                  </a:lnTo>
                  <a:lnTo>
                    <a:pt x="168" y="83"/>
                  </a:lnTo>
                  <a:lnTo>
                    <a:pt x="164" y="86"/>
                  </a:lnTo>
                  <a:lnTo>
                    <a:pt x="160" y="91"/>
                  </a:lnTo>
                  <a:lnTo>
                    <a:pt x="157" y="95"/>
                  </a:lnTo>
                  <a:lnTo>
                    <a:pt x="153" y="99"/>
                  </a:lnTo>
                  <a:lnTo>
                    <a:pt x="150" y="103"/>
                  </a:lnTo>
                  <a:lnTo>
                    <a:pt x="147" y="108"/>
                  </a:lnTo>
                  <a:lnTo>
                    <a:pt x="144" y="114"/>
                  </a:lnTo>
                  <a:lnTo>
                    <a:pt x="140" y="118"/>
                  </a:lnTo>
                  <a:lnTo>
                    <a:pt x="138" y="122"/>
                  </a:lnTo>
                  <a:lnTo>
                    <a:pt x="135" y="127"/>
                  </a:lnTo>
                  <a:lnTo>
                    <a:pt x="133" y="134"/>
                  </a:lnTo>
                  <a:lnTo>
                    <a:pt x="130" y="138"/>
                  </a:lnTo>
                  <a:lnTo>
                    <a:pt x="128" y="143"/>
                  </a:lnTo>
                  <a:lnTo>
                    <a:pt x="125" y="148"/>
                  </a:lnTo>
                  <a:lnTo>
                    <a:pt x="123" y="155"/>
                  </a:lnTo>
                  <a:lnTo>
                    <a:pt x="121" y="160"/>
                  </a:lnTo>
                  <a:lnTo>
                    <a:pt x="119" y="166"/>
                  </a:lnTo>
                  <a:lnTo>
                    <a:pt x="117" y="172"/>
                  </a:lnTo>
                  <a:lnTo>
                    <a:pt x="115" y="179"/>
                  </a:lnTo>
                  <a:lnTo>
                    <a:pt x="112" y="184"/>
                  </a:lnTo>
                  <a:lnTo>
                    <a:pt x="110" y="191"/>
                  </a:lnTo>
                  <a:lnTo>
                    <a:pt x="108" y="198"/>
                  </a:lnTo>
                  <a:lnTo>
                    <a:pt x="106" y="204"/>
                  </a:lnTo>
                  <a:lnTo>
                    <a:pt x="104" y="211"/>
                  </a:lnTo>
                  <a:lnTo>
                    <a:pt x="102" y="218"/>
                  </a:lnTo>
                  <a:lnTo>
                    <a:pt x="100" y="224"/>
                  </a:lnTo>
                  <a:lnTo>
                    <a:pt x="98" y="232"/>
                  </a:lnTo>
                  <a:lnTo>
                    <a:pt x="96" y="239"/>
                  </a:lnTo>
                  <a:lnTo>
                    <a:pt x="94" y="246"/>
                  </a:lnTo>
                  <a:lnTo>
                    <a:pt x="92" y="252"/>
                  </a:lnTo>
                  <a:lnTo>
                    <a:pt x="90" y="259"/>
                  </a:lnTo>
                  <a:lnTo>
                    <a:pt x="88" y="266"/>
                  </a:lnTo>
                  <a:lnTo>
                    <a:pt x="87" y="274"/>
                  </a:lnTo>
                  <a:lnTo>
                    <a:pt x="85" y="280"/>
                  </a:lnTo>
                  <a:lnTo>
                    <a:pt x="83" y="288"/>
                  </a:lnTo>
                  <a:lnTo>
                    <a:pt x="81" y="295"/>
                  </a:lnTo>
                  <a:lnTo>
                    <a:pt x="80" y="302"/>
                  </a:lnTo>
                  <a:lnTo>
                    <a:pt x="78" y="308"/>
                  </a:lnTo>
                  <a:lnTo>
                    <a:pt x="76" y="316"/>
                  </a:lnTo>
                  <a:lnTo>
                    <a:pt x="75" y="323"/>
                  </a:lnTo>
                  <a:lnTo>
                    <a:pt x="74" y="330"/>
                  </a:lnTo>
                  <a:lnTo>
                    <a:pt x="72" y="336"/>
                  </a:lnTo>
                  <a:lnTo>
                    <a:pt x="71" y="344"/>
                  </a:lnTo>
                  <a:lnTo>
                    <a:pt x="69" y="350"/>
                  </a:lnTo>
                  <a:lnTo>
                    <a:pt x="68" y="356"/>
                  </a:lnTo>
                  <a:lnTo>
                    <a:pt x="66" y="363"/>
                  </a:lnTo>
                  <a:lnTo>
                    <a:pt x="65" y="370"/>
                  </a:lnTo>
                  <a:lnTo>
                    <a:pt x="64" y="375"/>
                  </a:lnTo>
                  <a:lnTo>
                    <a:pt x="63" y="380"/>
                  </a:lnTo>
                  <a:lnTo>
                    <a:pt x="61" y="387"/>
                  </a:lnTo>
                  <a:lnTo>
                    <a:pt x="60" y="392"/>
                  </a:lnTo>
                  <a:lnTo>
                    <a:pt x="59" y="398"/>
                  </a:lnTo>
                  <a:lnTo>
                    <a:pt x="58" y="403"/>
                  </a:lnTo>
                  <a:lnTo>
                    <a:pt x="57" y="408"/>
                  </a:lnTo>
                  <a:lnTo>
                    <a:pt x="56" y="415"/>
                  </a:lnTo>
                  <a:lnTo>
                    <a:pt x="55" y="419"/>
                  </a:lnTo>
                  <a:lnTo>
                    <a:pt x="55" y="424"/>
                  </a:lnTo>
                  <a:lnTo>
                    <a:pt x="54" y="430"/>
                  </a:lnTo>
                  <a:lnTo>
                    <a:pt x="53" y="435"/>
                  </a:lnTo>
                  <a:lnTo>
                    <a:pt x="51" y="442"/>
                  </a:lnTo>
                  <a:lnTo>
                    <a:pt x="50" y="450"/>
                  </a:lnTo>
                  <a:lnTo>
                    <a:pt x="49" y="456"/>
                  </a:lnTo>
                  <a:lnTo>
                    <a:pt x="49" y="462"/>
                  </a:lnTo>
                  <a:lnTo>
                    <a:pt x="48" y="466"/>
                  </a:lnTo>
                  <a:lnTo>
                    <a:pt x="48" y="470"/>
                  </a:lnTo>
                  <a:lnTo>
                    <a:pt x="48" y="471"/>
                  </a:lnTo>
                  <a:lnTo>
                    <a:pt x="48" y="472"/>
                  </a:lnTo>
                  <a:lnTo>
                    <a:pt x="0" y="494"/>
                  </a:lnTo>
                  <a:lnTo>
                    <a:pt x="60" y="486"/>
                  </a:lnTo>
                  <a:lnTo>
                    <a:pt x="190" y="180"/>
                  </a:lnTo>
                  <a:lnTo>
                    <a:pt x="331" y="135"/>
                  </a:lnTo>
                  <a:lnTo>
                    <a:pt x="343" y="134"/>
                  </a:lnTo>
                  <a:lnTo>
                    <a:pt x="339" y="136"/>
                  </a:lnTo>
                  <a:lnTo>
                    <a:pt x="333" y="138"/>
                  </a:lnTo>
                  <a:lnTo>
                    <a:pt x="328" y="142"/>
                  </a:lnTo>
                  <a:lnTo>
                    <a:pt x="325" y="143"/>
                  </a:lnTo>
                  <a:lnTo>
                    <a:pt x="321" y="146"/>
                  </a:lnTo>
                  <a:lnTo>
                    <a:pt x="318" y="148"/>
                  </a:lnTo>
                  <a:lnTo>
                    <a:pt x="315" y="151"/>
                  </a:lnTo>
                  <a:lnTo>
                    <a:pt x="310" y="154"/>
                  </a:lnTo>
                  <a:lnTo>
                    <a:pt x="307" y="158"/>
                  </a:lnTo>
                  <a:lnTo>
                    <a:pt x="302" y="162"/>
                  </a:lnTo>
                  <a:lnTo>
                    <a:pt x="299" y="166"/>
                  </a:lnTo>
                  <a:lnTo>
                    <a:pt x="294" y="170"/>
                  </a:lnTo>
                  <a:lnTo>
                    <a:pt x="291" y="175"/>
                  </a:lnTo>
                  <a:lnTo>
                    <a:pt x="287" y="180"/>
                  </a:lnTo>
                  <a:lnTo>
                    <a:pt x="283" y="186"/>
                  </a:lnTo>
                  <a:lnTo>
                    <a:pt x="279" y="191"/>
                  </a:lnTo>
                  <a:lnTo>
                    <a:pt x="275" y="198"/>
                  </a:lnTo>
                  <a:lnTo>
                    <a:pt x="271" y="204"/>
                  </a:lnTo>
                  <a:lnTo>
                    <a:pt x="268" y="212"/>
                  </a:lnTo>
                  <a:lnTo>
                    <a:pt x="266" y="215"/>
                  </a:lnTo>
                  <a:lnTo>
                    <a:pt x="264" y="219"/>
                  </a:lnTo>
                  <a:lnTo>
                    <a:pt x="262" y="223"/>
                  </a:lnTo>
                  <a:lnTo>
                    <a:pt x="261" y="228"/>
                  </a:lnTo>
                  <a:lnTo>
                    <a:pt x="259" y="232"/>
                  </a:lnTo>
                  <a:lnTo>
                    <a:pt x="257" y="236"/>
                  </a:lnTo>
                  <a:lnTo>
                    <a:pt x="256" y="242"/>
                  </a:lnTo>
                  <a:lnTo>
                    <a:pt x="254" y="247"/>
                  </a:lnTo>
                  <a:lnTo>
                    <a:pt x="253" y="251"/>
                  </a:lnTo>
                  <a:lnTo>
                    <a:pt x="251" y="255"/>
                  </a:lnTo>
                  <a:lnTo>
                    <a:pt x="249" y="260"/>
                  </a:lnTo>
                  <a:lnTo>
                    <a:pt x="248" y="266"/>
                  </a:lnTo>
                  <a:lnTo>
                    <a:pt x="246" y="271"/>
                  </a:lnTo>
                  <a:lnTo>
                    <a:pt x="244" y="276"/>
                  </a:lnTo>
                  <a:lnTo>
                    <a:pt x="243" y="283"/>
                  </a:lnTo>
                  <a:lnTo>
                    <a:pt x="241" y="290"/>
                  </a:lnTo>
                  <a:lnTo>
                    <a:pt x="239" y="295"/>
                  </a:lnTo>
                  <a:lnTo>
                    <a:pt x="238" y="302"/>
                  </a:lnTo>
                  <a:lnTo>
                    <a:pt x="236" y="308"/>
                  </a:lnTo>
                  <a:lnTo>
                    <a:pt x="234" y="316"/>
                  </a:lnTo>
                  <a:lnTo>
                    <a:pt x="233" y="323"/>
                  </a:lnTo>
                  <a:lnTo>
                    <a:pt x="231" y="330"/>
                  </a:lnTo>
                  <a:lnTo>
                    <a:pt x="229" y="338"/>
                  </a:lnTo>
                  <a:lnTo>
                    <a:pt x="228" y="344"/>
                  </a:lnTo>
                  <a:lnTo>
                    <a:pt x="227" y="351"/>
                  </a:lnTo>
                  <a:lnTo>
                    <a:pt x="225" y="359"/>
                  </a:lnTo>
                  <a:lnTo>
                    <a:pt x="223" y="366"/>
                  </a:lnTo>
                  <a:lnTo>
                    <a:pt x="222" y="374"/>
                  </a:lnTo>
                  <a:lnTo>
                    <a:pt x="220" y="380"/>
                  </a:lnTo>
                  <a:lnTo>
                    <a:pt x="219" y="388"/>
                  </a:lnTo>
                  <a:lnTo>
                    <a:pt x="217" y="396"/>
                  </a:lnTo>
                  <a:lnTo>
                    <a:pt x="216" y="404"/>
                  </a:lnTo>
                  <a:lnTo>
                    <a:pt x="214" y="411"/>
                  </a:lnTo>
                  <a:lnTo>
                    <a:pt x="213" y="419"/>
                  </a:lnTo>
                  <a:lnTo>
                    <a:pt x="212" y="426"/>
                  </a:lnTo>
                  <a:lnTo>
                    <a:pt x="211" y="435"/>
                  </a:lnTo>
                  <a:lnTo>
                    <a:pt x="209" y="442"/>
                  </a:lnTo>
                  <a:lnTo>
                    <a:pt x="208" y="450"/>
                  </a:lnTo>
                  <a:lnTo>
                    <a:pt x="207" y="456"/>
                  </a:lnTo>
                  <a:lnTo>
                    <a:pt x="206" y="464"/>
                  </a:lnTo>
                  <a:lnTo>
                    <a:pt x="204" y="471"/>
                  </a:lnTo>
                  <a:lnTo>
                    <a:pt x="203" y="479"/>
                  </a:lnTo>
                  <a:lnTo>
                    <a:pt x="202" y="486"/>
                  </a:lnTo>
                  <a:lnTo>
                    <a:pt x="201" y="494"/>
                  </a:lnTo>
                  <a:lnTo>
                    <a:pt x="199" y="500"/>
                  </a:lnTo>
                  <a:lnTo>
                    <a:pt x="199" y="507"/>
                  </a:lnTo>
                  <a:lnTo>
                    <a:pt x="198" y="514"/>
                  </a:lnTo>
                  <a:lnTo>
                    <a:pt x="197" y="520"/>
                  </a:lnTo>
                  <a:lnTo>
                    <a:pt x="195" y="526"/>
                  </a:lnTo>
                  <a:lnTo>
                    <a:pt x="195" y="532"/>
                  </a:lnTo>
                  <a:lnTo>
                    <a:pt x="194" y="539"/>
                  </a:lnTo>
                  <a:lnTo>
                    <a:pt x="193" y="544"/>
                  </a:lnTo>
                  <a:lnTo>
                    <a:pt x="192" y="550"/>
                  </a:lnTo>
                  <a:lnTo>
                    <a:pt x="192" y="555"/>
                  </a:lnTo>
                  <a:lnTo>
                    <a:pt x="190" y="560"/>
                  </a:lnTo>
                  <a:lnTo>
                    <a:pt x="190" y="567"/>
                  </a:lnTo>
                  <a:lnTo>
                    <a:pt x="189" y="570"/>
                  </a:lnTo>
                  <a:lnTo>
                    <a:pt x="189" y="575"/>
                  </a:lnTo>
                  <a:lnTo>
                    <a:pt x="188" y="579"/>
                  </a:lnTo>
                  <a:lnTo>
                    <a:pt x="188" y="583"/>
                  </a:lnTo>
                  <a:lnTo>
                    <a:pt x="187" y="591"/>
                  </a:lnTo>
                  <a:lnTo>
                    <a:pt x="186" y="598"/>
                  </a:lnTo>
                  <a:lnTo>
                    <a:pt x="185" y="602"/>
                  </a:lnTo>
                  <a:lnTo>
                    <a:pt x="185" y="606"/>
                  </a:lnTo>
                  <a:lnTo>
                    <a:pt x="185" y="608"/>
                  </a:lnTo>
                  <a:lnTo>
                    <a:pt x="185" y="610"/>
                  </a:lnTo>
                  <a:lnTo>
                    <a:pt x="145" y="646"/>
                  </a:lnTo>
                  <a:lnTo>
                    <a:pt x="199" y="616"/>
                  </a:lnTo>
                  <a:lnTo>
                    <a:pt x="361" y="235"/>
                  </a:lnTo>
                  <a:lnTo>
                    <a:pt x="362" y="234"/>
                  </a:lnTo>
                  <a:lnTo>
                    <a:pt x="367" y="232"/>
                  </a:lnTo>
                  <a:lnTo>
                    <a:pt x="370" y="230"/>
                  </a:lnTo>
                  <a:lnTo>
                    <a:pt x="374" y="228"/>
                  </a:lnTo>
                  <a:lnTo>
                    <a:pt x="379" y="227"/>
                  </a:lnTo>
                  <a:lnTo>
                    <a:pt x="384" y="226"/>
                  </a:lnTo>
                  <a:lnTo>
                    <a:pt x="389" y="222"/>
                  </a:lnTo>
                  <a:lnTo>
                    <a:pt x="395" y="220"/>
                  </a:lnTo>
                  <a:lnTo>
                    <a:pt x="399" y="219"/>
                  </a:lnTo>
                  <a:lnTo>
                    <a:pt x="402" y="216"/>
                  </a:lnTo>
                  <a:lnTo>
                    <a:pt x="405" y="215"/>
                  </a:lnTo>
                  <a:lnTo>
                    <a:pt x="409" y="215"/>
                  </a:lnTo>
                  <a:lnTo>
                    <a:pt x="412" y="212"/>
                  </a:lnTo>
                  <a:lnTo>
                    <a:pt x="415" y="212"/>
                  </a:lnTo>
                  <a:lnTo>
                    <a:pt x="419" y="210"/>
                  </a:lnTo>
                  <a:lnTo>
                    <a:pt x="422" y="208"/>
                  </a:lnTo>
                  <a:lnTo>
                    <a:pt x="426" y="207"/>
                  </a:lnTo>
                  <a:lnTo>
                    <a:pt x="430" y="206"/>
                  </a:lnTo>
                  <a:lnTo>
                    <a:pt x="434" y="204"/>
                  </a:lnTo>
                  <a:lnTo>
                    <a:pt x="437" y="203"/>
                  </a:lnTo>
                  <a:lnTo>
                    <a:pt x="441" y="202"/>
                  </a:lnTo>
                  <a:lnTo>
                    <a:pt x="444" y="200"/>
                  </a:lnTo>
                  <a:lnTo>
                    <a:pt x="448" y="198"/>
                  </a:lnTo>
                  <a:lnTo>
                    <a:pt x="452" y="196"/>
                  </a:lnTo>
                  <a:lnTo>
                    <a:pt x="455" y="195"/>
                  </a:lnTo>
                  <a:lnTo>
                    <a:pt x="459" y="194"/>
                  </a:lnTo>
                  <a:lnTo>
                    <a:pt x="462" y="191"/>
                  </a:lnTo>
                  <a:lnTo>
                    <a:pt x="466" y="191"/>
                  </a:lnTo>
                  <a:lnTo>
                    <a:pt x="470" y="188"/>
                  </a:lnTo>
                  <a:lnTo>
                    <a:pt x="473" y="188"/>
                  </a:lnTo>
                  <a:lnTo>
                    <a:pt x="476" y="187"/>
                  </a:lnTo>
                  <a:lnTo>
                    <a:pt x="480" y="186"/>
                  </a:lnTo>
                  <a:lnTo>
                    <a:pt x="482" y="184"/>
                  </a:lnTo>
                  <a:lnTo>
                    <a:pt x="486" y="183"/>
                  </a:lnTo>
                  <a:lnTo>
                    <a:pt x="489" y="182"/>
                  </a:lnTo>
                  <a:lnTo>
                    <a:pt x="492" y="182"/>
                  </a:lnTo>
                  <a:lnTo>
                    <a:pt x="497" y="178"/>
                  </a:lnTo>
                  <a:lnTo>
                    <a:pt x="503" y="176"/>
                  </a:lnTo>
                  <a:lnTo>
                    <a:pt x="508" y="174"/>
                  </a:lnTo>
                  <a:lnTo>
                    <a:pt x="513" y="172"/>
                  </a:lnTo>
                  <a:lnTo>
                    <a:pt x="516" y="171"/>
                  </a:lnTo>
                  <a:lnTo>
                    <a:pt x="519" y="170"/>
                  </a:lnTo>
                  <a:lnTo>
                    <a:pt x="521" y="168"/>
                  </a:lnTo>
                  <a:lnTo>
                    <a:pt x="523" y="168"/>
                  </a:lnTo>
                  <a:lnTo>
                    <a:pt x="525" y="166"/>
                  </a:lnTo>
                  <a:lnTo>
                    <a:pt x="528" y="163"/>
                  </a:lnTo>
                  <a:lnTo>
                    <a:pt x="530" y="160"/>
                  </a:lnTo>
                  <a:lnTo>
                    <a:pt x="534" y="156"/>
                  </a:lnTo>
                  <a:lnTo>
                    <a:pt x="538" y="152"/>
                  </a:lnTo>
                  <a:lnTo>
                    <a:pt x="542" y="148"/>
                  </a:lnTo>
                  <a:lnTo>
                    <a:pt x="546" y="143"/>
                  </a:lnTo>
                  <a:lnTo>
                    <a:pt x="550" y="138"/>
                  </a:lnTo>
                  <a:lnTo>
                    <a:pt x="554" y="131"/>
                  </a:lnTo>
                  <a:lnTo>
                    <a:pt x="558" y="124"/>
                  </a:lnTo>
                  <a:lnTo>
                    <a:pt x="561" y="116"/>
                  </a:lnTo>
                  <a:lnTo>
                    <a:pt x="565" y="110"/>
                  </a:lnTo>
                  <a:lnTo>
                    <a:pt x="567" y="102"/>
                  </a:lnTo>
                  <a:lnTo>
                    <a:pt x="569" y="95"/>
                  </a:lnTo>
                  <a:lnTo>
                    <a:pt x="571" y="86"/>
                  </a:lnTo>
                  <a:lnTo>
                    <a:pt x="573" y="79"/>
                  </a:lnTo>
                  <a:lnTo>
                    <a:pt x="568" y="75"/>
                  </a:lnTo>
                  <a:lnTo>
                    <a:pt x="564" y="71"/>
                  </a:lnTo>
                  <a:lnTo>
                    <a:pt x="560" y="67"/>
                  </a:lnTo>
                  <a:lnTo>
                    <a:pt x="556" y="64"/>
                  </a:lnTo>
                  <a:lnTo>
                    <a:pt x="551" y="60"/>
                  </a:lnTo>
                  <a:lnTo>
                    <a:pt x="547" y="58"/>
                  </a:lnTo>
                  <a:lnTo>
                    <a:pt x="543" y="54"/>
                  </a:lnTo>
                  <a:lnTo>
                    <a:pt x="538" y="51"/>
                  </a:lnTo>
                  <a:lnTo>
                    <a:pt x="533" y="47"/>
                  </a:lnTo>
                  <a:lnTo>
                    <a:pt x="528" y="44"/>
                  </a:lnTo>
                  <a:lnTo>
                    <a:pt x="523" y="40"/>
                  </a:lnTo>
                  <a:lnTo>
                    <a:pt x="519" y="38"/>
                  </a:lnTo>
                  <a:lnTo>
                    <a:pt x="513" y="34"/>
                  </a:lnTo>
                  <a:lnTo>
                    <a:pt x="508" y="31"/>
                  </a:lnTo>
                  <a:lnTo>
                    <a:pt x="502" y="27"/>
                  </a:lnTo>
                  <a:lnTo>
                    <a:pt x="497" y="26"/>
                  </a:lnTo>
                  <a:lnTo>
                    <a:pt x="494" y="23"/>
                  </a:lnTo>
                  <a:lnTo>
                    <a:pt x="490" y="22"/>
                  </a:lnTo>
                  <a:lnTo>
                    <a:pt x="487" y="20"/>
                  </a:lnTo>
                  <a:lnTo>
                    <a:pt x="484" y="19"/>
                  </a:lnTo>
                  <a:lnTo>
                    <a:pt x="481" y="18"/>
                  </a:lnTo>
                  <a:lnTo>
                    <a:pt x="477" y="16"/>
                  </a:lnTo>
                  <a:lnTo>
                    <a:pt x="474" y="15"/>
                  </a:lnTo>
                  <a:lnTo>
                    <a:pt x="471" y="14"/>
                  </a:lnTo>
                  <a:lnTo>
                    <a:pt x="467" y="12"/>
                  </a:lnTo>
                  <a:lnTo>
                    <a:pt x="464" y="12"/>
                  </a:lnTo>
                  <a:lnTo>
                    <a:pt x="460" y="11"/>
                  </a:lnTo>
                  <a:lnTo>
                    <a:pt x="457" y="10"/>
                  </a:lnTo>
                  <a:lnTo>
                    <a:pt x="453" y="8"/>
                  </a:lnTo>
                  <a:lnTo>
                    <a:pt x="450" y="7"/>
                  </a:lnTo>
                  <a:lnTo>
                    <a:pt x="446" y="7"/>
                  </a:lnTo>
                  <a:lnTo>
                    <a:pt x="442" y="7"/>
                  </a:lnTo>
                  <a:lnTo>
                    <a:pt x="438" y="6"/>
                  </a:lnTo>
                  <a:lnTo>
                    <a:pt x="434" y="4"/>
                  </a:lnTo>
                  <a:lnTo>
                    <a:pt x="430" y="4"/>
                  </a:lnTo>
                  <a:lnTo>
                    <a:pt x="426" y="3"/>
                  </a:lnTo>
                  <a:lnTo>
                    <a:pt x="422" y="3"/>
                  </a:lnTo>
                  <a:lnTo>
                    <a:pt x="418" y="2"/>
                  </a:lnTo>
                  <a:lnTo>
                    <a:pt x="414" y="2"/>
                  </a:lnTo>
                  <a:lnTo>
                    <a:pt x="410" y="2"/>
                  </a:lnTo>
                  <a:lnTo>
                    <a:pt x="405" y="0"/>
                  </a:lnTo>
                  <a:lnTo>
                    <a:pt x="400" y="0"/>
                  </a:lnTo>
                  <a:lnTo>
                    <a:pt x="396" y="0"/>
                  </a:lnTo>
                  <a:lnTo>
                    <a:pt x="391" y="0"/>
                  </a:lnTo>
                  <a:lnTo>
                    <a:pt x="386" y="0"/>
                  </a:lnTo>
                  <a:lnTo>
                    <a:pt x="382" y="0"/>
                  </a:lnTo>
                  <a:lnTo>
                    <a:pt x="377" y="0"/>
                  </a:lnTo>
                  <a:lnTo>
                    <a:pt x="37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5" name="Freeform 159"/>
            <p:cNvSpPr>
              <a:spLocks/>
            </p:cNvSpPr>
            <p:nvPr/>
          </p:nvSpPr>
          <p:spPr bwMode="auto">
            <a:xfrm>
              <a:off x="4189" y="3137"/>
              <a:ext cx="18" cy="35"/>
            </a:xfrm>
            <a:custGeom>
              <a:avLst/>
              <a:gdLst>
                <a:gd name="T0" fmla="*/ 38 w 55"/>
                <a:gd name="T1" fmla="*/ 138 h 138"/>
                <a:gd name="T2" fmla="*/ 55 w 55"/>
                <a:gd name="T3" fmla="*/ 47 h 138"/>
                <a:gd name="T4" fmla="*/ 28 w 55"/>
                <a:gd name="T5" fmla="*/ 0 h 138"/>
                <a:gd name="T6" fmla="*/ 0 w 55"/>
                <a:gd name="T7" fmla="*/ 44 h 138"/>
                <a:gd name="T8" fmla="*/ 9 w 55"/>
                <a:gd name="T9" fmla="*/ 56 h 138"/>
                <a:gd name="T10" fmla="*/ 20 w 55"/>
                <a:gd name="T11" fmla="*/ 135 h 138"/>
                <a:gd name="T12" fmla="*/ 38 w 55"/>
                <a:gd name="T13" fmla="*/ 138 h 138"/>
                <a:gd name="T14" fmla="*/ 38 w 55"/>
                <a:gd name="T15" fmla="*/ 138 h 1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138"/>
                <a:gd name="T26" fmla="*/ 55 w 55"/>
                <a:gd name="T27" fmla="*/ 138 h 1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138">
                  <a:moveTo>
                    <a:pt x="38" y="138"/>
                  </a:moveTo>
                  <a:lnTo>
                    <a:pt x="55" y="47"/>
                  </a:lnTo>
                  <a:lnTo>
                    <a:pt x="28" y="0"/>
                  </a:lnTo>
                  <a:lnTo>
                    <a:pt x="0" y="44"/>
                  </a:lnTo>
                  <a:lnTo>
                    <a:pt x="9" y="56"/>
                  </a:lnTo>
                  <a:lnTo>
                    <a:pt x="20" y="135"/>
                  </a:lnTo>
                  <a:lnTo>
                    <a:pt x="38" y="138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6" name="Freeform 160"/>
            <p:cNvSpPr>
              <a:spLocks/>
            </p:cNvSpPr>
            <p:nvPr/>
          </p:nvSpPr>
          <p:spPr bwMode="auto">
            <a:xfrm>
              <a:off x="4195" y="3128"/>
              <a:ext cx="16" cy="43"/>
            </a:xfrm>
            <a:custGeom>
              <a:avLst/>
              <a:gdLst>
                <a:gd name="T0" fmla="*/ 11 w 47"/>
                <a:gd name="T1" fmla="*/ 1 h 173"/>
                <a:gd name="T2" fmla="*/ 14 w 47"/>
                <a:gd name="T3" fmla="*/ 0 h 173"/>
                <a:gd name="T4" fmla="*/ 17 w 47"/>
                <a:gd name="T5" fmla="*/ 1 h 173"/>
                <a:gd name="T6" fmla="*/ 20 w 47"/>
                <a:gd name="T7" fmla="*/ 1 h 173"/>
                <a:gd name="T8" fmla="*/ 24 w 47"/>
                <a:gd name="T9" fmla="*/ 4 h 173"/>
                <a:gd name="T10" fmla="*/ 26 w 47"/>
                <a:gd name="T11" fmla="*/ 5 h 173"/>
                <a:gd name="T12" fmla="*/ 29 w 47"/>
                <a:gd name="T13" fmla="*/ 8 h 173"/>
                <a:gd name="T14" fmla="*/ 32 w 47"/>
                <a:gd name="T15" fmla="*/ 10 h 173"/>
                <a:gd name="T16" fmla="*/ 35 w 47"/>
                <a:gd name="T17" fmla="*/ 16 h 173"/>
                <a:gd name="T18" fmla="*/ 37 w 47"/>
                <a:gd name="T19" fmla="*/ 20 h 173"/>
                <a:gd name="T20" fmla="*/ 40 w 47"/>
                <a:gd name="T21" fmla="*/ 24 h 173"/>
                <a:gd name="T22" fmla="*/ 41 w 47"/>
                <a:gd name="T23" fmla="*/ 29 h 173"/>
                <a:gd name="T24" fmla="*/ 44 w 47"/>
                <a:gd name="T25" fmla="*/ 36 h 173"/>
                <a:gd name="T26" fmla="*/ 45 w 47"/>
                <a:gd name="T27" fmla="*/ 41 h 173"/>
                <a:gd name="T28" fmla="*/ 46 w 47"/>
                <a:gd name="T29" fmla="*/ 48 h 173"/>
                <a:gd name="T30" fmla="*/ 46 w 47"/>
                <a:gd name="T31" fmla="*/ 52 h 173"/>
                <a:gd name="T32" fmla="*/ 47 w 47"/>
                <a:gd name="T33" fmla="*/ 54 h 173"/>
                <a:gd name="T34" fmla="*/ 47 w 47"/>
                <a:gd name="T35" fmla="*/ 60 h 173"/>
                <a:gd name="T36" fmla="*/ 47 w 47"/>
                <a:gd name="T37" fmla="*/ 64 h 173"/>
                <a:gd name="T38" fmla="*/ 46 w 47"/>
                <a:gd name="T39" fmla="*/ 68 h 173"/>
                <a:gd name="T40" fmla="*/ 44 w 47"/>
                <a:gd name="T41" fmla="*/ 73 h 173"/>
                <a:gd name="T42" fmla="*/ 42 w 47"/>
                <a:gd name="T43" fmla="*/ 77 h 173"/>
                <a:gd name="T44" fmla="*/ 41 w 47"/>
                <a:gd name="T45" fmla="*/ 81 h 173"/>
                <a:gd name="T46" fmla="*/ 40 w 47"/>
                <a:gd name="T47" fmla="*/ 85 h 173"/>
                <a:gd name="T48" fmla="*/ 38 w 47"/>
                <a:gd name="T49" fmla="*/ 89 h 173"/>
                <a:gd name="T50" fmla="*/ 36 w 47"/>
                <a:gd name="T51" fmla="*/ 94 h 173"/>
                <a:gd name="T52" fmla="*/ 35 w 47"/>
                <a:gd name="T53" fmla="*/ 100 h 173"/>
                <a:gd name="T54" fmla="*/ 34 w 47"/>
                <a:gd name="T55" fmla="*/ 105 h 173"/>
                <a:gd name="T56" fmla="*/ 32 w 47"/>
                <a:gd name="T57" fmla="*/ 112 h 173"/>
                <a:gd name="T58" fmla="*/ 31 w 47"/>
                <a:gd name="T59" fmla="*/ 114 h 173"/>
                <a:gd name="T60" fmla="*/ 30 w 47"/>
                <a:gd name="T61" fmla="*/ 118 h 173"/>
                <a:gd name="T62" fmla="*/ 29 w 47"/>
                <a:gd name="T63" fmla="*/ 124 h 173"/>
                <a:gd name="T64" fmla="*/ 29 w 47"/>
                <a:gd name="T65" fmla="*/ 128 h 173"/>
                <a:gd name="T66" fmla="*/ 27 w 47"/>
                <a:gd name="T67" fmla="*/ 132 h 173"/>
                <a:gd name="T68" fmla="*/ 26 w 47"/>
                <a:gd name="T69" fmla="*/ 137 h 173"/>
                <a:gd name="T70" fmla="*/ 25 w 47"/>
                <a:gd name="T71" fmla="*/ 141 h 173"/>
                <a:gd name="T72" fmla="*/ 25 w 47"/>
                <a:gd name="T73" fmla="*/ 148 h 173"/>
                <a:gd name="T74" fmla="*/ 24 w 47"/>
                <a:gd name="T75" fmla="*/ 153 h 173"/>
                <a:gd name="T76" fmla="*/ 23 w 47"/>
                <a:gd name="T77" fmla="*/ 158 h 173"/>
                <a:gd name="T78" fmla="*/ 22 w 47"/>
                <a:gd name="T79" fmla="*/ 165 h 173"/>
                <a:gd name="T80" fmla="*/ 21 w 47"/>
                <a:gd name="T81" fmla="*/ 173 h 173"/>
                <a:gd name="T82" fmla="*/ 14 w 47"/>
                <a:gd name="T83" fmla="*/ 173 h 173"/>
                <a:gd name="T84" fmla="*/ 29 w 47"/>
                <a:gd name="T85" fmla="*/ 88 h 173"/>
                <a:gd name="T86" fmla="*/ 26 w 47"/>
                <a:gd name="T87" fmla="*/ 86 h 173"/>
                <a:gd name="T88" fmla="*/ 22 w 47"/>
                <a:gd name="T89" fmla="*/ 85 h 173"/>
                <a:gd name="T90" fmla="*/ 20 w 47"/>
                <a:gd name="T91" fmla="*/ 82 h 173"/>
                <a:gd name="T92" fmla="*/ 18 w 47"/>
                <a:gd name="T93" fmla="*/ 81 h 173"/>
                <a:gd name="T94" fmla="*/ 14 w 47"/>
                <a:gd name="T95" fmla="*/ 76 h 173"/>
                <a:gd name="T96" fmla="*/ 11 w 47"/>
                <a:gd name="T97" fmla="*/ 73 h 173"/>
                <a:gd name="T98" fmla="*/ 8 w 47"/>
                <a:gd name="T99" fmla="*/ 68 h 173"/>
                <a:gd name="T100" fmla="*/ 6 w 47"/>
                <a:gd name="T101" fmla="*/ 62 h 173"/>
                <a:gd name="T102" fmla="*/ 5 w 47"/>
                <a:gd name="T103" fmla="*/ 57 h 173"/>
                <a:gd name="T104" fmla="*/ 4 w 47"/>
                <a:gd name="T105" fmla="*/ 53 h 173"/>
                <a:gd name="T106" fmla="*/ 3 w 47"/>
                <a:gd name="T107" fmla="*/ 48 h 173"/>
                <a:gd name="T108" fmla="*/ 2 w 47"/>
                <a:gd name="T109" fmla="*/ 42 h 173"/>
                <a:gd name="T110" fmla="*/ 2 w 47"/>
                <a:gd name="T111" fmla="*/ 37 h 173"/>
                <a:gd name="T112" fmla="*/ 2 w 47"/>
                <a:gd name="T113" fmla="*/ 34 h 173"/>
                <a:gd name="T114" fmla="*/ 1 w 47"/>
                <a:gd name="T115" fmla="*/ 28 h 173"/>
                <a:gd name="T116" fmla="*/ 0 w 47"/>
                <a:gd name="T117" fmla="*/ 24 h 173"/>
                <a:gd name="T118" fmla="*/ 11 w 47"/>
                <a:gd name="T119" fmla="*/ 1 h 173"/>
                <a:gd name="T120" fmla="*/ 11 w 47"/>
                <a:gd name="T121" fmla="*/ 1 h 1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"/>
                <a:gd name="T184" fmla="*/ 0 h 173"/>
                <a:gd name="T185" fmla="*/ 47 w 47"/>
                <a:gd name="T186" fmla="*/ 173 h 17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" h="173">
                  <a:moveTo>
                    <a:pt x="11" y="1"/>
                  </a:moveTo>
                  <a:lnTo>
                    <a:pt x="14" y="0"/>
                  </a:lnTo>
                  <a:lnTo>
                    <a:pt x="17" y="1"/>
                  </a:lnTo>
                  <a:lnTo>
                    <a:pt x="20" y="1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9" y="8"/>
                  </a:lnTo>
                  <a:lnTo>
                    <a:pt x="32" y="10"/>
                  </a:lnTo>
                  <a:lnTo>
                    <a:pt x="35" y="16"/>
                  </a:lnTo>
                  <a:lnTo>
                    <a:pt x="37" y="20"/>
                  </a:lnTo>
                  <a:lnTo>
                    <a:pt x="40" y="24"/>
                  </a:lnTo>
                  <a:lnTo>
                    <a:pt x="41" y="29"/>
                  </a:lnTo>
                  <a:lnTo>
                    <a:pt x="44" y="36"/>
                  </a:lnTo>
                  <a:lnTo>
                    <a:pt x="45" y="41"/>
                  </a:lnTo>
                  <a:lnTo>
                    <a:pt x="46" y="48"/>
                  </a:lnTo>
                  <a:lnTo>
                    <a:pt x="46" y="52"/>
                  </a:lnTo>
                  <a:lnTo>
                    <a:pt x="47" y="54"/>
                  </a:lnTo>
                  <a:lnTo>
                    <a:pt x="47" y="60"/>
                  </a:lnTo>
                  <a:lnTo>
                    <a:pt x="47" y="64"/>
                  </a:lnTo>
                  <a:lnTo>
                    <a:pt x="46" y="68"/>
                  </a:lnTo>
                  <a:lnTo>
                    <a:pt x="44" y="73"/>
                  </a:lnTo>
                  <a:lnTo>
                    <a:pt x="42" y="77"/>
                  </a:lnTo>
                  <a:lnTo>
                    <a:pt x="41" y="81"/>
                  </a:lnTo>
                  <a:lnTo>
                    <a:pt x="40" y="85"/>
                  </a:lnTo>
                  <a:lnTo>
                    <a:pt x="38" y="89"/>
                  </a:lnTo>
                  <a:lnTo>
                    <a:pt x="36" y="94"/>
                  </a:lnTo>
                  <a:lnTo>
                    <a:pt x="35" y="100"/>
                  </a:lnTo>
                  <a:lnTo>
                    <a:pt x="34" y="105"/>
                  </a:lnTo>
                  <a:lnTo>
                    <a:pt x="32" y="112"/>
                  </a:lnTo>
                  <a:lnTo>
                    <a:pt x="31" y="114"/>
                  </a:lnTo>
                  <a:lnTo>
                    <a:pt x="30" y="118"/>
                  </a:lnTo>
                  <a:lnTo>
                    <a:pt x="29" y="124"/>
                  </a:lnTo>
                  <a:lnTo>
                    <a:pt x="29" y="128"/>
                  </a:lnTo>
                  <a:lnTo>
                    <a:pt x="27" y="132"/>
                  </a:lnTo>
                  <a:lnTo>
                    <a:pt x="26" y="137"/>
                  </a:lnTo>
                  <a:lnTo>
                    <a:pt x="25" y="141"/>
                  </a:lnTo>
                  <a:lnTo>
                    <a:pt x="25" y="148"/>
                  </a:lnTo>
                  <a:lnTo>
                    <a:pt x="24" y="153"/>
                  </a:lnTo>
                  <a:lnTo>
                    <a:pt x="23" y="158"/>
                  </a:lnTo>
                  <a:lnTo>
                    <a:pt x="22" y="165"/>
                  </a:lnTo>
                  <a:lnTo>
                    <a:pt x="21" y="173"/>
                  </a:lnTo>
                  <a:lnTo>
                    <a:pt x="14" y="173"/>
                  </a:lnTo>
                  <a:lnTo>
                    <a:pt x="29" y="88"/>
                  </a:lnTo>
                  <a:lnTo>
                    <a:pt x="26" y="86"/>
                  </a:lnTo>
                  <a:lnTo>
                    <a:pt x="22" y="85"/>
                  </a:lnTo>
                  <a:lnTo>
                    <a:pt x="20" y="82"/>
                  </a:lnTo>
                  <a:lnTo>
                    <a:pt x="18" y="81"/>
                  </a:lnTo>
                  <a:lnTo>
                    <a:pt x="14" y="76"/>
                  </a:lnTo>
                  <a:lnTo>
                    <a:pt x="11" y="73"/>
                  </a:lnTo>
                  <a:lnTo>
                    <a:pt x="8" y="68"/>
                  </a:lnTo>
                  <a:lnTo>
                    <a:pt x="6" y="62"/>
                  </a:lnTo>
                  <a:lnTo>
                    <a:pt x="5" y="57"/>
                  </a:lnTo>
                  <a:lnTo>
                    <a:pt x="4" y="53"/>
                  </a:lnTo>
                  <a:lnTo>
                    <a:pt x="3" y="48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4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7" name="Freeform 161"/>
            <p:cNvSpPr>
              <a:spLocks/>
            </p:cNvSpPr>
            <p:nvPr/>
          </p:nvSpPr>
          <p:spPr bwMode="auto">
            <a:xfrm>
              <a:off x="4186" y="3132"/>
              <a:ext cx="11" cy="42"/>
            </a:xfrm>
            <a:custGeom>
              <a:avLst/>
              <a:gdLst>
                <a:gd name="T0" fmla="*/ 11 w 35"/>
                <a:gd name="T1" fmla="*/ 65 h 167"/>
                <a:gd name="T2" fmla="*/ 35 w 35"/>
                <a:gd name="T3" fmla="*/ 7 h 167"/>
                <a:gd name="T4" fmla="*/ 34 w 35"/>
                <a:gd name="T5" fmla="*/ 4 h 167"/>
                <a:gd name="T6" fmla="*/ 33 w 35"/>
                <a:gd name="T7" fmla="*/ 3 h 167"/>
                <a:gd name="T8" fmla="*/ 32 w 35"/>
                <a:gd name="T9" fmla="*/ 0 h 167"/>
                <a:gd name="T10" fmla="*/ 31 w 35"/>
                <a:gd name="T11" fmla="*/ 0 h 167"/>
                <a:gd name="T12" fmla="*/ 29 w 35"/>
                <a:gd name="T13" fmla="*/ 3 h 167"/>
                <a:gd name="T14" fmla="*/ 28 w 35"/>
                <a:gd name="T15" fmla="*/ 7 h 167"/>
                <a:gd name="T16" fmla="*/ 26 w 35"/>
                <a:gd name="T17" fmla="*/ 11 h 167"/>
                <a:gd name="T18" fmla="*/ 24 w 35"/>
                <a:gd name="T19" fmla="*/ 16 h 167"/>
                <a:gd name="T20" fmla="*/ 22 w 35"/>
                <a:gd name="T21" fmla="*/ 20 h 167"/>
                <a:gd name="T22" fmla="*/ 20 w 35"/>
                <a:gd name="T23" fmla="*/ 25 h 167"/>
                <a:gd name="T24" fmla="*/ 17 w 35"/>
                <a:gd name="T25" fmla="*/ 31 h 167"/>
                <a:gd name="T26" fmla="*/ 16 w 35"/>
                <a:gd name="T27" fmla="*/ 36 h 167"/>
                <a:gd name="T28" fmla="*/ 13 w 35"/>
                <a:gd name="T29" fmla="*/ 40 h 167"/>
                <a:gd name="T30" fmla="*/ 11 w 35"/>
                <a:gd name="T31" fmla="*/ 45 h 167"/>
                <a:gd name="T32" fmla="*/ 9 w 35"/>
                <a:gd name="T33" fmla="*/ 49 h 167"/>
                <a:gd name="T34" fmla="*/ 7 w 35"/>
                <a:gd name="T35" fmla="*/ 55 h 167"/>
                <a:gd name="T36" fmla="*/ 5 w 35"/>
                <a:gd name="T37" fmla="*/ 59 h 167"/>
                <a:gd name="T38" fmla="*/ 3 w 35"/>
                <a:gd name="T39" fmla="*/ 64 h 167"/>
                <a:gd name="T40" fmla="*/ 1 w 35"/>
                <a:gd name="T41" fmla="*/ 68 h 167"/>
                <a:gd name="T42" fmla="*/ 0 w 35"/>
                <a:gd name="T43" fmla="*/ 71 h 167"/>
                <a:gd name="T44" fmla="*/ 15 w 35"/>
                <a:gd name="T45" fmla="*/ 85 h 167"/>
                <a:gd name="T46" fmla="*/ 15 w 35"/>
                <a:gd name="T47" fmla="*/ 88 h 167"/>
                <a:gd name="T48" fmla="*/ 15 w 35"/>
                <a:gd name="T49" fmla="*/ 91 h 167"/>
                <a:gd name="T50" fmla="*/ 15 w 35"/>
                <a:gd name="T51" fmla="*/ 95 h 167"/>
                <a:gd name="T52" fmla="*/ 16 w 35"/>
                <a:gd name="T53" fmla="*/ 100 h 167"/>
                <a:gd name="T54" fmla="*/ 16 w 35"/>
                <a:gd name="T55" fmla="*/ 104 h 167"/>
                <a:gd name="T56" fmla="*/ 16 w 35"/>
                <a:gd name="T57" fmla="*/ 109 h 167"/>
                <a:gd name="T58" fmla="*/ 17 w 35"/>
                <a:gd name="T59" fmla="*/ 116 h 167"/>
                <a:gd name="T60" fmla="*/ 17 w 35"/>
                <a:gd name="T61" fmla="*/ 123 h 167"/>
                <a:gd name="T62" fmla="*/ 17 w 35"/>
                <a:gd name="T63" fmla="*/ 129 h 167"/>
                <a:gd name="T64" fmla="*/ 18 w 35"/>
                <a:gd name="T65" fmla="*/ 136 h 167"/>
                <a:gd name="T66" fmla="*/ 19 w 35"/>
                <a:gd name="T67" fmla="*/ 141 h 167"/>
                <a:gd name="T68" fmla="*/ 19 w 35"/>
                <a:gd name="T69" fmla="*/ 148 h 167"/>
                <a:gd name="T70" fmla="*/ 19 w 35"/>
                <a:gd name="T71" fmla="*/ 153 h 167"/>
                <a:gd name="T72" fmla="*/ 20 w 35"/>
                <a:gd name="T73" fmla="*/ 159 h 167"/>
                <a:gd name="T74" fmla="*/ 20 w 35"/>
                <a:gd name="T75" fmla="*/ 163 h 167"/>
                <a:gd name="T76" fmla="*/ 21 w 35"/>
                <a:gd name="T77" fmla="*/ 167 h 167"/>
                <a:gd name="T78" fmla="*/ 27 w 35"/>
                <a:gd name="T79" fmla="*/ 163 h 167"/>
                <a:gd name="T80" fmla="*/ 23 w 35"/>
                <a:gd name="T81" fmla="*/ 81 h 167"/>
                <a:gd name="T82" fmla="*/ 11 w 35"/>
                <a:gd name="T83" fmla="*/ 65 h 167"/>
                <a:gd name="T84" fmla="*/ 11 w 35"/>
                <a:gd name="T85" fmla="*/ 65 h 1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5"/>
                <a:gd name="T130" fmla="*/ 0 h 167"/>
                <a:gd name="T131" fmla="*/ 35 w 35"/>
                <a:gd name="T132" fmla="*/ 167 h 16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5" h="167">
                  <a:moveTo>
                    <a:pt x="11" y="65"/>
                  </a:moveTo>
                  <a:lnTo>
                    <a:pt x="35" y="7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3"/>
                  </a:lnTo>
                  <a:lnTo>
                    <a:pt x="28" y="7"/>
                  </a:lnTo>
                  <a:lnTo>
                    <a:pt x="26" y="11"/>
                  </a:lnTo>
                  <a:lnTo>
                    <a:pt x="24" y="16"/>
                  </a:lnTo>
                  <a:lnTo>
                    <a:pt x="22" y="20"/>
                  </a:lnTo>
                  <a:lnTo>
                    <a:pt x="20" y="25"/>
                  </a:lnTo>
                  <a:lnTo>
                    <a:pt x="17" y="31"/>
                  </a:lnTo>
                  <a:lnTo>
                    <a:pt x="16" y="36"/>
                  </a:lnTo>
                  <a:lnTo>
                    <a:pt x="13" y="40"/>
                  </a:lnTo>
                  <a:lnTo>
                    <a:pt x="11" y="45"/>
                  </a:lnTo>
                  <a:lnTo>
                    <a:pt x="9" y="49"/>
                  </a:lnTo>
                  <a:lnTo>
                    <a:pt x="7" y="55"/>
                  </a:lnTo>
                  <a:lnTo>
                    <a:pt x="5" y="59"/>
                  </a:lnTo>
                  <a:lnTo>
                    <a:pt x="3" y="64"/>
                  </a:lnTo>
                  <a:lnTo>
                    <a:pt x="1" y="68"/>
                  </a:lnTo>
                  <a:lnTo>
                    <a:pt x="0" y="71"/>
                  </a:lnTo>
                  <a:lnTo>
                    <a:pt x="15" y="85"/>
                  </a:lnTo>
                  <a:lnTo>
                    <a:pt x="15" y="88"/>
                  </a:lnTo>
                  <a:lnTo>
                    <a:pt x="15" y="91"/>
                  </a:lnTo>
                  <a:lnTo>
                    <a:pt x="15" y="95"/>
                  </a:lnTo>
                  <a:lnTo>
                    <a:pt x="16" y="100"/>
                  </a:lnTo>
                  <a:lnTo>
                    <a:pt x="16" y="104"/>
                  </a:lnTo>
                  <a:lnTo>
                    <a:pt x="16" y="109"/>
                  </a:lnTo>
                  <a:lnTo>
                    <a:pt x="17" y="116"/>
                  </a:lnTo>
                  <a:lnTo>
                    <a:pt x="17" y="123"/>
                  </a:lnTo>
                  <a:lnTo>
                    <a:pt x="17" y="129"/>
                  </a:lnTo>
                  <a:lnTo>
                    <a:pt x="18" y="136"/>
                  </a:lnTo>
                  <a:lnTo>
                    <a:pt x="19" y="141"/>
                  </a:lnTo>
                  <a:lnTo>
                    <a:pt x="19" y="148"/>
                  </a:lnTo>
                  <a:lnTo>
                    <a:pt x="19" y="153"/>
                  </a:lnTo>
                  <a:lnTo>
                    <a:pt x="20" y="159"/>
                  </a:lnTo>
                  <a:lnTo>
                    <a:pt x="20" y="163"/>
                  </a:lnTo>
                  <a:lnTo>
                    <a:pt x="21" y="167"/>
                  </a:lnTo>
                  <a:lnTo>
                    <a:pt x="27" y="163"/>
                  </a:lnTo>
                  <a:lnTo>
                    <a:pt x="23" y="81"/>
                  </a:lnTo>
                  <a:lnTo>
                    <a:pt x="11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" name="Freeform 162"/>
            <p:cNvSpPr>
              <a:spLocks/>
            </p:cNvSpPr>
            <p:nvPr/>
          </p:nvSpPr>
          <p:spPr bwMode="auto">
            <a:xfrm>
              <a:off x="4201" y="3165"/>
              <a:ext cx="66" cy="139"/>
            </a:xfrm>
            <a:custGeom>
              <a:avLst/>
              <a:gdLst>
                <a:gd name="T0" fmla="*/ 63 w 199"/>
                <a:gd name="T1" fmla="*/ 0 h 556"/>
                <a:gd name="T2" fmla="*/ 78 w 199"/>
                <a:gd name="T3" fmla="*/ 0 h 556"/>
                <a:gd name="T4" fmla="*/ 90 w 199"/>
                <a:gd name="T5" fmla="*/ 0 h 556"/>
                <a:gd name="T6" fmla="*/ 108 w 199"/>
                <a:gd name="T7" fmla="*/ 0 h 556"/>
                <a:gd name="T8" fmla="*/ 120 w 199"/>
                <a:gd name="T9" fmla="*/ 0 h 556"/>
                <a:gd name="T10" fmla="*/ 133 w 199"/>
                <a:gd name="T11" fmla="*/ 0 h 556"/>
                <a:gd name="T12" fmla="*/ 144 w 199"/>
                <a:gd name="T13" fmla="*/ 4 h 556"/>
                <a:gd name="T14" fmla="*/ 153 w 199"/>
                <a:gd name="T15" fmla="*/ 22 h 556"/>
                <a:gd name="T16" fmla="*/ 159 w 199"/>
                <a:gd name="T17" fmla="*/ 40 h 556"/>
                <a:gd name="T18" fmla="*/ 165 w 199"/>
                <a:gd name="T19" fmla="*/ 58 h 556"/>
                <a:gd name="T20" fmla="*/ 170 w 199"/>
                <a:gd name="T21" fmla="*/ 76 h 556"/>
                <a:gd name="T22" fmla="*/ 174 w 199"/>
                <a:gd name="T23" fmla="*/ 95 h 556"/>
                <a:gd name="T24" fmla="*/ 179 w 199"/>
                <a:gd name="T25" fmla="*/ 115 h 556"/>
                <a:gd name="T26" fmla="*/ 184 w 199"/>
                <a:gd name="T27" fmla="*/ 134 h 556"/>
                <a:gd name="T28" fmla="*/ 188 w 199"/>
                <a:gd name="T29" fmla="*/ 154 h 556"/>
                <a:gd name="T30" fmla="*/ 192 w 199"/>
                <a:gd name="T31" fmla="*/ 179 h 556"/>
                <a:gd name="T32" fmla="*/ 194 w 199"/>
                <a:gd name="T33" fmla="*/ 204 h 556"/>
                <a:gd name="T34" fmla="*/ 197 w 199"/>
                <a:gd name="T35" fmla="*/ 230 h 556"/>
                <a:gd name="T36" fmla="*/ 198 w 199"/>
                <a:gd name="T37" fmla="*/ 255 h 556"/>
                <a:gd name="T38" fmla="*/ 199 w 199"/>
                <a:gd name="T39" fmla="*/ 282 h 556"/>
                <a:gd name="T40" fmla="*/ 199 w 199"/>
                <a:gd name="T41" fmla="*/ 307 h 556"/>
                <a:gd name="T42" fmla="*/ 198 w 199"/>
                <a:gd name="T43" fmla="*/ 334 h 556"/>
                <a:gd name="T44" fmla="*/ 197 w 199"/>
                <a:gd name="T45" fmla="*/ 360 h 556"/>
                <a:gd name="T46" fmla="*/ 194 w 199"/>
                <a:gd name="T47" fmla="*/ 386 h 556"/>
                <a:gd name="T48" fmla="*/ 192 w 199"/>
                <a:gd name="T49" fmla="*/ 411 h 556"/>
                <a:gd name="T50" fmla="*/ 189 w 199"/>
                <a:gd name="T51" fmla="*/ 436 h 556"/>
                <a:gd name="T52" fmla="*/ 185 w 199"/>
                <a:gd name="T53" fmla="*/ 462 h 556"/>
                <a:gd name="T54" fmla="*/ 181 w 199"/>
                <a:gd name="T55" fmla="*/ 487 h 556"/>
                <a:gd name="T56" fmla="*/ 177 w 199"/>
                <a:gd name="T57" fmla="*/ 512 h 556"/>
                <a:gd name="T58" fmla="*/ 172 w 199"/>
                <a:gd name="T59" fmla="*/ 538 h 556"/>
                <a:gd name="T60" fmla="*/ 163 w 199"/>
                <a:gd name="T61" fmla="*/ 554 h 556"/>
                <a:gd name="T62" fmla="*/ 164 w 199"/>
                <a:gd name="T63" fmla="*/ 527 h 556"/>
                <a:gd name="T64" fmla="*/ 170 w 199"/>
                <a:gd name="T65" fmla="*/ 494 h 556"/>
                <a:gd name="T66" fmla="*/ 175 w 199"/>
                <a:gd name="T67" fmla="*/ 459 h 556"/>
                <a:gd name="T68" fmla="*/ 180 w 199"/>
                <a:gd name="T69" fmla="*/ 424 h 556"/>
                <a:gd name="T70" fmla="*/ 184 w 199"/>
                <a:gd name="T71" fmla="*/ 390 h 556"/>
                <a:gd name="T72" fmla="*/ 187 w 199"/>
                <a:gd name="T73" fmla="*/ 355 h 556"/>
                <a:gd name="T74" fmla="*/ 188 w 199"/>
                <a:gd name="T75" fmla="*/ 320 h 556"/>
                <a:gd name="T76" fmla="*/ 189 w 199"/>
                <a:gd name="T77" fmla="*/ 284 h 556"/>
                <a:gd name="T78" fmla="*/ 188 w 199"/>
                <a:gd name="T79" fmla="*/ 250 h 556"/>
                <a:gd name="T80" fmla="*/ 185 w 199"/>
                <a:gd name="T81" fmla="*/ 215 h 556"/>
                <a:gd name="T82" fmla="*/ 182 w 199"/>
                <a:gd name="T83" fmla="*/ 180 h 556"/>
                <a:gd name="T84" fmla="*/ 176 w 199"/>
                <a:gd name="T85" fmla="*/ 147 h 556"/>
                <a:gd name="T86" fmla="*/ 169 w 199"/>
                <a:gd name="T87" fmla="*/ 115 h 556"/>
                <a:gd name="T88" fmla="*/ 161 w 199"/>
                <a:gd name="T89" fmla="*/ 82 h 556"/>
                <a:gd name="T90" fmla="*/ 151 w 199"/>
                <a:gd name="T91" fmla="*/ 51 h 556"/>
                <a:gd name="T92" fmla="*/ 140 w 199"/>
                <a:gd name="T93" fmla="*/ 22 h 556"/>
                <a:gd name="T94" fmla="*/ 123 w 199"/>
                <a:gd name="T95" fmla="*/ 12 h 556"/>
                <a:gd name="T96" fmla="*/ 106 w 199"/>
                <a:gd name="T97" fmla="*/ 12 h 556"/>
                <a:gd name="T98" fmla="*/ 89 w 199"/>
                <a:gd name="T99" fmla="*/ 12 h 556"/>
                <a:gd name="T100" fmla="*/ 73 w 199"/>
                <a:gd name="T101" fmla="*/ 12 h 556"/>
                <a:gd name="T102" fmla="*/ 56 w 199"/>
                <a:gd name="T103" fmla="*/ 12 h 556"/>
                <a:gd name="T104" fmla="*/ 40 w 199"/>
                <a:gd name="T105" fmla="*/ 12 h 556"/>
                <a:gd name="T106" fmla="*/ 23 w 199"/>
                <a:gd name="T107" fmla="*/ 14 h 556"/>
                <a:gd name="T108" fmla="*/ 7 w 199"/>
                <a:gd name="T109" fmla="*/ 15 h 556"/>
                <a:gd name="T110" fmla="*/ 4 w 199"/>
                <a:gd name="T111" fmla="*/ 3 h 556"/>
                <a:gd name="T112" fmla="*/ 18 w 199"/>
                <a:gd name="T113" fmla="*/ 0 h 556"/>
                <a:gd name="T114" fmla="*/ 36 w 199"/>
                <a:gd name="T115" fmla="*/ 0 h 556"/>
                <a:gd name="T116" fmla="*/ 45 w 199"/>
                <a:gd name="T117" fmla="*/ 0 h 5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9"/>
                <a:gd name="T178" fmla="*/ 0 h 556"/>
                <a:gd name="T179" fmla="*/ 199 w 199"/>
                <a:gd name="T180" fmla="*/ 556 h 5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9" h="556">
                  <a:moveTo>
                    <a:pt x="45" y="0"/>
                  </a:moveTo>
                  <a:lnTo>
                    <a:pt x="51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1" y="0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93" y="0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08" y="0"/>
                  </a:lnTo>
                  <a:lnTo>
                    <a:pt x="111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20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0" y="0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4" y="4"/>
                  </a:lnTo>
                  <a:lnTo>
                    <a:pt x="147" y="8"/>
                  </a:lnTo>
                  <a:lnTo>
                    <a:pt x="149" y="12"/>
                  </a:lnTo>
                  <a:lnTo>
                    <a:pt x="151" y="16"/>
                  </a:lnTo>
                  <a:lnTo>
                    <a:pt x="153" y="22"/>
                  </a:lnTo>
                  <a:lnTo>
                    <a:pt x="154" y="26"/>
                  </a:lnTo>
                  <a:lnTo>
                    <a:pt x="156" y="30"/>
                  </a:lnTo>
                  <a:lnTo>
                    <a:pt x="158" y="35"/>
                  </a:lnTo>
                  <a:lnTo>
                    <a:pt x="159" y="40"/>
                  </a:lnTo>
                  <a:lnTo>
                    <a:pt x="161" y="44"/>
                  </a:lnTo>
                  <a:lnTo>
                    <a:pt x="162" y="48"/>
                  </a:lnTo>
                  <a:lnTo>
                    <a:pt x="164" y="54"/>
                  </a:lnTo>
                  <a:lnTo>
                    <a:pt x="165" y="58"/>
                  </a:lnTo>
                  <a:lnTo>
                    <a:pt x="167" y="63"/>
                  </a:lnTo>
                  <a:lnTo>
                    <a:pt x="168" y="67"/>
                  </a:lnTo>
                  <a:lnTo>
                    <a:pt x="169" y="72"/>
                  </a:lnTo>
                  <a:lnTo>
                    <a:pt x="170" y="76"/>
                  </a:lnTo>
                  <a:lnTo>
                    <a:pt x="172" y="82"/>
                  </a:lnTo>
                  <a:lnTo>
                    <a:pt x="172" y="86"/>
                  </a:lnTo>
                  <a:lnTo>
                    <a:pt x="174" y="91"/>
                  </a:lnTo>
                  <a:lnTo>
                    <a:pt x="174" y="95"/>
                  </a:lnTo>
                  <a:lnTo>
                    <a:pt x="176" y="100"/>
                  </a:lnTo>
                  <a:lnTo>
                    <a:pt x="177" y="106"/>
                  </a:lnTo>
                  <a:lnTo>
                    <a:pt x="178" y="111"/>
                  </a:lnTo>
                  <a:lnTo>
                    <a:pt x="179" y="115"/>
                  </a:lnTo>
                  <a:lnTo>
                    <a:pt x="180" y="119"/>
                  </a:lnTo>
                  <a:lnTo>
                    <a:pt x="181" y="124"/>
                  </a:lnTo>
                  <a:lnTo>
                    <a:pt x="183" y="128"/>
                  </a:lnTo>
                  <a:lnTo>
                    <a:pt x="184" y="134"/>
                  </a:lnTo>
                  <a:lnTo>
                    <a:pt x="185" y="139"/>
                  </a:lnTo>
                  <a:lnTo>
                    <a:pt x="186" y="143"/>
                  </a:lnTo>
                  <a:lnTo>
                    <a:pt x="188" y="148"/>
                  </a:lnTo>
                  <a:lnTo>
                    <a:pt x="188" y="154"/>
                  </a:lnTo>
                  <a:lnTo>
                    <a:pt x="189" y="160"/>
                  </a:lnTo>
                  <a:lnTo>
                    <a:pt x="190" y="166"/>
                  </a:lnTo>
                  <a:lnTo>
                    <a:pt x="191" y="172"/>
                  </a:lnTo>
                  <a:lnTo>
                    <a:pt x="192" y="179"/>
                  </a:lnTo>
                  <a:lnTo>
                    <a:pt x="193" y="184"/>
                  </a:lnTo>
                  <a:lnTo>
                    <a:pt x="193" y="191"/>
                  </a:lnTo>
                  <a:lnTo>
                    <a:pt x="194" y="198"/>
                  </a:lnTo>
                  <a:lnTo>
                    <a:pt x="194" y="204"/>
                  </a:lnTo>
                  <a:lnTo>
                    <a:pt x="195" y="211"/>
                  </a:lnTo>
                  <a:lnTo>
                    <a:pt x="195" y="216"/>
                  </a:lnTo>
                  <a:lnTo>
                    <a:pt x="197" y="223"/>
                  </a:lnTo>
                  <a:lnTo>
                    <a:pt x="197" y="230"/>
                  </a:lnTo>
                  <a:lnTo>
                    <a:pt x="197" y="236"/>
                  </a:lnTo>
                  <a:lnTo>
                    <a:pt x="198" y="243"/>
                  </a:lnTo>
                  <a:lnTo>
                    <a:pt x="198" y="250"/>
                  </a:lnTo>
                  <a:lnTo>
                    <a:pt x="198" y="255"/>
                  </a:lnTo>
                  <a:lnTo>
                    <a:pt x="198" y="262"/>
                  </a:lnTo>
                  <a:lnTo>
                    <a:pt x="198" y="268"/>
                  </a:lnTo>
                  <a:lnTo>
                    <a:pt x="199" y="275"/>
                  </a:lnTo>
                  <a:lnTo>
                    <a:pt x="199" y="282"/>
                  </a:lnTo>
                  <a:lnTo>
                    <a:pt x="199" y="288"/>
                  </a:lnTo>
                  <a:lnTo>
                    <a:pt x="199" y="295"/>
                  </a:lnTo>
                  <a:lnTo>
                    <a:pt x="199" y="302"/>
                  </a:lnTo>
                  <a:lnTo>
                    <a:pt x="199" y="307"/>
                  </a:lnTo>
                  <a:lnTo>
                    <a:pt x="199" y="314"/>
                  </a:lnTo>
                  <a:lnTo>
                    <a:pt x="199" y="320"/>
                  </a:lnTo>
                  <a:lnTo>
                    <a:pt x="199" y="327"/>
                  </a:lnTo>
                  <a:lnTo>
                    <a:pt x="198" y="334"/>
                  </a:lnTo>
                  <a:lnTo>
                    <a:pt x="198" y="340"/>
                  </a:lnTo>
                  <a:lnTo>
                    <a:pt x="198" y="347"/>
                  </a:lnTo>
                  <a:lnTo>
                    <a:pt x="198" y="354"/>
                  </a:lnTo>
                  <a:lnTo>
                    <a:pt x="197" y="360"/>
                  </a:lnTo>
                  <a:lnTo>
                    <a:pt x="197" y="367"/>
                  </a:lnTo>
                  <a:lnTo>
                    <a:pt x="195" y="372"/>
                  </a:lnTo>
                  <a:lnTo>
                    <a:pt x="195" y="379"/>
                  </a:lnTo>
                  <a:lnTo>
                    <a:pt x="194" y="386"/>
                  </a:lnTo>
                  <a:lnTo>
                    <a:pt x="194" y="392"/>
                  </a:lnTo>
                  <a:lnTo>
                    <a:pt x="193" y="399"/>
                  </a:lnTo>
                  <a:lnTo>
                    <a:pt x="193" y="406"/>
                  </a:lnTo>
                  <a:lnTo>
                    <a:pt x="192" y="411"/>
                  </a:lnTo>
                  <a:lnTo>
                    <a:pt x="192" y="418"/>
                  </a:lnTo>
                  <a:lnTo>
                    <a:pt x="190" y="423"/>
                  </a:lnTo>
                  <a:lnTo>
                    <a:pt x="190" y="431"/>
                  </a:lnTo>
                  <a:lnTo>
                    <a:pt x="189" y="436"/>
                  </a:lnTo>
                  <a:lnTo>
                    <a:pt x="188" y="443"/>
                  </a:lnTo>
                  <a:lnTo>
                    <a:pt x="188" y="450"/>
                  </a:lnTo>
                  <a:lnTo>
                    <a:pt x="187" y="456"/>
                  </a:lnTo>
                  <a:lnTo>
                    <a:pt x="185" y="462"/>
                  </a:lnTo>
                  <a:lnTo>
                    <a:pt x="185" y="468"/>
                  </a:lnTo>
                  <a:lnTo>
                    <a:pt x="183" y="475"/>
                  </a:lnTo>
                  <a:lnTo>
                    <a:pt x="183" y="482"/>
                  </a:lnTo>
                  <a:lnTo>
                    <a:pt x="181" y="487"/>
                  </a:lnTo>
                  <a:lnTo>
                    <a:pt x="180" y="494"/>
                  </a:lnTo>
                  <a:lnTo>
                    <a:pt x="179" y="500"/>
                  </a:lnTo>
                  <a:lnTo>
                    <a:pt x="178" y="507"/>
                  </a:lnTo>
                  <a:lnTo>
                    <a:pt x="177" y="512"/>
                  </a:lnTo>
                  <a:lnTo>
                    <a:pt x="175" y="519"/>
                  </a:lnTo>
                  <a:lnTo>
                    <a:pt x="174" y="524"/>
                  </a:lnTo>
                  <a:lnTo>
                    <a:pt x="173" y="531"/>
                  </a:lnTo>
                  <a:lnTo>
                    <a:pt x="172" y="538"/>
                  </a:lnTo>
                  <a:lnTo>
                    <a:pt x="170" y="544"/>
                  </a:lnTo>
                  <a:lnTo>
                    <a:pt x="169" y="550"/>
                  </a:lnTo>
                  <a:lnTo>
                    <a:pt x="168" y="556"/>
                  </a:lnTo>
                  <a:lnTo>
                    <a:pt x="163" y="554"/>
                  </a:lnTo>
                  <a:lnTo>
                    <a:pt x="159" y="552"/>
                  </a:lnTo>
                  <a:lnTo>
                    <a:pt x="161" y="543"/>
                  </a:lnTo>
                  <a:lnTo>
                    <a:pt x="163" y="535"/>
                  </a:lnTo>
                  <a:lnTo>
                    <a:pt x="164" y="527"/>
                  </a:lnTo>
                  <a:lnTo>
                    <a:pt x="166" y="519"/>
                  </a:lnTo>
                  <a:lnTo>
                    <a:pt x="167" y="510"/>
                  </a:lnTo>
                  <a:lnTo>
                    <a:pt x="169" y="502"/>
                  </a:lnTo>
                  <a:lnTo>
                    <a:pt x="170" y="494"/>
                  </a:lnTo>
                  <a:lnTo>
                    <a:pt x="172" y="486"/>
                  </a:lnTo>
                  <a:lnTo>
                    <a:pt x="173" y="476"/>
                  </a:lnTo>
                  <a:lnTo>
                    <a:pt x="174" y="467"/>
                  </a:lnTo>
                  <a:lnTo>
                    <a:pt x="175" y="459"/>
                  </a:lnTo>
                  <a:lnTo>
                    <a:pt x="177" y="451"/>
                  </a:lnTo>
                  <a:lnTo>
                    <a:pt x="178" y="442"/>
                  </a:lnTo>
                  <a:lnTo>
                    <a:pt x="179" y="434"/>
                  </a:lnTo>
                  <a:lnTo>
                    <a:pt x="180" y="424"/>
                  </a:lnTo>
                  <a:lnTo>
                    <a:pt x="182" y="416"/>
                  </a:lnTo>
                  <a:lnTo>
                    <a:pt x="183" y="407"/>
                  </a:lnTo>
                  <a:lnTo>
                    <a:pt x="184" y="399"/>
                  </a:lnTo>
                  <a:lnTo>
                    <a:pt x="184" y="390"/>
                  </a:lnTo>
                  <a:lnTo>
                    <a:pt x="185" y="382"/>
                  </a:lnTo>
                  <a:lnTo>
                    <a:pt x="185" y="372"/>
                  </a:lnTo>
                  <a:lnTo>
                    <a:pt x="187" y="363"/>
                  </a:lnTo>
                  <a:lnTo>
                    <a:pt x="187" y="355"/>
                  </a:lnTo>
                  <a:lnTo>
                    <a:pt x="188" y="347"/>
                  </a:lnTo>
                  <a:lnTo>
                    <a:pt x="188" y="338"/>
                  </a:lnTo>
                  <a:lnTo>
                    <a:pt x="188" y="328"/>
                  </a:lnTo>
                  <a:lnTo>
                    <a:pt x="188" y="320"/>
                  </a:lnTo>
                  <a:lnTo>
                    <a:pt x="189" y="311"/>
                  </a:lnTo>
                  <a:lnTo>
                    <a:pt x="189" y="303"/>
                  </a:lnTo>
                  <a:lnTo>
                    <a:pt x="189" y="294"/>
                  </a:lnTo>
                  <a:lnTo>
                    <a:pt x="189" y="284"/>
                  </a:lnTo>
                  <a:lnTo>
                    <a:pt x="189" y="276"/>
                  </a:lnTo>
                  <a:lnTo>
                    <a:pt x="189" y="268"/>
                  </a:lnTo>
                  <a:lnTo>
                    <a:pt x="188" y="259"/>
                  </a:lnTo>
                  <a:lnTo>
                    <a:pt x="188" y="250"/>
                  </a:lnTo>
                  <a:lnTo>
                    <a:pt x="188" y="242"/>
                  </a:lnTo>
                  <a:lnTo>
                    <a:pt x="187" y="232"/>
                  </a:lnTo>
                  <a:lnTo>
                    <a:pt x="186" y="224"/>
                  </a:lnTo>
                  <a:lnTo>
                    <a:pt x="185" y="215"/>
                  </a:lnTo>
                  <a:lnTo>
                    <a:pt x="185" y="207"/>
                  </a:lnTo>
                  <a:lnTo>
                    <a:pt x="184" y="198"/>
                  </a:lnTo>
                  <a:lnTo>
                    <a:pt x="183" y="190"/>
                  </a:lnTo>
                  <a:lnTo>
                    <a:pt x="182" y="180"/>
                  </a:lnTo>
                  <a:lnTo>
                    <a:pt x="180" y="172"/>
                  </a:lnTo>
                  <a:lnTo>
                    <a:pt x="179" y="164"/>
                  </a:lnTo>
                  <a:lnTo>
                    <a:pt x="178" y="156"/>
                  </a:lnTo>
                  <a:lnTo>
                    <a:pt x="176" y="147"/>
                  </a:lnTo>
                  <a:lnTo>
                    <a:pt x="175" y="140"/>
                  </a:lnTo>
                  <a:lnTo>
                    <a:pt x="173" y="131"/>
                  </a:lnTo>
                  <a:lnTo>
                    <a:pt x="171" y="123"/>
                  </a:lnTo>
                  <a:lnTo>
                    <a:pt x="169" y="115"/>
                  </a:lnTo>
                  <a:lnTo>
                    <a:pt x="168" y="107"/>
                  </a:lnTo>
                  <a:lnTo>
                    <a:pt x="165" y="98"/>
                  </a:lnTo>
                  <a:lnTo>
                    <a:pt x="163" y="90"/>
                  </a:lnTo>
                  <a:lnTo>
                    <a:pt x="161" y="82"/>
                  </a:lnTo>
                  <a:lnTo>
                    <a:pt x="159" y="75"/>
                  </a:lnTo>
                  <a:lnTo>
                    <a:pt x="157" y="67"/>
                  </a:lnTo>
                  <a:lnTo>
                    <a:pt x="154" y="59"/>
                  </a:lnTo>
                  <a:lnTo>
                    <a:pt x="151" y="51"/>
                  </a:lnTo>
                  <a:lnTo>
                    <a:pt x="149" y="43"/>
                  </a:lnTo>
                  <a:lnTo>
                    <a:pt x="145" y="36"/>
                  </a:lnTo>
                  <a:lnTo>
                    <a:pt x="143" y="28"/>
                  </a:lnTo>
                  <a:lnTo>
                    <a:pt x="140" y="22"/>
                  </a:lnTo>
                  <a:lnTo>
                    <a:pt x="137" y="15"/>
                  </a:lnTo>
                  <a:lnTo>
                    <a:pt x="132" y="14"/>
                  </a:lnTo>
                  <a:lnTo>
                    <a:pt x="128" y="14"/>
                  </a:lnTo>
                  <a:lnTo>
                    <a:pt x="123" y="12"/>
                  </a:lnTo>
                  <a:lnTo>
                    <a:pt x="119" y="12"/>
                  </a:lnTo>
                  <a:lnTo>
                    <a:pt x="114" y="12"/>
                  </a:lnTo>
                  <a:lnTo>
                    <a:pt x="110" y="12"/>
                  </a:lnTo>
                  <a:lnTo>
                    <a:pt x="106" y="12"/>
                  </a:lnTo>
                  <a:lnTo>
                    <a:pt x="102" y="12"/>
                  </a:lnTo>
                  <a:lnTo>
                    <a:pt x="98" y="12"/>
                  </a:lnTo>
                  <a:lnTo>
                    <a:pt x="94" y="12"/>
                  </a:lnTo>
                  <a:lnTo>
                    <a:pt x="89" y="12"/>
                  </a:lnTo>
                  <a:lnTo>
                    <a:pt x="85" y="12"/>
                  </a:lnTo>
                  <a:lnTo>
                    <a:pt x="81" y="12"/>
                  </a:lnTo>
                  <a:lnTo>
                    <a:pt x="77" y="12"/>
                  </a:lnTo>
                  <a:lnTo>
                    <a:pt x="73" y="12"/>
                  </a:lnTo>
                  <a:lnTo>
                    <a:pt x="69" y="12"/>
                  </a:lnTo>
                  <a:lnTo>
                    <a:pt x="64" y="12"/>
                  </a:lnTo>
                  <a:lnTo>
                    <a:pt x="60" y="12"/>
                  </a:lnTo>
                  <a:lnTo>
                    <a:pt x="56" y="12"/>
                  </a:lnTo>
                  <a:lnTo>
                    <a:pt x="52" y="12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40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28" y="14"/>
                  </a:lnTo>
                  <a:lnTo>
                    <a:pt x="23" y="14"/>
                  </a:lnTo>
                  <a:lnTo>
                    <a:pt x="19" y="14"/>
                  </a:lnTo>
                  <a:lnTo>
                    <a:pt x="15" y="14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3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" name="Freeform 163"/>
            <p:cNvSpPr>
              <a:spLocks/>
            </p:cNvSpPr>
            <p:nvPr/>
          </p:nvSpPr>
          <p:spPr bwMode="auto">
            <a:xfrm>
              <a:off x="4230" y="3203"/>
              <a:ext cx="35" cy="131"/>
            </a:xfrm>
            <a:custGeom>
              <a:avLst/>
              <a:gdLst>
                <a:gd name="T0" fmla="*/ 9 w 104"/>
                <a:gd name="T1" fmla="*/ 15 h 523"/>
                <a:gd name="T2" fmla="*/ 17 w 104"/>
                <a:gd name="T3" fmla="*/ 38 h 523"/>
                <a:gd name="T4" fmla="*/ 25 w 104"/>
                <a:gd name="T5" fmla="*/ 62 h 523"/>
                <a:gd name="T6" fmla="*/ 31 w 104"/>
                <a:gd name="T7" fmla="*/ 86 h 523"/>
                <a:gd name="T8" fmla="*/ 36 w 104"/>
                <a:gd name="T9" fmla="*/ 110 h 523"/>
                <a:gd name="T10" fmla="*/ 42 w 104"/>
                <a:gd name="T11" fmla="*/ 135 h 523"/>
                <a:gd name="T12" fmla="*/ 45 w 104"/>
                <a:gd name="T13" fmla="*/ 160 h 523"/>
                <a:gd name="T14" fmla="*/ 48 w 104"/>
                <a:gd name="T15" fmla="*/ 187 h 523"/>
                <a:gd name="T16" fmla="*/ 50 w 104"/>
                <a:gd name="T17" fmla="*/ 214 h 523"/>
                <a:gd name="T18" fmla="*/ 51 w 104"/>
                <a:gd name="T19" fmla="*/ 239 h 523"/>
                <a:gd name="T20" fmla="*/ 51 w 104"/>
                <a:gd name="T21" fmla="*/ 266 h 523"/>
                <a:gd name="T22" fmla="*/ 51 w 104"/>
                <a:gd name="T23" fmla="*/ 292 h 523"/>
                <a:gd name="T24" fmla="*/ 49 w 104"/>
                <a:gd name="T25" fmla="*/ 319 h 523"/>
                <a:gd name="T26" fmla="*/ 47 w 104"/>
                <a:gd name="T27" fmla="*/ 344 h 523"/>
                <a:gd name="T28" fmla="*/ 44 w 104"/>
                <a:gd name="T29" fmla="*/ 371 h 523"/>
                <a:gd name="T30" fmla="*/ 41 w 104"/>
                <a:gd name="T31" fmla="*/ 396 h 523"/>
                <a:gd name="T32" fmla="*/ 50 w 104"/>
                <a:gd name="T33" fmla="*/ 404 h 523"/>
                <a:gd name="T34" fmla="*/ 57 w 104"/>
                <a:gd name="T35" fmla="*/ 415 h 523"/>
                <a:gd name="T36" fmla="*/ 43 w 104"/>
                <a:gd name="T37" fmla="*/ 435 h 523"/>
                <a:gd name="T38" fmla="*/ 35 w 104"/>
                <a:gd name="T39" fmla="*/ 454 h 523"/>
                <a:gd name="T40" fmla="*/ 67 w 104"/>
                <a:gd name="T41" fmla="*/ 450 h 523"/>
                <a:gd name="T42" fmla="*/ 69 w 104"/>
                <a:gd name="T43" fmla="*/ 466 h 523"/>
                <a:gd name="T44" fmla="*/ 72 w 104"/>
                <a:gd name="T45" fmla="*/ 486 h 523"/>
                <a:gd name="T46" fmla="*/ 75 w 104"/>
                <a:gd name="T47" fmla="*/ 504 h 523"/>
                <a:gd name="T48" fmla="*/ 90 w 104"/>
                <a:gd name="T49" fmla="*/ 483 h 523"/>
                <a:gd name="T50" fmla="*/ 94 w 104"/>
                <a:gd name="T51" fmla="*/ 454 h 523"/>
                <a:gd name="T52" fmla="*/ 88 w 104"/>
                <a:gd name="T53" fmla="*/ 427 h 523"/>
                <a:gd name="T54" fmla="*/ 75 w 104"/>
                <a:gd name="T55" fmla="*/ 412 h 523"/>
                <a:gd name="T56" fmla="*/ 72 w 104"/>
                <a:gd name="T57" fmla="*/ 398 h 523"/>
                <a:gd name="T58" fmla="*/ 92 w 104"/>
                <a:gd name="T59" fmla="*/ 410 h 523"/>
                <a:gd name="T60" fmla="*/ 99 w 104"/>
                <a:gd name="T61" fmla="*/ 424 h 523"/>
                <a:gd name="T62" fmla="*/ 103 w 104"/>
                <a:gd name="T63" fmla="*/ 444 h 523"/>
                <a:gd name="T64" fmla="*/ 104 w 104"/>
                <a:gd name="T65" fmla="*/ 463 h 523"/>
                <a:gd name="T66" fmla="*/ 101 w 104"/>
                <a:gd name="T67" fmla="*/ 483 h 523"/>
                <a:gd name="T68" fmla="*/ 95 w 104"/>
                <a:gd name="T69" fmla="*/ 500 h 523"/>
                <a:gd name="T70" fmla="*/ 83 w 104"/>
                <a:gd name="T71" fmla="*/ 512 h 523"/>
                <a:gd name="T72" fmla="*/ 66 w 104"/>
                <a:gd name="T73" fmla="*/ 516 h 523"/>
                <a:gd name="T74" fmla="*/ 61 w 104"/>
                <a:gd name="T75" fmla="*/ 502 h 523"/>
                <a:gd name="T76" fmla="*/ 61 w 104"/>
                <a:gd name="T77" fmla="*/ 484 h 523"/>
                <a:gd name="T78" fmla="*/ 61 w 104"/>
                <a:gd name="T79" fmla="*/ 466 h 523"/>
                <a:gd name="T80" fmla="*/ 23 w 104"/>
                <a:gd name="T81" fmla="*/ 471 h 523"/>
                <a:gd name="T82" fmla="*/ 25 w 104"/>
                <a:gd name="T83" fmla="*/ 452 h 523"/>
                <a:gd name="T84" fmla="*/ 32 w 104"/>
                <a:gd name="T85" fmla="*/ 430 h 523"/>
                <a:gd name="T86" fmla="*/ 32 w 104"/>
                <a:gd name="T87" fmla="*/ 414 h 523"/>
                <a:gd name="T88" fmla="*/ 35 w 104"/>
                <a:gd name="T89" fmla="*/ 378 h 523"/>
                <a:gd name="T90" fmla="*/ 40 w 104"/>
                <a:gd name="T91" fmla="*/ 346 h 523"/>
                <a:gd name="T92" fmla="*/ 41 w 104"/>
                <a:gd name="T93" fmla="*/ 314 h 523"/>
                <a:gd name="T94" fmla="*/ 42 w 104"/>
                <a:gd name="T95" fmla="*/ 284 h 523"/>
                <a:gd name="T96" fmla="*/ 42 w 104"/>
                <a:gd name="T97" fmla="*/ 255 h 523"/>
                <a:gd name="T98" fmla="*/ 41 w 104"/>
                <a:gd name="T99" fmla="*/ 228 h 523"/>
                <a:gd name="T100" fmla="*/ 40 w 104"/>
                <a:gd name="T101" fmla="*/ 203 h 523"/>
                <a:gd name="T102" fmla="*/ 38 w 104"/>
                <a:gd name="T103" fmla="*/ 179 h 523"/>
                <a:gd name="T104" fmla="*/ 34 w 104"/>
                <a:gd name="T105" fmla="*/ 155 h 523"/>
                <a:gd name="T106" fmla="*/ 30 w 104"/>
                <a:gd name="T107" fmla="*/ 132 h 523"/>
                <a:gd name="T108" fmla="*/ 26 w 104"/>
                <a:gd name="T109" fmla="*/ 111 h 523"/>
                <a:gd name="T110" fmla="*/ 22 w 104"/>
                <a:gd name="T111" fmla="*/ 91 h 523"/>
                <a:gd name="T112" fmla="*/ 16 w 104"/>
                <a:gd name="T113" fmla="*/ 71 h 523"/>
                <a:gd name="T114" fmla="*/ 11 w 104"/>
                <a:gd name="T115" fmla="*/ 51 h 523"/>
                <a:gd name="T116" fmla="*/ 6 w 104"/>
                <a:gd name="T117" fmla="*/ 32 h 523"/>
                <a:gd name="T118" fmla="*/ 0 w 104"/>
                <a:gd name="T119" fmla="*/ 15 h 523"/>
                <a:gd name="T120" fmla="*/ 3 w 104"/>
                <a:gd name="T121" fmla="*/ 0 h 5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4"/>
                <a:gd name="T184" fmla="*/ 0 h 523"/>
                <a:gd name="T185" fmla="*/ 104 w 104"/>
                <a:gd name="T186" fmla="*/ 523 h 5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4" h="523">
                  <a:moveTo>
                    <a:pt x="3" y="0"/>
                  </a:moveTo>
                  <a:lnTo>
                    <a:pt x="5" y="4"/>
                  </a:lnTo>
                  <a:lnTo>
                    <a:pt x="7" y="11"/>
                  </a:lnTo>
                  <a:lnTo>
                    <a:pt x="9" y="15"/>
                  </a:lnTo>
                  <a:lnTo>
                    <a:pt x="11" y="22"/>
                  </a:lnTo>
                  <a:lnTo>
                    <a:pt x="13" y="27"/>
                  </a:lnTo>
                  <a:lnTo>
                    <a:pt x="15" y="32"/>
                  </a:lnTo>
                  <a:lnTo>
                    <a:pt x="17" y="38"/>
                  </a:lnTo>
                  <a:lnTo>
                    <a:pt x="20" y="44"/>
                  </a:lnTo>
                  <a:lnTo>
                    <a:pt x="21" y="50"/>
                  </a:lnTo>
                  <a:lnTo>
                    <a:pt x="23" y="55"/>
                  </a:lnTo>
                  <a:lnTo>
                    <a:pt x="25" y="62"/>
                  </a:lnTo>
                  <a:lnTo>
                    <a:pt x="26" y="67"/>
                  </a:lnTo>
                  <a:lnTo>
                    <a:pt x="28" y="74"/>
                  </a:lnTo>
                  <a:lnTo>
                    <a:pt x="30" y="79"/>
                  </a:lnTo>
                  <a:lnTo>
                    <a:pt x="31" y="86"/>
                  </a:lnTo>
                  <a:lnTo>
                    <a:pt x="33" y="92"/>
                  </a:lnTo>
                  <a:lnTo>
                    <a:pt x="34" y="98"/>
                  </a:lnTo>
                  <a:lnTo>
                    <a:pt x="35" y="104"/>
                  </a:lnTo>
                  <a:lnTo>
                    <a:pt x="36" y="110"/>
                  </a:lnTo>
                  <a:lnTo>
                    <a:pt x="38" y="116"/>
                  </a:lnTo>
                  <a:lnTo>
                    <a:pt x="40" y="123"/>
                  </a:lnTo>
                  <a:lnTo>
                    <a:pt x="41" y="128"/>
                  </a:lnTo>
                  <a:lnTo>
                    <a:pt x="42" y="135"/>
                  </a:lnTo>
                  <a:lnTo>
                    <a:pt x="43" y="142"/>
                  </a:lnTo>
                  <a:lnTo>
                    <a:pt x="43" y="147"/>
                  </a:lnTo>
                  <a:lnTo>
                    <a:pt x="45" y="154"/>
                  </a:lnTo>
                  <a:lnTo>
                    <a:pt x="45" y="160"/>
                  </a:lnTo>
                  <a:lnTo>
                    <a:pt x="46" y="167"/>
                  </a:lnTo>
                  <a:lnTo>
                    <a:pt x="47" y="174"/>
                  </a:lnTo>
                  <a:lnTo>
                    <a:pt x="47" y="180"/>
                  </a:lnTo>
                  <a:lnTo>
                    <a:pt x="48" y="187"/>
                  </a:lnTo>
                  <a:lnTo>
                    <a:pt x="49" y="194"/>
                  </a:lnTo>
                  <a:lnTo>
                    <a:pt x="49" y="200"/>
                  </a:lnTo>
                  <a:lnTo>
                    <a:pt x="50" y="207"/>
                  </a:lnTo>
                  <a:lnTo>
                    <a:pt x="50" y="214"/>
                  </a:lnTo>
                  <a:lnTo>
                    <a:pt x="50" y="220"/>
                  </a:lnTo>
                  <a:lnTo>
                    <a:pt x="50" y="226"/>
                  </a:lnTo>
                  <a:lnTo>
                    <a:pt x="51" y="232"/>
                  </a:lnTo>
                  <a:lnTo>
                    <a:pt x="51" y="239"/>
                  </a:lnTo>
                  <a:lnTo>
                    <a:pt x="51" y="246"/>
                  </a:lnTo>
                  <a:lnTo>
                    <a:pt x="51" y="252"/>
                  </a:lnTo>
                  <a:lnTo>
                    <a:pt x="51" y="259"/>
                  </a:lnTo>
                  <a:lnTo>
                    <a:pt x="51" y="266"/>
                  </a:lnTo>
                  <a:lnTo>
                    <a:pt x="51" y="272"/>
                  </a:lnTo>
                  <a:lnTo>
                    <a:pt x="51" y="279"/>
                  </a:lnTo>
                  <a:lnTo>
                    <a:pt x="51" y="286"/>
                  </a:lnTo>
                  <a:lnTo>
                    <a:pt x="51" y="292"/>
                  </a:lnTo>
                  <a:lnTo>
                    <a:pt x="51" y="299"/>
                  </a:lnTo>
                  <a:lnTo>
                    <a:pt x="50" y="306"/>
                  </a:lnTo>
                  <a:lnTo>
                    <a:pt x="50" y="312"/>
                  </a:lnTo>
                  <a:lnTo>
                    <a:pt x="49" y="319"/>
                  </a:lnTo>
                  <a:lnTo>
                    <a:pt x="48" y="326"/>
                  </a:lnTo>
                  <a:lnTo>
                    <a:pt x="48" y="331"/>
                  </a:lnTo>
                  <a:lnTo>
                    <a:pt x="47" y="338"/>
                  </a:lnTo>
                  <a:lnTo>
                    <a:pt x="47" y="344"/>
                  </a:lnTo>
                  <a:lnTo>
                    <a:pt x="47" y="351"/>
                  </a:lnTo>
                  <a:lnTo>
                    <a:pt x="46" y="356"/>
                  </a:lnTo>
                  <a:lnTo>
                    <a:pt x="45" y="363"/>
                  </a:lnTo>
                  <a:lnTo>
                    <a:pt x="44" y="371"/>
                  </a:lnTo>
                  <a:lnTo>
                    <a:pt x="43" y="378"/>
                  </a:lnTo>
                  <a:lnTo>
                    <a:pt x="42" y="383"/>
                  </a:lnTo>
                  <a:lnTo>
                    <a:pt x="42" y="390"/>
                  </a:lnTo>
                  <a:lnTo>
                    <a:pt x="41" y="396"/>
                  </a:lnTo>
                  <a:lnTo>
                    <a:pt x="41" y="403"/>
                  </a:lnTo>
                  <a:lnTo>
                    <a:pt x="44" y="403"/>
                  </a:lnTo>
                  <a:lnTo>
                    <a:pt x="47" y="403"/>
                  </a:lnTo>
                  <a:lnTo>
                    <a:pt x="50" y="404"/>
                  </a:lnTo>
                  <a:lnTo>
                    <a:pt x="53" y="404"/>
                  </a:lnTo>
                  <a:lnTo>
                    <a:pt x="56" y="407"/>
                  </a:lnTo>
                  <a:lnTo>
                    <a:pt x="58" y="410"/>
                  </a:lnTo>
                  <a:lnTo>
                    <a:pt x="57" y="415"/>
                  </a:lnTo>
                  <a:lnTo>
                    <a:pt x="53" y="423"/>
                  </a:lnTo>
                  <a:lnTo>
                    <a:pt x="50" y="426"/>
                  </a:lnTo>
                  <a:lnTo>
                    <a:pt x="47" y="431"/>
                  </a:lnTo>
                  <a:lnTo>
                    <a:pt x="43" y="435"/>
                  </a:lnTo>
                  <a:lnTo>
                    <a:pt x="41" y="439"/>
                  </a:lnTo>
                  <a:lnTo>
                    <a:pt x="38" y="444"/>
                  </a:lnTo>
                  <a:lnTo>
                    <a:pt x="36" y="450"/>
                  </a:lnTo>
                  <a:lnTo>
                    <a:pt x="35" y="454"/>
                  </a:lnTo>
                  <a:lnTo>
                    <a:pt x="36" y="460"/>
                  </a:lnTo>
                  <a:lnTo>
                    <a:pt x="67" y="446"/>
                  </a:lnTo>
                  <a:lnTo>
                    <a:pt x="67" y="447"/>
                  </a:lnTo>
                  <a:lnTo>
                    <a:pt x="67" y="450"/>
                  </a:lnTo>
                  <a:lnTo>
                    <a:pt x="68" y="452"/>
                  </a:lnTo>
                  <a:lnTo>
                    <a:pt x="68" y="458"/>
                  </a:lnTo>
                  <a:lnTo>
                    <a:pt x="68" y="460"/>
                  </a:lnTo>
                  <a:lnTo>
                    <a:pt x="69" y="466"/>
                  </a:lnTo>
                  <a:lnTo>
                    <a:pt x="70" y="471"/>
                  </a:lnTo>
                  <a:lnTo>
                    <a:pt x="71" y="476"/>
                  </a:lnTo>
                  <a:lnTo>
                    <a:pt x="71" y="482"/>
                  </a:lnTo>
                  <a:lnTo>
                    <a:pt x="72" y="486"/>
                  </a:lnTo>
                  <a:lnTo>
                    <a:pt x="72" y="490"/>
                  </a:lnTo>
                  <a:lnTo>
                    <a:pt x="73" y="495"/>
                  </a:lnTo>
                  <a:lnTo>
                    <a:pt x="74" y="500"/>
                  </a:lnTo>
                  <a:lnTo>
                    <a:pt x="75" y="504"/>
                  </a:lnTo>
                  <a:lnTo>
                    <a:pt x="80" y="499"/>
                  </a:lnTo>
                  <a:lnTo>
                    <a:pt x="83" y="495"/>
                  </a:lnTo>
                  <a:lnTo>
                    <a:pt x="86" y="490"/>
                  </a:lnTo>
                  <a:lnTo>
                    <a:pt x="90" y="483"/>
                  </a:lnTo>
                  <a:lnTo>
                    <a:pt x="91" y="476"/>
                  </a:lnTo>
                  <a:lnTo>
                    <a:pt x="92" y="468"/>
                  </a:lnTo>
                  <a:lnTo>
                    <a:pt x="93" y="460"/>
                  </a:lnTo>
                  <a:lnTo>
                    <a:pt x="94" y="454"/>
                  </a:lnTo>
                  <a:lnTo>
                    <a:pt x="93" y="446"/>
                  </a:lnTo>
                  <a:lnTo>
                    <a:pt x="92" y="439"/>
                  </a:lnTo>
                  <a:lnTo>
                    <a:pt x="90" y="432"/>
                  </a:lnTo>
                  <a:lnTo>
                    <a:pt x="88" y="427"/>
                  </a:lnTo>
                  <a:lnTo>
                    <a:pt x="85" y="420"/>
                  </a:lnTo>
                  <a:lnTo>
                    <a:pt x="82" y="418"/>
                  </a:lnTo>
                  <a:lnTo>
                    <a:pt x="78" y="414"/>
                  </a:lnTo>
                  <a:lnTo>
                    <a:pt x="75" y="412"/>
                  </a:lnTo>
                  <a:lnTo>
                    <a:pt x="73" y="408"/>
                  </a:lnTo>
                  <a:lnTo>
                    <a:pt x="73" y="404"/>
                  </a:lnTo>
                  <a:lnTo>
                    <a:pt x="72" y="400"/>
                  </a:lnTo>
                  <a:lnTo>
                    <a:pt x="72" y="398"/>
                  </a:lnTo>
                  <a:lnTo>
                    <a:pt x="77" y="398"/>
                  </a:lnTo>
                  <a:lnTo>
                    <a:pt x="83" y="399"/>
                  </a:lnTo>
                  <a:lnTo>
                    <a:pt x="87" y="403"/>
                  </a:lnTo>
                  <a:lnTo>
                    <a:pt x="92" y="410"/>
                  </a:lnTo>
                  <a:lnTo>
                    <a:pt x="94" y="412"/>
                  </a:lnTo>
                  <a:lnTo>
                    <a:pt x="96" y="416"/>
                  </a:lnTo>
                  <a:lnTo>
                    <a:pt x="97" y="420"/>
                  </a:lnTo>
                  <a:lnTo>
                    <a:pt x="99" y="424"/>
                  </a:lnTo>
                  <a:lnTo>
                    <a:pt x="100" y="430"/>
                  </a:lnTo>
                  <a:lnTo>
                    <a:pt x="101" y="434"/>
                  </a:lnTo>
                  <a:lnTo>
                    <a:pt x="102" y="439"/>
                  </a:lnTo>
                  <a:lnTo>
                    <a:pt x="103" y="444"/>
                  </a:lnTo>
                  <a:lnTo>
                    <a:pt x="103" y="448"/>
                  </a:lnTo>
                  <a:lnTo>
                    <a:pt x="104" y="452"/>
                  </a:lnTo>
                  <a:lnTo>
                    <a:pt x="104" y="458"/>
                  </a:lnTo>
                  <a:lnTo>
                    <a:pt x="104" y="463"/>
                  </a:lnTo>
                  <a:lnTo>
                    <a:pt x="103" y="467"/>
                  </a:lnTo>
                  <a:lnTo>
                    <a:pt x="103" y="472"/>
                  </a:lnTo>
                  <a:lnTo>
                    <a:pt x="102" y="478"/>
                  </a:lnTo>
                  <a:lnTo>
                    <a:pt x="101" y="483"/>
                  </a:lnTo>
                  <a:lnTo>
                    <a:pt x="100" y="487"/>
                  </a:lnTo>
                  <a:lnTo>
                    <a:pt x="98" y="491"/>
                  </a:lnTo>
                  <a:lnTo>
                    <a:pt x="96" y="496"/>
                  </a:lnTo>
                  <a:lnTo>
                    <a:pt x="95" y="500"/>
                  </a:lnTo>
                  <a:lnTo>
                    <a:pt x="92" y="503"/>
                  </a:lnTo>
                  <a:lnTo>
                    <a:pt x="89" y="506"/>
                  </a:lnTo>
                  <a:lnTo>
                    <a:pt x="86" y="510"/>
                  </a:lnTo>
                  <a:lnTo>
                    <a:pt x="83" y="512"/>
                  </a:lnTo>
                  <a:lnTo>
                    <a:pt x="78" y="516"/>
                  </a:lnTo>
                  <a:lnTo>
                    <a:pt x="72" y="523"/>
                  </a:lnTo>
                  <a:lnTo>
                    <a:pt x="68" y="519"/>
                  </a:lnTo>
                  <a:lnTo>
                    <a:pt x="66" y="516"/>
                  </a:lnTo>
                  <a:lnTo>
                    <a:pt x="64" y="512"/>
                  </a:lnTo>
                  <a:lnTo>
                    <a:pt x="63" y="510"/>
                  </a:lnTo>
                  <a:lnTo>
                    <a:pt x="61" y="506"/>
                  </a:lnTo>
                  <a:lnTo>
                    <a:pt x="61" y="502"/>
                  </a:lnTo>
                  <a:lnTo>
                    <a:pt x="61" y="498"/>
                  </a:lnTo>
                  <a:lnTo>
                    <a:pt x="61" y="494"/>
                  </a:lnTo>
                  <a:lnTo>
                    <a:pt x="61" y="488"/>
                  </a:lnTo>
                  <a:lnTo>
                    <a:pt x="61" y="484"/>
                  </a:lnTo>
                  <a:lnTo>
                    <a:pt x="61" y="479"/>
                  </a:lnTo>
                  <a:lnTo>
                    <a:pt x="61" y="474"/>
                  </a:lnTo>
                  <a:lnTo>
                    <a:pt x="61" y="470"/>
                  </a:lnTo>
                  <a:lnTo>
                    <a:pt x="61" y="466"/>
                  </a:lnTo>
                  <a:lnTo>
                    <a:pt x="61" y="462"/>
                  </a:lnTo>
                  <a:lnTo>
                    <a:pt x="61" y="458"/>
                  </a:lnTo>
                  <a:lnTo>
                    <a:pt x="23" y="476"/>
                  </a:lnTo>
                  <a:lnTo>
                    <a:pt x="23" y="471"/>
                  </a:lnTo>
                  <a:lnTo>
                    <a:pt x="23" y="467"/>
                  </a:lnTo>
                  <a:lnTo>
                    <a:pt x="23" y="463"/>
                  </a:lnTo>
                  <a:lnTo>
                    <a:pt x="24" y="459"/>
                  </a:lnTo>
                  <a:lnTo>
                    <a:pt x="25" y="452"/>
                  </a:lnTo>
                  <a:lnTo>
                    <a:pt x="26" y="447"/>
                  </a:lnTo>
                  <a:lnTo>
                    <a:pt x="27" y="439"/>
                  </a:lnTo>
                  <a:lnTo>
                    <a:pt x="31" y="432"/>
                  </a:lnTo>
                  <a:lnTo>
                    <a:pt x="32" y="430"/>
                  </a:lnTo>
                  <a:lnTo>
                    <a:pt x="35" y="426"/>
                  </a:lnTo>
                  <a:lnTo>
                    <a:pt x="38" y="420"/>
                  </a:lnTo>
                  <a:lnTo>
                    <a:pt x="42" y="418"/>
                  </a:lnTo>
                  <a:lnTo>
                    <a:pt x="32" y="414"/>
                  </a:lnTo>
                  <a:lnTo>
                    <a:pt x="32" y="404"/>
                  </a:lnTo>
                  <a:lnTo>
                    <a:pt x="34" y="396"/>
                  </a:lnTo>
                  <a:lnTo>
                    <a:pt x="34" y="387"/>
                  </a:lnTo>
                  <a:lnTo>
                    <a:pt x="35" y="378"/>
                  </a:lnTo>
                  <a:lnTo>
                    <a:pt x="36" y="368"/>
                  </a:lnTo>
                  <a:lnTo>
                    <a:pt x="38" y="360"/>
                  </a:lnTo>
                  <a:lnTo>
                    <a:pt x="38" y="352"/>
                  </a:lnTo>
                  <a:lnTo>
                    <a:pt x="40" y="346"/>
                  </a:lnTo>
                  <a:lnTo>
                    <a:pt x="40" y="336"/>
                  </a:lnTo>
                  <a:lnTo>
                    <a:pt x="40" y="328"/>
                  </a:lnTo>
                  <a:lnTo>
                    <a:pt x="41" y="320"/>
                  </a:lnTo>
                  <a:lnTo>
                    <a:pt x="41" y="314"/>
                  </a:lnTo>
                  <a:lnTo>
                    <a:pt x="41" y="306"/>
                  </a:lnTo>
                  <a:lnTo>
                    <a:pt x="42" y="299"/>
                  </a:lnTo>
                  <a:lnTo>
                    <a:pt x="42" y="291"/>
                  </a:lnTo>
                  <a:lnTo>
                    <a:pt x="42" y="284"/>
                  </a:lnTo>
                  <a:lnTo>
                    <a:pt x="42" y="276"/>
                  </a:lnTo>
                  <a:lnTo>
                    <a:pt x="42" y="270"/>
                  </a:lnTo>
                  <a:lnTo>
                    <a:pt x="42" y="262"/>
                  </a:lnTo>
                  <a:lnTo>
                    <a:pt x="42" y="255"/>
                  </a:lnTo>
                  <a:lnTo>
                    <a:pt x="41" y="248"/>
                  </a:lnTo>
                  <a:lnTo>
                    <a:pt x="41" y="242"/>
                  </a:lnTo>
                  <a:lnTo>
                    <a:pt x="41" y="235"/>
                  </a:lnTo>
                  <a:lnTo>
                    <a:pt x="41" y="228"/>
                  </a:lnTo>
                  <a:lnTo>
                    <a:pt x="41" y="222"/>
                  </a:lnTo>
                  <a:lnTo>
                    <a:pt x="40" y="215"/>
                  </a:lnTo>
                  <a:lnTo>
                    <a:pt x="40" y="208"/>
                  </a:lnTo>
                  <a:lnTo>
                    <a:pt x="40" y="203"/>
                  </a:lnTo>
                  <a:lnTo>
                    <a:pt x="39" y="196"/>
                  </a:lnTo>
                  <a:lnTo>
                    <a:pt x="38" y="190"/>
                  </a:lnTo>
                  <a:lnTo>
                    <a:pt x="38" y="184"/>
                  </a:lnTo>
                  <a:lnTo>
                    <a:pt x="38" y="179"/>
                  </a:lnTo>
                  <a:lnTo>
                    <a:pt x="36" y="172"/>
                  </a:lnTo>
                  <a:lnTo>
                    <a:pt x="35" y="166"/>
                  </a:lnTo>
                  <a:lnTo>
                    <a:pt x="34" y="160"/>
                  </a:lnTo>
                  <a:lnTo>
                    <a:pt x="34" y="155"/>
                  </a:lnTo>
                  <a:lnTo>
                    <a:pt x="32" y="150"/>
                  </a:lnTo>
                  <a:lnTo>
                    <a:pt x="32" y="144"/>
                  </a:lnTo>
                  <a:lnTo>
                    <a:pt x="31" y="138"/>
                  </a:lnTo>
                  <a:lnTo>
                    <a:pt x="30" y="132"/>
                  </a:lnTo>
                  <a:lnTo>
                    <a:pt x="28" y="127"/>
                  </a:lnTo>
                  <a:lnTo>
                    <a:pt x="28" y="122"/>
                  </a:lnTo>
                  <a:lnTo>
                    <a:pt x="26" y="116"/>
                  </a:lnTo>
                  <a:lnTo>
                    <a:pt x="26" y="111"/>
                  </a:lnTo>
                  <a:lnTo>
                    <a:pt x="25" y="106"/>
                  </a:lnTo>
                  <a:lnTo>
                    <a:pt x="23" y="100"/>
                  </a:lnTo>
                  <a:lnTo>
                    <a:pt x="22" y="95"/>
                  </a:lnTo>
                  <a:lnTo>
                    <a:pt x="22" y="91"/>
                  </a:lnTo>
                  <a:lnTo>
                    <a:pt x="20" y="86"/>
                  </a:lnTo>
                  <a:lnTo>
                    <a:pt x="19" y="80"/>
                  </a:lnTo>
                  <a:lnTo>
                    <a:pt x="17" y="75"/>
                  </a:lnTo>
                  <a:lnTo>
                    <a:pt x="16" y="71"/>
                  </a:lnTo>
                  <a:lnTo>
                    <a:pt x="15" y="66"/>
                  </a:lnTo>
                  <a:lnTo>
                    <a:pt x="13" y="60"/>
                  </a:lnTo>
                  <a:lnTo>
                    <a:pt x="12" y="55"/>
                  </a:lnTo>
                  <a:lnTo>
                    <a:pt x="11" y="51"/>
                  </a:lnTo>
                  <a:lnTo>
                    <a:pt x="10" y="46"/>
                  </a:lnTo>
                  <a:lnTo>
                    <a:pt x="8" y="42"/>
                  </a:lnTo>
                  <a:lnTo>
                    <a:pt x="7" y="38"/>
                  </a:lnTo>
                  <a:lnTo>
                    <a:pt x="6" y="32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1" y="7"/>
                  </a:lnTo>
                  <a:lnTo>
                    <a:pt x="1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0" name="Freeform 164"/>
            <p:cNvSpPr>
              <a:spLocks/>
            </p:cNvSpPr>
            <p:nvPr/>
          </p:nvSpPr>
          <p:spPr bwMode="auto">
            <a:xfrm>
              <a:off x="4208" y="3218"/>
              <a:ext cx="28" cy="80"/>
            </a:xfrm>
            <a:custGeom>
              <a:avLst/>
              <a:gdLst>
                <a:gd name="T0" fmla="*/ 84 w 86"/>
                <a:gd name="T1" fmla="*/ 8 h 321"/>
                <a:gd name="T2" fmla="*/ 85 w 86"/>
                <a:gd name="T3" fmla="*/ 24 h 321"/>
                <a:gd name="T4" fmla="*/ 86 w 86"/>
                <a:gd name="T5" fmla="*/ 40 h 321"/>
                <a:gd name="T6" fmla="*/ 84 w 86"/>
                <a:gd name="T7" fmla="*/ 54 h 321"/>
                <a:gd name="T8" fmla="*/ 83 w 86"/>
                <a:gd name="T9" fmla="*/ 72 h 321"/>
                <a:gd name="T10" fmla="*/ 79 w 86"/>
                <a:gd name="T11" fmla="*/ 88 h 321"/>
                <a:gd name="T12" fmla="*/ 77 w 86"/>
                <a:gd name="T13" fmla="*/ 105 h 321"/>
                <a:gd name="T14" fmla="*/ 73 w 86"/>
                <a:gd name="T15" fmla="*/ 120 h 321"/>
                <a:gd name="T16" fmla="*/ 69 w 86"/>
                <a:gd name="T17" fmla="*/ 137 h 321"/>
                <a:gd name="T18" fmla="*/ 66 w 86"/>
                <a:gd name="T19" fmla="*/ 152 h 321"/>
                <a:gd name="T20" fmla="*/ 64 w 86"/>
                <a:gd name="T21" fmla="*/ 168 h 321"/>
                <a:gd name="T22" fmla="*/ 58 w 86"/>
                <a:gd name="T23" fmla="*/ 181 h 321"/>
                <a:gd name="T24" fmla="*/ 53 w 86"/>
                <a:gd name="T25" fmla="*/ 196 h 321"/>
                <a:gd name="T26" fmla="*/ 49 w 86"/>
                <a:gd name="T27" fmla="*/ 210 h 321"/>
                <a:gd name="T28" fmla="*/ 45 w 86"/>
                <a:gd name="T29" fmla="*/ 225 h 321"/>
                <a:gd name="T30" fmla="*/ 40 w 86"/>
                <a:gd name="T31" fmla="*/ 241 h 321"/>
                <a:gd name="T32" fmla="*/ 36 w 86"/>
                <a:gd name="T33" fmla="*/ 254 h 321"/>
                <a:gd name="T34" fmla="*/ 31 w 86"/>
                <a:gd name="T35" fmla="*/ 269 h 321"/>
                <a:gd name="T36" fmla="*/ 26 w 86"/>
                <a:gd name="T37" fmla="*/ 284 h 321"/>
                <a:gd name="T38" fmla="*/ 19 w 86"/>
                <a:gd name="T39" fmla="*/ 297 h 321"/>
                <a:gd name="T40" fmla="*/ 13 w 86"/>
                <a:gd name="T41" fmla="*/ 312 h 321"/>
                <a:gd name="T42" fmla="*/ 4 w 86"/>
                <a:gd name="T43" fmla="*/ 320 h 321"/>
                <a:gd name="T44" fmla="*/ 4 w 86"/>
                <a:gd name="T45" fmla="*/ 309 h 321"/>
                <a:gd name="T46" fmla="*/ 9 w 86"/>
                <a:gd name="T47" fmla="*/ 294 h 321"/>
                <a:gd name="T48" fmla="*/ 15 w 86"/>
                <a:gd name="T49" fmla="*/ 281 h 321"/>
                <a:gd name="T50" fmla="*/ 20 w 86"/>
                <a:gd name="T51" fmla="*/ 265 h 321"/>
                <a:gd name="T52" fmla="*/ 25 w 86"/>
                <a:gd name="T53" fmla="*/ 250 h 321"/>
                <a:gd name="T54" fmla="*/ 30 w 86"/>
                <a:gd name="T55" fmla="*/ 237 h 321"/>
                <a:gd name="T56" fmla="*/ 35 w 86"/>
                <a:gd name="T57" fmla="*/ 222 h 321"/>
                <a:gd name="T58" fmla="*/ 39 w 86"/>
                <a:gd name="T59" fmla="*/ 206 h 321"/>
                <a:gd name="T60" fmla="*/ 44 w 86"/>
                <a:gd name="T61" fmla="*/ 192 h 321"/>
                <a:gd name="T62" fmla="*/ 48 w 86"/>
                <a:gd name="T63" fmla="*/ 177 h 321"/>
                <a:gd name="T64" fmla="*/ 52 w 86"/>
                <a:gd name="T65" fmla="*/ 164 h 321"/>
                <a:gd name="T66" fmla="*/ 55 w 86"/>
                <a:gd name="T67" fmla="*/ 148 h 321"/>
                <a:gd name="T68" fmla="*/ 59 w 86"/>
                <a:gd name="T69" fmla="*/ 132 h 321"/>
                <a:gd name="T70" fmla="*/ 62 w 86"/>
                <a:gd name="T71" fmla="*/ 117 h 321"/>
                <a:gd name="T72" fmla="*/ 65 w 86"/>
                <a:gd name="T73" fmla="*/ 102 h 321"/>
                <a:gd name="T74" fmla="*/ 68 w 86"/>
                <a:gd name="T75" fmla="*/ 86 h 321"/>
                <a:gd name="T76" fmla="*/ 72 w 86"/>
                <a:gd name="T77" fmla="*/ 72 h 321"/>
                <a:gd name="T78" fmla="*/ 74 w 86"/>
                <a:gd name="T79" fmla="*/ 56 h 321"/>
                <a:gd name="T80" fmla="*/ 77 w 86"/>
                <a:gd name="T81" fmla="*/ 41 h 321"/>
                <a:gd name="T82" fmla="*/ 78 w 86"/>
                <a:gd name="T83" fmla="*/ 25 h 321"/>
                <a:gd name="T84" fmla="*/ 80 w 86"/>
                <a:gd name="T85" fmla="*/ 9 h 321"/>
                <a:gd name="T86" fmla="*/ 82 w 86"/>
                <a:gd name="T87" fmla="*/ 0 h 3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6"/>
                <a:gd name="T133" fmla="*/ 0 h 321"/>
                <a:gd name="T134" fmla="*/ 86 w 86"/>
                <a:gd name="T135" fmla="*/ 321 h 32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6" h="321">
                  <a:moveTo>
                    <a:pt x="82" y="0"/>
                  </a:moveTo>
                  <a:lnTo>
                    <a:pt x="83" y="4"/>
                  </a:lnTo>
                  <a:lnTo>
                    <a:pt x="84" y="8"/>
                  </a:lnTo>
                  <a:lnTo>
                    <a:pt x="84" y="13"/>
                  </a:lnTo>
                  <a:lnTo>
                    <a:pt x="85" y="18"/>
                  </a:lnTo>
                  <a:lnTo>
                    <a:pt x="85" y="24"/>
                  </a:lnTo>
                  <a:lnTo>
                    <a:pt x="85" y="29"/>
                  </a:lnTo>
                  <a:lnTo>
                    <a:pt x="85" y="34"/>
                  </a:lnTo>
                  <a:lnTo>
                    <a:pt x="86" y="40"/>
                  </a:lnTo>
                  <a:lnTo>
                    <a:pt x="85" y="45"/>
                  </a:lnTo>
                  <a:lnTo>
                    <a:pt x="85" y="50"/>
                  </a:lnTo>
                  <a:lnTo>
                    <a:pt x="84" y="54"/>
                  </a:lnTo>
                  <a:lnTo>
                    <a:pt x="84" y="61"/>
                  </a:lnTo>
                  <a:lnTo>
                    <a:pt x="83" y="66"/>
                  </a:lnTo>
                  <a:lnTo>
                    <a:pt x="83" y="72"/>
                  </a:lnTo>
                  <a:lnTo>
                    <a:pt x="82" y="77"/>
                  </a:lnTo>
                  <a:lnTo>
                    <a:pt x="81" y="82"/>
                  </a:lnTo>
                  <a:lnTo>
                    <a:pt x="79" y="88"/>
                  </a:lnTo>
                  <a:lnTo>
                    <a:pt x="78" y="93"/>
                  </a:lnTo>
                  <a:lnTo>
                    <a:pt x="77" y="98"/>
                  </a:lnTo>
                  <a:lnTo>
                    <a:pt x="77" y="105"/>
                  </a:lnTo>
                  <a:lnTo>
                    <a:pt x="75" y="109"/>
                  </a:lnTo>
                  <a:lnTo>
                    <a:pt x="74" y="114"/>
                  </a:lnTo>
                  <a:lnTo>
                    <a:pt x="73" y="120"/>
                  </a:lnTo>
                  <a:lnTo>
                    <a:pt x="72" y="126"/>
                  </a:lnTo>
                  <a:lnTo>
                    <a:pt x="70" y="130"/>
                  </a:lnTo>
                  <a:lnTo>
                    <a:pt x="69" y="137"/>
                  </a:lnTo>
                  <a:lnTo>
                    <a:pt x="68" y="141"/>
                  </a:lnTo>
                  <a:lnTo>
                    <a:pt x="67" y="146"/>
                  </a:lnTo>
                  <a:lnTo>
                    <a:pt x="66" y="152"/>
                  </a:lnTo>
                  <a:lnTo>
                    <a:pt x="65" y="157"/>
                  </a:lnTo>
                  <a:lnTo>
                    <a:pt x="64" y="162"/>
                  </a:lnTo>
                  <a:lnTo>
                    <a:pt x="64" y="168"/>
                  </a:lnTo>
                  <a:lnTo>
                    <a:pt x="62" y="172"/>
                  </a:lnTo>
                  <a:lnTo>
                    <a:pt x="60" y="177"/>
                  </a:lnTo>
                  <a:lnTo>
                    <a:pt x="58" y="181"/>
                  </a:lnTo>
                  <a:lnTo>
                    <a:pt x="57" y="186"/>
                  </a:lnTo>
                  <a:lnTo>
                    <a:pt x="55" y="190"/>
                  </a:lnTo>
                  <a:lnTo>
                    <a:pt x="53" y="196"/>
                  </a:lnTo>
                  <a:lnTo>
                    <a:pt x="52" y="201"/>
                  </a:lnTo>
                  <a:lnTo>
                    <a:pt x="50" y="206"/>
                  </a:lnTo>
                  <a:lnTo>
                    <a:pt x="49" y="210"/>
                  </a:lnTo>
                  <a:lnTo>
                    <a:pt x="47" y="216"/>
                  </a:lnTo>
                  <a:lnTo>
                    <a:pt x="46" y="221"/>
                  </a:lnTo>
                  <a:lnTo>
                    <a:pt x="45" y="225"/>
                  </a:lnTo>
                  <a:lnTo>
                    <a:pt x="43" y="230"/>
                  </a:lnTo>
                  <a:lnTo>
                    <a:pt x="42" y="236"/>
                  </a:lnTo>
                  <a:lnTo>
                    <a:pt x="40" y="241"/>
                  </a:lnTo>
                  <a:lnTo>
                    <a:pt x="39" y="245"/>
                  </a:lnTo>
                  <a:lnTo>
                    <a:pt x="38" y="250"/>
                  </a:lnTo>
                  <a:lnTo>
                    <a:pt x="36" y="254"/>
                  </a:lnTo>
                  <a:lnTo>
                    <a:pt x="34" y="260"/>
                  </a:lnTo>
                  <a:lnTo>
                    <a:pt x="33" y="265"/>
                  </a:lnTo>
                  <a:lnTo>
                    <a:pt x="31" y="269"/>
                  </a:lnTo>
                  <a:lnTo>
                    <a:pt x="29" y="274"/>
                  </a:lnTo>
                  <a:lnTo>
                    <a:pt x="28" y="278"/>
                  </a:lnTo>
                  <a:lnTo>
                    <a:pt x="26" y="284"/>
                  </a:lnTo>
                  <a:lnTo>
                    <a:pt x="24" y="289"/>
                  </a:lnTo>
                  <a:lnTo>
                    <a:pt x="22" y="293"/>
                  </a:lnTo>
                  <a:lnTo>
                    <a:pt x="19" y="297"/>
                  </a:lnTo>
                  <a:lnTo>
                    <a:pt x="18" y="302"/>
                  </a:lnTo>
                  <a:lnTo>
                    <a:pt x="15" y="308"/>
                  </a:lnTo>
                  <a:lnTo>
                    <a:pt x="13" y="312"/>
                  </a:lnTo>
                  <a:lnTo>
                    <a:pt x="10" y="316"/>
                  </a:lnTo>
                  <a:lnTo>
                    <a:pt x="8" y="321"/>
                  </a:lnTo>
                  <a:lnTo>
                    <a:pt x="4" y="320"/>
                  </a:lnTo>
                  <a:lnTo>
                    <a:pt x="0" y="320"/>
                  </a:lnTo>
                  <a:lnTo>
                    <a:pt x="2" y="314"/>
                  </a:lnTo>
                  <a:lnTo>
                    <a:pt x="4" y="309"/>
                  </a:lnTo>
                  <a:lnTo>
                    <a:pt x="5" y="304"/>
                  </a:lnTo>
                  <a:lnTo>
                    <a:pt x="8" y="300"/>
                  </a:lnTo>
                  <a:lnTo>
                    <a:pt x="9" y="294"/>
                  </a:lnTo>
                  <a:lnTo>
                    <a:pt x="12" y="289"/>
                  </a:lnTo>
                  <a:lnTo>
                    <a:pt x="13" y="285"/>
                  </a:lnTo>
                  <a:lnTo>
                    <a:pt x="15" y="281"/>
                  </a:lnTo>
                  <a:lnTo>
                    <a:pt x="17" y="276"/>
                  </a:lnTo>
                  <a:lnTo>
                    <a:pt x="19" y="270"/>
                  </a:lnTo>
                  <a:lnTo>
                    <a:pt x="20" y="265"/>
                  </a:lnTo>
                  <a:lnTo>
                    <a:pt x="22" y="261"/>
                  </a:lnTo>
                  <a:lnTo>
                    <a:pt x="24" y="256"/>
                  </a:lnTo>
                  <a:lnTo>
                    <a:pt x="25" y="250"/>
                  </a:lnTo>
                  <a:lnTo>
                    <a:pt x="27" y="246"/>
                  </a:lnTo>
                  <a:lnTo>
                    <a:pt x="29" y="242"/>
                  </a:lnTo>
                  <a:lnTo>
                    <a:pt x="30" y="237"/>
                  </a:lnTo>
                  <a:lnTo>
                    <a:pt x="32" y="232"/>
                  </a:lnTo>
                  <a:lnTo>
                    <a:pt x="33" y="226"/>
                  </a:lnTo>
                  <a:lnTo>
                    <a:pt x="35" y="222"/>
                  </a:lnTo>
                  <a:lnTo>
                    <a:pt x="36" y="217"/>
                  </a:lnTo>
                  <a:lnTo>
                    <a:pt x="38" y="212"/>
                  </a:lnTo>
                  <a:lnTo>
                    <a:pt x="39" y="206"/>
                  </a:lnTo>
                  <a:lnTo>
                    <a:pt x="41" y="202"/>
                  </a:lnTo>
                  <a:lnTo>
                    <a:pt x="42" y="197"/>
                  </a:lnTo>
                  <a:lnTo>
                    <a:pt x="44" y="192"/>
                  </a:lnTo>
                  <a:lnTo>
                    <a:pt x="45" y="186"/>
                  </a:lnTo>
                  <a:lnTo>
                    <a:pt x="47" y="182"/>
                  </a:lnTo>
                  <a:lnTo>
                    <a:pt x="48" y="177"/>
                  </a:lnTo>
                  <a:lnTo>
                    <a:pt x="49" y="173"/>
                  </a:lnTo>
                  <a:lnTo>
                    <a:pt x="50" y="168"/>
                  </a:lnTo>
                  <a:lnTo>
                    <a:pt x="52" y="164"/>
                  </a:lnTo>
                  <a:lnTo>
                    <a:pt x="53" y="158"/>
                  </a:lnTo>
                  <a:lnTo>
                    <a:pt x="54" y="153"/>
                  </a:lnTo>
                  <a:lnTo>
                    <a:pt x="55" y="148"/>
                  </a:lnTo>
                  <a:lnTo>
                    <a:pt x="57" y="142"/>
                  </a:lnTo>
                  <a:lnTo>
                    <a:pt x="58" y="137"/>
                  </a:lnTo>
                  <a:lnTo>
                    <a:pt x="59" y="132"/>
                  </a:lnTo>
                  <a:lnTo>
                    <a:pt x="60" y="126"/>
                  </a:lnTo>
                  <a:lnTo>
                    <a:pt x="62" y="122"/>
                  </a:lnTo>
                  <a:lnTo>
                    <a:pt x="62" y="117"/>
                  </a:lnTo>
                  <a:lnTo>
                    <a:pt x="63" y="112"/>
                  </a:lnTo>
                  <a:lnTo>
                    <a:pt x="64" y="106"/>
                  </a:lnTo>
                  <a:lnTo>
                    <a:pt x="65" y="102"/>
                  </a:lnTo>
                  <a:lnTo>
                    <a:pt x="66" y="97"/>
                  </a:lnTo>
                  <a:lnTo>
                    <a:pt x="68" y="92"/>
                  </a:lnTo>
                  <a:lnTo>
                    <a:pt x="68" y="86"/>
                  </a:lnTo>
                  <a:lnTo>
                    <a:pt x="70" y="82"/>
                  </a:lnTo>
                  <a:lnTo>
                    <a:pt x="70" y="76"/>
                  </a:lnTo>
                  <a:lnTo>
                    <a:pt x="72" y="72"/>
                  </a:lnTo>
                  <a:lnTo>
                    <a:pt x="72" y="66"/>
                  </a:lnTo>
                  <a:lnTo>
                    <a:pt x="73" y="61"/>
                  </a:lnTo>
                  <a:lnTo>
                    <a:pt x="74" y="56"/>
                  </a:lnTo>
                  <a:lnTo>
                    <a:pt x="75" y="50"/>
                  </a:lnTo>
                  <a:lnTo>
                    <a:pt x="75" y="45"/>
                  </a:lnTo>
                  <a:lnTo>
                    <a:pt x="77" y="41"/>
                  </a:lnTo>
                  <a:lnTo>
                    <a:pt x="77" y="34"/>
                  </a:lnTo>
                  <a:lnTo>
                    <a:pt x="78" y="29"/>
                  </a:lnTo>
                  <a:lnTo>
                    <a:pt x="78" y="25"/>
                  </a:lnTo>
                  <a:lnTo>
                    <a:pt x="79" y="20"/>
                  </a:lnTo>
                  <a:lnTo>
                    <a:pt x="79" y="14"/>
                  </a:lnTo>
                  <a:lnTo>
                    <a:pt x="80" y="9"/>
                  </a:lnTo>
                  <a:lnTo>
                    <a:pt x="81" y="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1" name="Freeform 165"/>
            <p:cNvSpPr>
              <a:spLocks/>
            </p:cNvSpPr>
            <p:nvPr/>
          </p:nvSpPr>
          <p:spPr bwMode="auto">
            <a:xfrm>
              <a:off x="4156" y="3167"/>
              <a:ext cx="13" cy="112"/>
            </a:xfrm>
            <a:custGeom>
              <a:avLst/>
              <a:gdLst>
                <a:gd name="T0" fmla="*/ 34 w 40"/>
                <a:gd name="T1" fmla="*/ 8 h 446"/>
                <a:gd name="T2" fmla="*/ 34 w 40"/>
                <a:gd name="T3" fmla="*/ 27 h 446"/>
                <a:gd name="T4" fmla="*/ 35 w 40"/>
                <a:gd name="T5" fmla="*/ 47 h 446"/>
                <a:gd name="T6" fmla="*/ 35 w 40"/>
                <a:gd name="T7" fmla="*/ 68 h 446"/>
                <a:gd name="T8" fmla="*/ 36 w 40"/>
                <a:gd name="T9" fmla="*/ 91 h 446"/>
                <a:gd name="T10" fmla="*/ 36 w 40"/>
                <a:gd name="T11" fmla="*/ 115 h 446"/>
                <a:gd name="T12" fmla="*/ 36 w 40"/>
                <a:gd name="T13" fmla="*/ 138 h 446"/>
                <a:gd name="T14" fmla="*/ 37 w 40"/>
                <a:gd name="T15" fmla="*/ 160 h 446"/>
                <a:gd name="T16" fmla="*/ 37 w 40"/>
                <a:gd name="T17" fmla="*/ 182 h 446"/>
                <a:gd name="T18" fmla="*/ 38 w 40"/>
                <a:gd name="T19" fmla="*/ 203 h 446"/>
                <a:gd name="T20" fmla="*/ 39 w 40"/>
                <a:gd name="T21" fmla="*/ 220 h 446"/>
                <a:gd name="T22" fmla="*/ 39 w 40"/>
                <a:gd name="T23" fmla="*/ 240 h 446"/>
                <a:gd name="T24" fmla="*/ 37 w 40"/>
                <a:gd name="T25" fmla="*/ 262 h 446"/>
                <a:gd name="T26" fmla="*/ 36 w 40"/>
                <a:gd name="T27" fmla="*/ 283 h 446"/>
                <a:gd name="T28" fmla="*/ 34 w 40"/>
                <a:gd name="T29" fmla="*/ 303 h 446"/>
                <a:gd name="T30" fmla="*/ 31 w 40"/>
                <a:gd name="T31" fmla="*/ 323 h 446"/>
                <a:gd name="T32" fmla="*/ 27 w 40"/>
                <a:gd name="T33" fmla="*/ 344 h 446"/>
                <a:gd name="T34" fmla="*/ 24 w 40"/>
                <a:gd name="T35" fmla="*/ 364 h 446"/>
                <a:gd name="T36" fmla="*/ 19 w 40"/>
                <a:gd name="T37" fmla="*/ 384 h 446"/>
                <a:gd name="T38" fmla="*/ 15 w 40"/>
                <a:gd name="T39" fmla="*/ 403 h 446"/>
                <a:gd name="T40" fmla="*/ 10 w 40"/>
                <a:gd name="T41" fmla="*/ 423 h 446"/>
                <a:gd name="T42" fmla="*/ 5 w 40"/>
                <a:gd name="T43" fmla="*/ 443 h 446"/>
                <a:gd name="T44" fmla="*/ 1 w 40"/>
                <a:gd name="T45" fmla="*/ 439 h 446"/>
                <a:gd name="T46" fmla="*/ 5 w 40"/>
                <a:gd name="T47" fmla="*/ 418 h 446"/>
                <a:gd name="T48" fmla="*/ 9 w 40"/>
                <a:gd name="T49" fmla="*/ 394 h 446"/>
                <a:gd name="T50" fmla="*/ 11 w 40"/>
                <a:gd name="T51" fmla="*/ 378 h 446"/>
                <a:gd name="T52" fmla="*/ 14 w 40"/>
                <a:gd name="T53" fmla="*/ 362 h 446"/>
                <a:gd name="T54" fmla="*/ 19 w 40"/>
                <a:gd name="T55" fmla="*/ 339 h 446"/>
                <a:gd name="T56" fmla="*/ 22 w 40"/>
                <a:gd name="T57" fmla="*/ 315 h 446"/>
                <a:gd name="T58" fmla="*/ 26 w 40"/>
                <a:gd name="T59" fmla="*/ 292 h 446"/>
                <a:gd name="T60" fmla="*/ 28 w 40"/>
                <a:gd name="T61" fmla="*/ 271 h 446"/>
                <a:gd name="T62" fmla="*/ 30 w 40"/>
                <a:gd name="T63" fmla="*/ 254 h 446"/>
                <a:gd name="T64" fmla="*/ 31 w 40"/>
                <a:gd name="T65" fmla="*/ 236 h 446"/>
                <a:gd name="T66" fmla="*/ 32 w 40"/>
                <a:gd name="T67" fmla="*/ 224 h 446"/>
                <a:gd name="T68" fmla="*/ 31 w 40"/>
                <a:gd name="T69" fmla="*/ 212 h 446"/>
                <a:gd name="T70" fmla="*/ 31 w 40"/>
                <a:gd name="T71" fmla="*/ 199 h 446"/>
                <a:gd name="T72" fmla="*/ 31 w 40"/>
                <a:gd name="T73" fmla="*/ 183 h 446"/>
                <a:gd name="T74" fmla="*/ 30 w 40"/>
                <a:gd name="T75" fmla="*/ 164 h 446"/>
                <a:gd name="T76" fmla="*/ 29 w 40"/>
                <a:gd name="T77" fmla="*/ 144 h 446"/>
                <a:gd name="T78" fmla="*/ 28 w 40"/>
                <a:gd name="T79" fmla="*/ 122 h 446"/>
                <a:gd name="T80" fmla="*/ 27 w 40"/>
                <a:gd name="T81" fmla="*/ 102 h 446"/>
                <a:gd name="T82" fmla="*/ 26 w 40"/>
                <a:gd name="T83" fmla="*/ 88 h 446"/>
                <a:gd name="T84" fmla="*/ 26 w 40"/>
                <a:gd name="T85" fmla="*/ 76 h 446"/>
                <a:gd name="T86" fmla="*/ 26 w 40"/>
                <a:gd name="T87" fmla="*/ 64 h 446"/>
                <a:gd name="T88" fmla="*/ 25 w 40"/>
                <a:gd name="T89" fmla="*/ 51 h 446"/>
                <a:gd name="T90" fmla="*/ 25 w 40"/>
                <a:gd name="T91" fmla="*/ 38 h 446"/>
                <a:gd name="T92" fmla="*/ 25 w 40"/>
                <a:gd name="T93" fmla="*/ 23 h 446"/>
                <a:gd name="T94" fmla="*/ 25 w 40"/>
                <a:gd name="T95" fmla="*/ 10 h 446"/>
                <a:gd name="T96" fmla="*/ 25 w 40"/>
                <a:gd name="T97" fmla="*/ 0 h 4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"/>
                <a:gd name="T148" fmla="*/ 0 h 446"/>
                <a:gd name="T149" fmla="*/ 40 w 40"/>
                <a:gd name="T150" fmla="*/ 446 h 4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" h="446">
                  <a:moveTo>
                    <a:pt x="25" y="0"/>
                  </a:moveTo>
                  <a:lnTo>
                    <a:pt x="34" y="4"/>
                  </a:lnTo>
                  <a:lnTo>
                    <a:pt x="34" y="8"/>
                  </a:lnTo>
                  <a:lnTo>
                    <a:pt x="34" y="15"/>
                  </a:lnTo>
                  <a:lnTo>
                    <a:pt x="34" y="20"/>
                  </a:lnTo>
                  <a:lnTo>
                    <a:pt x="34" y="27"/>
                  </a:lnTo>
                  <a:lnTo>
                    <a:pt x="34" y="32"/>
                  </a:lnTo>
                  <a:lnTo>
                    <a:pt x="35" y="39"/>
                  </a:lnTo>
                  <a:lnTo>
                    <a:pt x="35" y="47"/>
                  </a:lnTo>
                  <a:lnTo>
                    <a:pt x="35" y="54"/>
                  </a:lnTo>
                  <a:lnTo>
                    <a:pt x="35" y="60"/>
                  </a:lnTo>
                  <a:lnTo>
                    <a:pt x="35" y="68"/>
                  </a:lnTo>
                  <a:lnTo>
                    <a:pt x="35" y="75"/>
                  </a:lnTo>
                  <a:lnTo>
                    <a:pt x="36" y="84"/>
                  </a:lnTo>
                  <a:lnTo>
                    <a:pt x="36" y="91"/>
                  </a:lnTo>
                  <a:lnTo>
                    <a:pt x="36" y="99"/>
                  </a:lnTo>
                  <a:lnTo>
                    <a:pt x="36" y="107"/>
                  </a:lnTo>
                  <a:lnTo>
                    <a:pt x="36" y="115"/>
                  </a:lnTo>
                  <a:lnTo>
                    <a:pt x="36" y="123"/>
                  </a:lnTo>
                  <a:lnTo>
                    <a:pt x="36" y="130"/>
                  </a:lnTo>
                  <a:lnTo>
                    <a:pt x="36" y="138"/>
                  </a:lnTo>
                  <a:lnTo>
                    <a:pt x="37" y="146"/>
                  </a:lnTo>
                  <a:lnTo>
                    <a:pt x="37" y="152"/>
                  </a:lnTo>
                  <a:lnTo>
                    <a:pt x="37" y="160"/>
                  </a:lnTo>
                  <a:lnTo>
                    <a:pt x="37" y="168"/>
                  </a:lnTo>
                  <a:lnTo>
                    <a:pt x="37" y="175"/>
                  </a:lnTo>
                  <a:lnTo>
                    <a:pt x="37" y="182"/>
                  </a:lnTo>
                  <a:lnTo>
                    <a:pt x="37" y="188"/>
                  </a:lnTo>
                  <a:lnTo>
                    <a:pt x="37" y="195"/>
                  </a:lnTo>
                  <a:lnTo>
                    <a:pt x="38" y="203"/>
                  </a:lnTo>
                  <a:lnTo>
                    <a:pt x="38" y="208"/>
                  </a:lnTo>
                  <a:lnTo>
                    <a:pt x="39" y="215"/>
                  </a:lnTo>
                  <a:lnTo>
                    <a:pt x="39" y="220"/>
                  </a:lnTo>
                  <a:lnTo>
                    <a:pt x="40" y="227"/>
                  </a:lnTo>
                  <a:lnTo>
                    <a:pt x="39" y="234"/>
                  </a:lnTo>
                  <a:lnTo>
                    <a:pt x="39" y="240"/>
                  </a:lnTo>
                  <a:lnTo>
                    <a:pt x="38" y="247"/>
                  </a:lnTo>
                  <a:lnTo>
                    <a:pt x="38" y="255"/>
                  </a:lnTo>
                  <a:lnTo>
                    <a:pt x="37" y="262"/>
                  </a:lnTo>
                  <a:lnTo>
                    <a:pt x="37" y="268"/>
                  </a:lnTo>
                  <a:lnTo>
                    <a:pt x="36" y="275"/>
                  </a:lnTo>
                  <a:lnTo>
                    <a:pt x="36" y="283"/>
                  </a:lnTo>
                  <a:lnTo>
                    <a:pt x="35" y="290"/>
                  </a:lnTo>
                  <a:lnTo>
                    <a:pt x="35" y="296"/>
                  </a:lnTo>
                  <a:lnTo>
                    <a:pt x="34" y="303"/>
                  </a:lnTo>
                  <a:lnTo>
                    <a:pt x="33" y="310"/>
                  </a:lnTo>
                  <a:lnTo>
                    <a:pt x="32" y="316"/>
                  </a:lnTo>
                  <a:lnTo>
                    <a:pt x="31" y="323"/>
                  </a:lnTo>
                  <a:lnTo>
                    <a:pt x="30" y="330"/>
                  </a:lnTo>
                  <a:lnTo>
                    <a:pt x="29" y="338"/>
                  </a:lnTo>
                  <a:lnTo>
                    <a:pt x="27" y="344"/>
                  </a:lnTo>
                  <a:lnTo>
                    <a:pt x="26" y="351"/>
                  </a:lnTo>
                  <a:lnTo>
                    <a:pt x="25" y="358"/>
                  </a:lnTo>
                  <a:lnTo>
                    <a:pt x="24" y="364"/>
                  </a:lnTo>
                  <a:lnTo>
                    <a:pt x="22" y="371"/>
                  </a:lnTo>
                  <a:lnTo>
                    <a:pt x="21" y="378"/>
                  </a:lnTo>
                  <a:lnTo>
                    <a:pt x="19" y="384"/>
                  </a:lnTo>
                  <a:lnTo>
                    <a:pt x="18" y="391"/>
                  </a:lnTo>
                  <a:lnTo>
                    <a:pt x="16" y="396"/>
                  </a:lnTo>
                  <a:lnTo>
                    <a:pt x="15" y="403"/>
                  </a:lnTo>
                  <a:lnTo>
                    <a:pt x="13" y="410"/>
                  </a:lnTo>
                  <a:lnTo>
                    <a:pt x="11" y="416"/>
                  </a:lnTo>
                  <a:lnTo>
                    <a:pt x="10" y="423"/>
                  </a:lnTo>
                  <a:lnTo>
                    <a:pt x="8" y="430"/>
                  </a:lnTo>
                  <a:lnTo>
                    <a:pt x="6" y="436"/>
                  </a:lnTo>
                  <a:lnTo>
                    <a:pt x="5" y="443"/>
                  </a:lnTo>
                  <a:lnTo>
                    <a:pt x="2" y="444"/>
                  </a:lnTo>
                  <a:lnTo>
                    <a:pt x="0" y="446"/>
                  </a:lnTo>
                  <a:lnTo>
                    <a:pt x="1" y="439"/>
                  </a:lnTo>
                  <a:lnTo>
                    <a:pt x="2" y="431"/>
                  </a:lnTo>
                  <a:lnTo>
                    <a:pt x="3" y="424"/>
                  </a:lnTo>
                  <a:lnTo>
                    <a:pt x="5" y="418"/>
                  </a:lnTo>
                  <a:lnTo>
                    <a:pt x="6" y="408"/>
                  </a:lnTo>
                  <a:lnTo>
                    <a:pt x="7" y="402"/>
                  </a:lnTo>
                  <a:lnTo>
                    <a:pt x="9" y="394"/>
                  </a:lnTo>
                  <a:lnTo>
                    <a:pt x="10" y="386"/>
                  </a:lnTo>
                  <a:lnTo>
                    <a:pt x="10" y="382"/>
                  </a:lnTo>
                  <a:lnTo>
                    <a:pt x="11" y="378"/>
                  </a:lnTo>
                  <a:lnTo>
                    <a:pt x="12" y="374"/>
                  </a:lnTo>
                  <a:lnTo>
                    <a:pt x="13" y="370"/>
                  </a:lnTo>
                  <a:lnTo>
                    <a:pt x="14" y="362"/>
                  </a:lnTo>
                  <a:lnTo>
                    <a:pt x="16" y="354"/>
                  </a:lnTo>
                  <a:lnTo>
                    <a:pt x="17" y="346"/>
                  </a:lnTo>
                  <a:lnTo>
                    <a:pt x="19" y="339"/>
                  </a:lnTo>
                  <a:lnTo>
                    <a:pt x="20" y="330"/>
                  </a:lnTo>
                  <a:lnTo>
                    <a:pt x="21" y="323"/>
                  </a:lnTo>
                  <a:lnTo>
                    <a:pt x="22" y="315"/>
                  </a:lnTo>
                  <a:lnTo>
                    <a:pt x="24" y="307"/>
                  </a:lnTo>
                  <a:lnTo>
                    <a:pt x="24" y="299"/>
                  </a:lnTo>
                  <a:lnTo>
                    <a:pt x="26" y="292"/>
                  </a:lnTo>
                  <a:lnTo>
                    <a:pt x="26" y="284"/>
                  </a:lnTo>
                  <a:lnTo>
                    <a:pt x="27" y="278"/>
                  </a:lnTo>
                  <a:lnTo>
                    <a:pt x="28" y="271"/>
                  </a:lnTo>
                  <a:lnTo>
                    <a:pt x="29" y="266"/>
                  </a:lnTo>
                  <a:lnTo>
                    <a:pt x="29" y="259"/>
                  </a:lnTo>
                  <a:lnTo>
                    <a:pt x="30" y="254"/>
                  </a:lnTo>
                  <a:lnTo>
                    <a:pt x="30" y="247"/>
                  </a:lnTo>
                  <a:lnTo>
                    <a:pt x="31" y="242"/>
                  </a:lnTo>
                  <a:lnTo>
                    <a:pt x="31" y="236"/>
                  </a:lnTo>
                  <a:lnTo>
                    <a:pt x="31" y="232"/>
                  </a:lnTo>
                  <a:lnTo>
                    <a:pt x="31" y="228"/>
                  </a:lnTo>
                  <a:lnTo>
                    <a:pt x="32" y="224"/>
                  </a:lnTo>
                  <a:lnTo>
                    <a:pt x="31" y="220"/>
                  </a:lnTo>
                  <a:lnTo>
                    <a:pt x="31" y="216"/>
                  </a:lnTo>
                  <a:lnTo>
                    <a:pt x="31" y="212"/>
                  </a:lnTo>
                  <a:lnTo>
                    <a:pt x="31" y="208"/>
                  </a:lnTo>
                  <a:lnTo>
                    <a:pt x="31" y="204"/>
                  </a:lnTo>
                  <a:lnTo>
                    <a:pt x="31" y="199"/>
                  </a:lnTo>
                  <a:lnTo>
                    <a:pt x="31" y="195"/>
                  </a:lnTo>
                  <a:lnTo>
                    <a:pt x="31" y="190"/>
                  </a:lnTo>
                  <a:lnTo>
                    <a:pt x="31" y="183"/>
                  </a:lnTo>
                  <a:lnTo>
                    <a:pt x="30" y="178"/>
                  </a:lnTo>
                  <a:lnTo>
                    <a:pt x="30" y="171"/>
                  </a:lnTo>
                  <a:lnTo>
                    <a:pt x="30" y="164"/>
                  </a:lnTo>
                  <a:lnTo>
                    <a:pt x="30" y="158"/>
                  </a:lnTo>
                  <a:lnTo>
                    <a:pt x="29" y="151"/>
                  </a:lnTo>
                  <a:lnTo>
                    <a:pt x="29" y="144"/>
                  </a:lnTo>
                  <a:lnTo>
                    <a:pt x="29" y="138"/>
                  </a:lnTo>
                  <a:lnTo>
                    <a:pt x="29" y="130"/>
                  </a:lnTo>
                  <a:lnTo>
                    <a:pt x="28" y="122"/>
                  </a:lnTo>
                  <a:lnTo>
                    <a:pt x="27" y="114"/>
                  </a:lnTo>
                  <a:lnTo>
                    <a:pt x="27" y="106"/>
                  </a:lnTo>
                  <a:lnTo>
                    <a:pt x="27" y="102"/>
                  </a:lnTo>
                  <a:lnTo>
                    <a:pt x="27" y="98"/>
                  </a:lnTo>
                  <a:lnTo>
                    <a:pt x="26" y="92"/>
                  </a:lnTo>
                  <a:lnTo>
                    <a:pt x="26" y="88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6" y="76"/>
                  </a:lnTo>
                  <a:lnTo>
                    <a:pt x="26" y="72"/>
                  </a:lnTo>
                  <a:lnTo>
                    <a:pt x="26" y="68"/>
                  </a:lnTo>
                  <a:lnTo>
                    <a:pt x="26" y="64"/>
                  </a:lnTo>
                  <a:lnTo>
                    <a:pt x="26" y="59"/>
                  </a:lnTo>
                  <a:lnTo>
                    <a:pt x="26" y="55"/>
                  </a:lnTo>
                  <a:lnTo>
                    <a:pt x="25" y="51"/>
                  </a:lnTo>
                  <a:lnTo>
                    <a:pt x="25" y="46"/>
                  </a:lnTo>
                  <a:lnTo>
                    <a:pt x="25" y="42"/>
                  </a:lnTo>
                  <a:lnTo>
                    <a:pt x="25" y="38"/>
                  </a:lnTo>
                  <a:lnTo>
                    <a:pt x="25" y="32"/>
                  </a:lnTo>
                  <a:lnTo>
                    <a:pt x="25" y="27"/>
                  </a:lnTo>
                  <a:lnTo>
                    <a:pt x="25" y="23"/>
                  </a:lnTo>
                  <a:lnTo>
                    <a:pt x="25" y="19"/>
                  </a:lnTo>
                  <a:lnTo>
                    <a:pt x="25" y="14"/>
                  </a:lnTo>
                  <a:lnTo>
                    <a:pt x="25" y="10"/>
                  </a:lnTo>
                  <a:lnTo>
                    <a:pt x="25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2" name="Freeform 166"/>
            <p:cNvSpPr>
              <a:spLocks/>
            </p:cNvSpPr>
            <p:nvPr/>
          </p:nvSpPr>
          <p:spPr bwMode="auto">
            <a:xfrm>
              <a:off x="4163" y="3166"/>
              <a:ext cx="31" cy="4"/>
            </a:xfrm>
            <a:custGeom>
              <a:avLst/>
              <a:gdLst>
                <a:gd name="T0" fmla="*/ 2 w 92"/>
                <a:gd name="T1" fmla="*/ 3 h 16"/>
                <a:gd name="T2" fmla="*/ 7 w 92"/>
                <a:gd name="T3" fmla="*/ 3 h 16"/>
                <a:gd name="T4" fmla="*/ 13 w 92"/>
                <a:gd name="T5" fmla="*/ 3 h 16"/>
                <a:gd name="T6" fmla="*/ 18 w 92"/>
                <a:gd name="T7" fmla="*/ 3 h 16"/>
                <a:gd name="T8" fmla="*/ 24 w 92"/>
                <a:gd name="T9" fmla="*/ 3 h 16"/>
                <a:gd name="T10" fmla="*/ 30 w 92"/>
                <a:gd name="T11" fmla="*/ 1 h 16"/>
                <a:gd name="T12" fmla="*/ 36 w 92"/>
                <a:gd name="T13" fmla="*/ 1 h 16"/>
                <a:gd name="T14" fmla="*/ 42 w 92"/>
                <a:gd name="T15" fmla="*/ 1 h 16"/>
                <a:gd name="T16" fmla="*/ 48 w 92"/>
                <a:gd name="T17" fmla="*/ 1 h 16"/>
                <a:gd name="T18" fmla="*/ 53 w 92"/>
                <a:gd name="T19" fmla="*/ 1 h 16"/>
                <a:gd name="T20" fmla="*/ 59 w 92"/>
                <a:gd name="T21" fmla="*/ 0 h 16"/>
                <a:gd name="T22" fmla="*/ 64 w 92"/>
                <a:gd name="T23" fmla="*/ 0 h 16"/>
                <a:gd name="T24" fmla="*/ 70 w 92"/>
                <a:gd name="T25" fmla="*/ 0 h 16"/>
                <a:gd name="T26" fmla="*/ 75 w 92"/>
                <a:gd name="T27" fmla="*/ 0 h 16"/>
                <a:gd name="T28" fmla="*/ 81 w 92"/>
                <a:gd name="T29" fmla="*/ 1 h 16"/>
                <a:gd name="T30" fmla="*/ 86 w 92"/>
                <a:gd name="T31" fmla="*/ 1 h 16"/>
                <a:gd name="T32" fmla="*/ 92 w 92"/>
                <a:gd name="T33" fmla="*/ 4 h 16"/>
                <a:gd name="T34" fmla="*/ 91 w 92"/>
                <a:gd name="T35" fmla="*/ 16 h 16"/>
                <a:gd name="T36" fmla="*/ 85 w 92"/>
                <a:gd name="T37" fmla="*/ 13 h 16"/>
                <a:gd name="T38" fmla="*/ 81 w 92"/>
                <a:gd name="T39" fmla="*/ 13 h 16"/>
                <a:gd name="T40" fmla="*/ 75 w 92"/>
                <a:gd name="T41" fmla="*/ 13 h 16"/>
                <a:gd name="T42" fmla="*/ 70 w 92"/>
                <a:gd name="T43" fmla="*/ 13 h 16"/>
                <a:gd name="T44" fmla="*/ 64 w 92"/>
                <a:gd name="T45" fmla="*/ 13 h 16"/>
                <a:gd name="T46" fmla="*/ 59 w 92"/>
                <a:gd name="T47" fmla="*/ 13 h 16"/>
                <a:gd name="T48" fmla="*/ 55 w 92"/>
                <a:gd name="T49" fmla="*/ 13 h 16"/>
                <a:gd name="T50" fmla="*/ 53 w 92"/>
                <a:gd name="T51" fmla="*/ 13 h 16"/>
                <a:gd name="T52" fmla="*/ 49 w 92"/>
                <a:gd name="T53" fmla="*/ 13 h 16"/>
                <a:gd name="T54" fmla="*/ 47 w 92"/>
                <a:gd name="T55" fmla="*/ 13 h 16"/>
                <a:gd name="T56" fmla="*/ 43 w 92"/>
                <a:gd name="T57" fmla="*/ 13 h 16"/>
                <a:gd name="T58" fmla="*/ 40 w 92"/>
                <a:gd name="T59" fmla="*/ 13 h 16"/>
                <a:gd name="T60" fmla="*/ 37 w 92"/>
                <a:gd name="T61" fmla="*/ 13 h 16"/>
                <a:gd name="T62" fmla="*/ 33 w 92"/>
                <a:gd name="T63" fmla="*/ 13 h 16"/>
                <a:gd name="T64" fmla="*/ 27 w 92"/>
                <a:gd name="T65" fmla="*/ 13 h 16"/>
                <a:gd name="T66" fmla="*/ 22 w 92"/>
                <a:gd name="T67" fmla="*/ 15 h 16"/>
                <a:gd name="T68" fmla="*/ 15 w 92"/>
                <a:gd name="T69" fmla="*/ 15 h 16"/>
                <a:gd name="T70" fmla="*/ 10 w 92"/>
                <a:gd name="T71" fmla="*/ 16 h 16"/>
                <a:gd name="T72" fmla="*/ 5 w 92"/>
                <a:gd name="T73" fmla="*/ 16 h 16"/>
                <a:gd name="T74" fmla="*/ 2 w 92"/>
                <a:gd name="T75" fmla="*/ 16 h 16"/>
                <a:gd name="T76" fmla="*/ 0 w 92"/>
                <a:gd name="T77" fmla="*/ 12 h 16"/>
                <a:gd name="T78" fmla="*/ 0 w 92"/>
                <a:gd name="T79" fmla="*/ 9 h 16"/>
                <a:gd name="T80" fmla="*/ 0 w 92"/>
                <a:gd name="T81" fmla="*/ 5 h 16"/>
                <a:gd name="T82" fmla="*/ 2 w 92"/>
                <a:gd name="T83" fmla="*/ 3 h 16"/>
                <a:gd name="T84" fmla="*/ 2 w 92"/>
                <a:gd name="T85" fmla="*/ 3 h 1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2"/>
                <a:gd name="T130" fmla="*/ 0 h 16"/>
                <a:gd name="T131" fmla="*/ 92 w 92"/>
                <a:gd name="T132" fmla="*/ 16 h 1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2" h="16">
                  <a:moveTo>
                    <a:pt x="2" y="3"/>
                  </a:moveTo>
                  <a:lnTo>
                    <a:pt x="7" y="3"/>
                  </a:lnTo>
                  <a:lnTo>
                    <a:pt x="13" y="3"/>
                  </a:lnTo>
                  <a:lnTo>
                    <a:pt x="18" y="3"/>
                  </a:lnTo>
                  <a:lnTo>
                    <a:pt x="24" y="3"/>
                  </a:lnTo>
                  <a:lnTo>
                    <a:pt x="30" y="1"/>
                  </a:lnTo>
                  <a:lnTo>
                    <a:pt x="36" y="1"/>
                  </a:lnTo>
                  <a:lnTo>
                    <a:pt x="42" y="1"/>
                  </a:lnTo>
                  <a:lnTo>
                    <a:pt x="48" y="1"/>
                  </a:lnTo>
                  <a:lnTo>
                    <a:pt x="53" y="1"/>
                  </a:lnTo>
                  <a:lnTo>
                    <a:pt x="59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5" y="0"/>
                  </a:lnTo>
                  <a:lnTo>
                    <a:pt x="81" y="1"/>
                  </a:lnTo>
                  <a:lnTo>
                    <a:pt x="86" y="1"/>
                  </a:lnTo>
                  <a:lnTo>
                    <a:pt x="92" y="4"/>
                  </a:lnTo>
                  <a:lnTo>
                    <a:pt x="91" y="16"/>
                  </a:lnTo>
                  <a:lnTo>
                    <a:pt x="85" y="13"/>
                  </a:lnTo>
                  <a:lnTo>
                    <a:pt x="81" y="13"/>
                  </a:lnTo>
                  <a:lnTo>
                    <a:pt x="75" y="13"/>
                  </a:lnTo>
                  <a:lnTo>
                    <a:pt x="70" y="13"/>
                  </a:lnTo>
                  <a:lnTo>
                    <a:pt x="64" y="13"/>
                  </a:lnTo>
                  <a:lnTo>
                    <a:pt x="59" y="13"/>
                  </a:lnTo>
                  <a:lnTo>
                    <a:pt x="55" y="13"/>
                  </a:lnTo>
                  <a:lnTo>
                    <a:pt x="53" y="13"/>
                  </a:lnTo>
                  <a:lnTo>
                    <a:pt x="49" y="13"/>
                  </a:lnTo>
                  <a:lnTo>
                    <a:pt x="47" y="13"/>
                  </a:lnTo>
                  <a:lnTo>
                    <a:pt x="43" y="13"/>
                  </a:lnTo>
                  <a:lnTo>
                    <a:pt x="40" y="13"/>
                  </a:lnTo>
                  <a:lnTo>
                    <a:pt x="37" y="13"/>
                  </a:lnTo>
                  <a:lnTo>
                    <a:pt x="33" y="13"/>
                  </a:lnTo>
                  <a:lnTo>
                    <a:pt x="27" y="13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3" name="Freeform 167"/>
            <p:cNvSpPr>
              <a:spLocks/>
            </p:cNvSpPr>
            <p:nvPr/>
          </p:nvSpPr>
          <p:spPr bwMode="auto">
            <a:xfrm>
              <a:off x="4224" y="3222"/>
              <a:ext cx="13" cy="3"/>
            </a:xfrm>
            <a:custGeom>
              <a:avLst/>
              <a:gdLst>
                <a:gd name="T0" fmla="*/ 39 w 39"/>
                <a:gd name="T1" fmla="*/ 12 h 12"/>
                <a:gd name="T2" fmla="*/ 39 w 39"/>
                <a:gd name="T3" fmla="*/ 8 h 12"/>
                <a:gd name="T4" fmla="*/ 39 w 39"/>
                <a:gd name="T5" fmla="*/ 7 h 12"/>
                <a:gd name="T6" fmla="*/ 39 w 39"/>
                <a:gd name="T7" fmla="*/ 6 h 12"/>
                <a:gd name="T8" fmla="*/ 39 w 39"/>
                <a:gd name="T9" fmla="*/ 6 h 12"/>
                <a:gd name="T10" fmla="*/ 34 w 39"/>
                <a:gd name="T11" fmla="*/ 3 h 12"/>
                <a:gd name="T12" fmla="*/ 29 w 39"/>
                <a:gd name="T13" fmla="*/ 3 h 12"/>
                <a:gd name="T14" fmla="*/ 24 w 39"/>
                <a:gd name="T15" fmla="*/ 3 h 12"/>
                <a:gd name="T16" fmla="*/ 20 w 39"/>
                <a:gd name="T17" fmla="*/ 3 h 12"/>
                <a:gd name="T18" fmla="*/ 15 w 39"/>
                <a:gd name="T19" fmla="*/ 2 h 12"/>
                <a:gd name="T20" fmla="*/ 11 w 39"/>
                <a:gd name="T21" fmla="*/ 2 h 12"/>
                <a:gd name="T22" fmla="*/ 7 w 39"/>
                <a:gd name="T23" fmla="*/ 0 h 12"/>
                <a:gd name="T24" fmla="*/ 4 w 39"/>
                <a:gd name="T25" fmla="*/ 0 h 12"/>
                <a:gd name="T26" fmla="*/ 2 w 39"/>
                <a:gd name="T27" fmla="*/ 3 h 12"/>
                <a:gd name="T28" fmla="*/ 0 w 39"/>
                <a:gd name="T29" fmla="*/ 7 h 12"/>
                <a:gd name="T30" fmla="*/ 3 w 39"/>
                <a:gd name="T31" fmla="*/ 7 h 12"/>
                <a:gd name="T32" fmla="*/ 8 w 39"/>
                <a:gd name="T33" fmla="*/ 7 h 12"/>
                <a:gd name="T34" fmla="*/ 13 w 39"/>
                <a:gd name="T35" fmla="*/ 8 h 12"/>
                <a:gd name="T36" fmla="*/ 18 w 39"/>
                <a:gd name="T37" fmla="*/ 8 h 12"/>
                <a:gd name="T38" fmla="*/ 23 w 39"/>
                <a:gd name="T39" fmla="*/ 8 h 12"/>
                <a:gd name="T40" fmla="*/ 28 w 39"/>
                <a:gd name="T41" fmla="*/ 10 h 12"/>
                <a:gd name="T42" fmla="*/ 33 w 39"/>
                <a:gd name="T43" fmla="*/ 10 h 12"/>
                <a:gd name="T44" fmla="*/ 39 w 39"/>
                <a:gd name="T45" fmla="*/ 12 h 12"/>
                <a:gd name="T46" fmla="*/ 39 w 39"/>
                <a:gd name="T47" fmla="*/ 12 h 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9"/>
                <a:gd name="T73" fmla="*/ 0 h 12"/>
                <a:gd name="T74" fmla="*/ 39 w 39"/>
                <a:gd name="T75" fmla="*/ 12 h 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9" h="12">
                  <a:moveTo>
                    <a:pt x="39" y="12"/>
                  </a:moveTo>
                  <a:lnTo>
                    <a:pt x="39" y="8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4" y="3"/>
                  </a:lnTo>
                  <a:lnTo>
                    <a:pt x="29" y="3"/>
                  </a:lnTo>
                  <a:lnTo>
                    <a:pt x="24" y="3"/>
                  </a:lnTo>
                  <a:lnTo>
                    <a:pt x="20" y="3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3" y="7"/>
                  </a:lnTo>
                  <a:lnTo>
                    <a:pt x="8" y="7"/>
                  </a:lnTo>
                  <a:lnTo>
                    <a:pt x="13" y="8"/>
                  </a:lnTo>
                  <a:lnTo>
                    <a:pt x="18" y="8"/>
                  </a:lnTo>
                  <a:lnTo>
                    <a:pt x="23" y="8"/>
                  </a:lnTo>
                  <a:lnTo>
                    <a:pt x="28" y="10"/>
                  </a:lnTo>
                  <a:lnTo>
                    <a:pt x="33" y="10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4" name="Freeform 168"/>
            <p:cNvSpPr>
              <a:spLocks/>
            </p:cNvSpPr>
            <p:nvPr/>
          </p:nvSpPr>
          <p:spPr bwMode="auto">
            <a:xfrm>
              <a:off x="4223" y="3227"/>
              <a:ext cx="14" cy="4"/>
            </a:xfrm>
            <a:custGeom>
              <a:avLst/>
              <a:gdLst>
                <a:gd name="T0" fmla="*/ 43 w 44"/>
                <a:gd name="T1" fmla="*/ 16 h 16"/>
                <a:gd name="T2" fmla="*/ 43 w 44"/>
                <a:gd name="T3" fmla="*/ 12 h 16"/>
                <a:gd name="T4" fmla="*/ 44 w 44"/>
                <a:gd name="T5" fmla="*/ 8 h 16"/>
                <a:gd name="T6" fmla="*/ 38 w 44"/>
                <a:gd name="T7" fmla="*/ 6 h 16"/>
                <a:gd name="T8" fmla="*/ 33 w 44"/>
                <a:gd name="T9" fmla="*/ 5 h 16"/>
                <a:gd name="T10" fmla="*/ 27 w 44"/>
                <a:gd name="T11" fmla="*/ 4 h 16"/>
                <a:gd name="T12" fmla="*/ 22 w 44"/>
                <a:gd name="T13" fmla="*/ 4 h 16"/>
                <a:gd name="T14" fmla="*/ 17 w 44"/>
                <a:gd name="T15" fmla="*/ 2 h 16"/>
                <a:gd name="T16" fmla="*/ 12 w 44"/>
                <a:gd name="T17" fmla="*/ 1 h 16"/>
                <a:gd name="T18" fmla="*/ 8 w 44"/>
                <a:gd name="T19" fmla="*/ 0 h 16"/>
                <a:gd name="T20" fmla="*/ 4 w 44"/>
                <a:gd name="T21" fmla="*/ 0 h 16"/>
                <a:gd name="T22" fmla="*/ 2 w 44"/>
                <a:gd name="T23" fmla="*/ 4 h 16"/>
                <a:gd name="T24" fmla="*/ 0 w 44"/>
                <a:gd name="T25" fmla="*/ 6 h 16"/>
                <a:gd name="T26" fmla="*/ 4 w 44"/>
                <a:gd name="T27" fmla="*/ 6 h 16"/>
                <a:gd name="T28" fmla="*/ 9 w 44"/>
                <a:gd name="T29" fmla="*/ 9 h 16"/>
                <a:gd name="T30" fmla="*/ 14 w 44"/>
                <a:gd name="T31" fmla="*/ 9 h 16"/>
                <a:gd name="T32" fmla="*/ 20 w 44"/>
                <a:gd name="T33" fmla="*/ 10 h 16"/>
                <a:gd name="T34" fmla="*/ 25 w 44"/>
                <a:gd name="T35" fmla="*/ 12 h 16"/>
                <a:gd name="T36" fmla="*/ 31 w 44"/>
                <a:gd name="T37" fmla="*/ 13 h 16"/>
                <a:gd name="T38" fmla="*/ 37 w 44"/>
                <a:gd name="T39" fmla="*/ 14 h 16"/>
                <a:gd name="T40" fmla="*/ 43 w 44"/>
                <a:gd name="T41" fmla="*/ 16 h 16"/>
                <a:gd name="T42" fmla="*/ 43 w 44"/>
                <a:gd name="T43" fmla="*/ 16 h 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"/>
                <a:gd name="T67" fmla="*/ 0 h 16"/>
                <a:gd name="T68" fmla="*/ 44 w 44"/>
                <a:gd name="T69" fmla="*/ 16 h 1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" h="16">
                  <a:moveTo>
                    <a:pt x="43" y="16"/>
                  </a:moveTo>
                  <a:lnTo>
                    <a:pt x="43" y="12"/>
                  </a:lnTo>
                  <a:lnTo>
                    <a:pt x="44" y="8"/>
                  </a:lnTo>
                  <a:lnTo>
                    <a:pt x="38" y="6"/>
                  </a:lnTo>
                  <a:lnTo>
                    <a:pt x="33" y="5"/>
                  </a:lnTo>
                  <a:lnTo>
                    <a:pt x="27" y="4"/>
                  </a:lnTo>
                  <a:lnTo>
                    <a:pt x="22" y="4"/>
                  </a:lnTo>
                  <a:lnTo>
                    <a:pt x="17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9" y="9"/>
                  </a:lnTo>
                  <a:lnTo>
                    <a:pt x="14" y="9"/>
                  </a:lnTo>
                  <a:lnTo>
                    <a:pt x="20" y="10"/>
                  </a:lnTo>
                  <a:lnTo>
                    <a:pt x="25" y="12"/>
                  </a:lnTo>
                  <a:lnTo>
                    <a:pt x="31" y="13"/>
                  </a:lnTo>
                  <a:lnTo>
                    <a:pt x="37" y="14"/>
                  </a:lnTo>
                  <a:lnTo>
                    <a:pt x="4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5" name="Freeform 169"/>
            <p:cNvSpPr>
              <a:spLocks/>
            </p:cNvSpPr>
            <p:nvPr/>
          </p:nvSpPr>
          <p:spPr bwMode="auto">
            <a:xfrm>
              <a:off x="4221" y="3233"/>
              <a:ext cx="14" cy="3"/>
            </a:xfrm>
            <a:custGeom>
              <a:avLst/>
              <a:gdLst>
                <a:gd name="T0" fmla="*/ 43 w 44"/>
                <a:gd name="T1" fmla="*/ 14 h 14"/>
                <a:gd name="T2" fmla="*/ 43 w 44"/>
                <a:gd name="T3" fmla="*/ 9 h 14"/>
                <a:gd name="T4" fmla="*/ 44 w 44"/>
                <a:gd name="T5" fmla="*/ 5 h 14"/>
                <a:gd name="T6" fmla="*/ 38 w 44"/>
                <a:gd name="T7" fmla="*/ 4 h 14"/>
                <a:gd name="T8" fmla="*/ 33 w 44"/>
                <a:gd name="T9" fmla="*/ 2 h 14"/>
                <a:gd name="T10" fmla="*/ 28 w 44"/>
                <a:gd name="T11" fmla="*/ 2 h 14"/>
                <a:gd name="T12" fmla="*/ 23 w 44"/>
                <a:gd name="T13" fmla="*/ 1 h 14"/>
                <a:gd name="T14" fmla="*/ 18 w 44"/>
                <a:gd name="T15" fmla="*/ 0 h 14"/>
                <a:gd name="T16" fmla="*/ 13 w 44"/>
                <a:gd name="T17" fmla="*/ 0 h 14"/>
                <a:gd name="T18" fmla="*/ 8 w 44"/>
                <a:gd name="T19" fmla="*/ 0 h 14"/>
                <a:gd name="T20" fmla="*/ 4 w 44"/>
                <a:gd name="T21" fmla="*/ 0 h 14"/>
                <a:gd name="T22" fmla="*/ 1 w 44"/>
                <a:gd name="T23" fmla="*/ 1 h 14"/>
                <a:gd name="T24" fmla="*/ 0 w 44"/>
                <a:gd name="T25" fmla="*/ 5 h 14"/>
                <a:gd name="T26" fmla="*/ 4 w 44"/>
                <a:gd name="T27" fmla="*/ 5 h 14"/>
                <a:gd name="T28" fmla="*/ 9 w 44"/>
                <a:gd name="T29" fmla="*/ 6 h 14"/>
                <a:gd name="T30" fmla="*/ 14 w 44"/>
                <a:gd name="T31" fmla="*/ 6 h 14"/>
                <a:gd name="T32" fmla="*/ 20 w 44"/>
                <a:gd name="T33" fmla="*/ 9 h 14"/>
                <a:gd name="T34" fmla="*/ 25 w 44"/>
                <a:gd name="T35" fmla="*/ 9 h 14"/>
                <a:gd name="T36" fmla="*/ 31 w 44"/>
                <a:gd name="T37" fmla="*/ 12 h 14"/>
                <a:gd name="T38" fmla="*/ 37 w 44"/>
                <a:gd name="T39" fmla="*/ 13 h 14"/>
                <a:gd name="T40" fmla="*/ 43 w 44"/>
                <a:gd name="T41" fmla="*/ 14 h 14"/>
                <a:gd name="T42" fmla="*/ 43 w 44"/>
                <a:gd name="T43" fmla="*/ 14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"/>
                <a:gd name="T67" fmla="*/ 0 h 14"/>
                <a:gd name="T68" fmla="*/ 44 w 44"/>
                <a:gd name="T69" fmla="*/ 14 h 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" h="14">
                  <a:moveTo>
                    <a:pt x="43" y="14"/>
                  </a:moveTo>
                  <a:lnTo>
                    <a:pt x="43" y="9"/>
                  </a:lnTo>
                  <a:lnTo>
                    <a:pt x="44" y="5"/>
                  </a:lnTo>
                  <a:lnTo>
                    <a:pt x="38" y="4"/>
                  </a:lnTo>
                  <a:lnTo>
                    <a:pt x="33" y="2"/>
                  </a:lnTo>
                  <a:lnTo>
                    <a:pt x="28" y="2"/>
                  </a:lnTo>
                  <a:lnTo>
                    <a:pt x="23" y="1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4" y="5"/>
                  </a:lnTo>
                  <a:lnTo>
                    <a:pt x="9" y="6"/>
                  </a:lnTo>
                  <a:lnTo>
                    <a:pt x="14" y="6"/>
                  </a:lnTo>
                  <a:lnTo>
                    <a:pt x="20" y="9"/>
                  </a:lnTo>
                  <a:lnTo>
                    <a:pt x="25" y="9"/>
                  </a:lnTo>
                  <a:lnTo>
                    <a:pt x="31" y="12"/>
                  </a:lnTo>
                  <a:lnTo>
                    <a:pt x="37" y="13"/>
                  </a:lnTo>
                  <a:lnTo>
                    <a:pt x="4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6" name="Freeform 170"/>
            <p:cNvSpPr>
              <a:spLocks/>
            </p:cNvSpPr>
            <p:nvPr/>
          </p:nvSpPr>
          <p:spPr bwMode="auto">
            <a:xfrm>
              <a:off x="4216" y="3238"/>
              <a:ext cx="19" cy="4"/>
            </a:xfrm>
            <a:custGeom>
              <a:avLst/>
              <a:gdLst>
                <a:gd name="T0" fmla="*/ 54 w 55"/>
                <a:gd name="T1" fmla="*/ 17 h 17"/>
                <a:gd name="T2" fmla="*/ 54 w 55"/>
                <a:gd name="T3" fmla="*/ 12 h 17"/>
                <a:gd name="T4" fmla="*/ 55 w 55"/>
                <a:gd name="T5" fmla="*/ 11 h 17"/>
                <a:gd name="T6" fmla="*/ 52 w 55"/>
                <a:gd name="T7" fmla="*/ 8 h 17"/>
                <a:gd name="T8" fmla="*/ 49 w 55"/>
                <a:gd name="T9" fmla="*/ 8 h 17"/>
                <a:gd name="T10" fmla="*/ 46 w 55"/>
                <a:gd name="T11" fmla="*/ 7 h 17"/>
                <a:gd name="T12" fmla="*/ 43 w 55"/>
                <a:gd name="T13" fmla="*/ 7 h 17"/>
                <a:gd name="T14" fmla="*/ 39 w 55"/>
                <a:gd name="T15" fmla="*/ 5 h 17"/>
                <a:gd name="T16" fmla="*/ 36 w 55"/>
                <a:gd name="T17" fmla="*/ 5 h 17"/>
                <a:gd name="T18" fmla="*/ 33 w 55"/>
                <a:gd name="T19" fmla="*/ 4 h 17"/>
                <a:gd name="T20" fmla="*/ 30 w 55"/>
                <a:gd name="T21" fmla="*/ 4 h 17"/>
                <a:gd name="T22" fmla="*/ 27 w 55"/>
                <a:gd name="T23" fmla="*/ 3 h 17"/>
                <a:gd name="T24" fmla="*/ 23 w 55"/>
                <a:gd name="T25" fmla="*/ 1 h 17"/>
                <a:gd name="T26" fmla="*/ 21 w 55"/>
                <a:gd name="T27" fmla="*/ 1 h 17"/>
                <a:gd name="T28" fmla="*/ 18 w 55"/>
                <a:gd name="T29" fmla="*/ 1 h 17"/>
                <a:gd name="T30" fmla="*/ 12 w 55"/>
                <a:gd name="T31" fmla="*/ 0 h 17"/>
                <a:gd name="T32" fmla="*/ 7 w 55"/>
                <a:gd name="T33" fmla="*/ 0 h 17"/>
                <a:gd name="T34" fmla="*/ 0 w 55"/>
                <a:gd name="T35" fmla="*/ 5 h 17"/>
                <a:gd name="T36" fmla="*/ 2 w 55"/>
                <a:gd name="T37" fmla="*/ 5 h 17"/>
                <a:gd name="T38" fmla="*/ 6 w 55"/>
                <a:gd name="T39" fmla="*/ 7 h 17"/>
                <a:gd name="T40" fmla="*/ 9 w 55"/>
                <a:gd name="T41" fmla="*/ 7 h 17"/>
                <a:gd name="T42" fmla="*/ 12 w 55"/>
                <a:gd name="T43" fmla="*/ 8 h 17"/>
                <a:gd name="T44" fmla="*/ 16 w 55"/>
                <a:gd name="T45" fmla="*/ 8 h 17"/>
                <a:gd name="T46" fmla="*/ 19 w 55"/>
                <a:gd name="T47" fmla="*/ 8 h 17"/>
                <a:gd name="T48" fmla="*/ 23 w 55"/>
                <a:gd name="T49" fmla="*/ 9 h 17"/>
                <a:gd name="T50" fmla="*/ 27 w 55"/>
                <a:gd name="T51" fmla="*/ 11 h 17"/>
                <a:gd name="T52" fmla="*/ 30 w 55"/>
                <a:gd name="T53" fmla="*/ 11 h 17"/>
                <a:gd name="T54" fmla="*/ 33 w 55"/>
                <a:gd name="T55" fmla="*/ 12 h 17"/>
                <a:gd name="T56" fmla="*/ 37 w 55"/>
                <a:gd name="T57" fmla="*/ 12 h 17"/>
                <a:gd name="T58" fmla="*/ 41 w 55"/>
                <a:gd name="T59" fmla="*/ 13 h 17"/>
                <a:gd name="T60" fmla="*/ 44 w 55"/>
                <a:gd name="T61" fmla="*/ 13 h 17"/>
                <a:gd name="T62" fmla="*/ 47 w 55"/>
                <a:gd name="T63" fmla="*/ 15 h 17"/>
                <a:gd name="T64" fmla="*/ 51 w 55"/>
                <a:gd name="T65" fmla="*/ 15 h 17"/>
                <a:gd name="T66" fmla="*/ 54 w 55"/>
                <a:gd name="T67" fmla="*/ 17 h 17"/>
                <a:gd name="T68" fmla="*/ 54 w 55"/>
                <a:gd name="T69" fmla="*/ 17 h 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5"/>
                <a:gd name="T106" fmla="*/ 0 h 17"/>
                <a:gd name="T107" fmla="*/ 55 w 55"/>
                <a:gd name="T108" fmla="*/ 17 h 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5" h="17">
                  <a:moveTo>
                    <a:pt x="54" y="17"/>
                  </a:moveTo>
                  <a:lnTo>
                    <a:pt x="54" y="12"/>
                  </a:lnTo>
                  <a:lnTo>
                    <a:pt x="55" y="11"/>
                  </a:lnTo>
                  <a:lnTo>
                    <a:pt x="52" y="8"/>
                  </a:lnTo>
                  <a:lnTo>
                    <a:pt x="49" y="8"/>
                  </a:lnTo>
                  <a:lnTo>
                    <a:pt x="46" y="7"/>
                  </a:lnTo>
                  <a:lnTo>
                    <a:pt x="43" y="7"/>
                  </a:lnTo>
                  <a:lnTo>
                    <a:pt x="39" y="5"/>
                  </a:lnTo>
                  <a:lnTo>
                    <a:pt x="36" y="5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18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6" y="7"/>
                  </a:lnTo>
                  <a:lnTo>
                    <a:pt x="9" y="7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23" y="9"/>
                  </a:lnTo>
                  <a:lnTo>
                    <a:pt x="27" y="11"/>
                  </a:lnTo>
                  <a:lnTo>
                    <a:pt x="30" y="11"/>
                  </a:lnTo>
                  <a:lnTo>
                    <a:pt x="33" y="12"/>
                  </a:lnTo>
                  <a:lnTo>
                    <a:pt x="37" y="12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7" y="15"/>
                  </a:lnTo>
                  <a:lnTo>
                    <a:pt x="51" y="15"/>
                  </a:lnTo>
                  <a:lnTo>
                    <a:pt x="5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7" name="Freeform 171"/>
            <p:cNvSpPr>
              <a:spLocks/>
            </p:cNvSpPr>
            <p:nvPr/>
          </p:nvSpPr>
          <p:spPr bwMode="auto">
            <a:xfrm>
              <a:off x="4212" y="3244"/>
              <a:ext cx="21" cy="5"/>
            </a:xfrm>
            <a:custGeom>
              <a:avLst/>
              <a:gdLst>
                <a:gd name="T0" fmla="*/ 62 w 64"/>
                <a:gd name="T1" fmla="*/ 20 h 20"/>
                <a:gd name="T2" fmla="*/ 62 w 64"/>
                <a:gd name="T3" fmla="*/ 14 h 20"/>
                <a:gd name="T4" fmla="*/ 64 w 64"/>
                <a:gd name="T5" fmla="*/ 10 h 20"/>
                <a:gd name="T6" fmla="*/ 60 w 64"/>
                <a:gd name="T7" fmla="*/ 9 h 20"/>
                <a:gd name="T8" fmla="*/ 56 w 64"/>
                <a:gd name="T9" fmla="*/ 9 h 20"/>
                <a:gd name="T10" fmla="*/ 52 w 64"/>
                <a:gd name="T11" fmla="*/ 8 h 20"/>
                <a:gd name="T12" fmla="*/ 49 w 64"/>
                <a:gd name="T13" fmla="*/ 8 h 20"/>
                <a:gd name="T14" fmla="*/ 44 w 64"/>
                <a:gd name="T15" fmla="*/ 6 h 20"/>
                <a:gd name="T16" fmla="*/ 41 w 64"/>
                <a:gd name="T17" fmla="*/ 6 h 20"/>
                <a:gd name="T18" fmla="*/ 36 w 64"/>
                <a:gd name="T19" fmla="*/ 5 h 20"/>
                <a:gd name="T20" fmla="*/ 33 w 64"/>
                <a:gd name="T21" fmla="*/ 5 h 20"/>
                <a:gd name="T22" fmla="*/ 29 w 64"/>
                <a:gd name="T23" fmla="*/ 4 h 20"/>
                <a:gd name="T24" fmla="*/ 25 w 64"/>
                <a:gd name="T25" fmla="*/ 2 h 20"/>
                <a:gd name="T26" fmla="*/ 21 w 64"/>
                <a:gd name="T27" fmla="*/ 2 h 20"/>
                <a:gd name="T28" fmla="*/ 17 w 64"/>
                <a:gd name="T29" fmla="*/ 2 h 20"/>
                <a:gd name="T30" fmla="*/ 14 w 64"/>
                <a:gd name="T31" fmla="*/ 1 h 20"/>
                <a:gd name="T32" fmla="*/ 10 w 64"/>
                <a:gd name="T33" fmla="*/ 1 h 20"/>
                <a:gd name="T34" fmla="*/ 6 w 64"/>
                <a:gd name="T35" fmla="*/ 0 h 20"/>
                <a:gd name="T36" fmla="*/ 4 w 64"/>
                <a:gd name="T37" fmla="*/ 0 h 20"/>
                <a:gd name="T38" fmla="*/ 1 w 64"/>
                <a:gd name="T39" fmla="*/ 2 h 20"/>
                <a:gd name="T40" fmla="*/ 0 w 64"/>
                <a:gd name="T41" fmla="*/ 5 h 20"/>
                <a:gd name="T42" fmla="*/ 2 w 64"/>
                <a:gd name="T43" fmla="*/ 5 h 20"/>
                <a:gd name="T44" fmla="*/ 6 w 64"/>
                <a:gd name="T45" fmla="*/ 6 h 20"/>
                <a:gd name="T46" fmla="*/ 9 w 64"/>
                <a:gd name="T47" fmla="*/ 8 h 20"/>
                <a:gd name="T48" fmla="*/ 13 w 64"/>
                <a:gd name="T49" fmla="*/ 9 h 20"/>
                <a:gd name="T50" fmla="*/ 16 w 64"/>
                <a:gd name="T51" fmla="*/ 9 h 20"/>
                <a:gd name="T52" fmla="*/ 21 w 64"/>
                <a:gd name="T53" fmla="*/ 10 h 20"/>
                <a:gd name="T54" fmla="*/ 25 w 64"/>
                <a:gd name="T55" fmla="*/ 10 h 20"/>
                <a:gd name="T56" fmla="*/ 29 w 64"/>
                <a:gd name="T57" fmla="*/ 13 h 20"/>
                <a:gd name="T58" fmla="*/ 33 w 64"/>
                <a:gd name="T59" fmla="*/ 13 h 20"/>
                <a:gd name="T60" fmla="*/ 37 w 64"/>
                <a:gd name="T61" fmla="*/ 14 h 20"/>
                <a:gd name="T62" fmla="*/ 41 w 64"/>
                <a:gd name="T63" fmla="*/ 14 h 20"/>
                <a:gd name="T64" fmla="*/ 45 w 64"/>
                <a:gd name="T65" fmla="*/ 16 h 20"/>
                <a:gd name="T66" fmla="*/ 49 w 64"/>
                <a:gd name="T67" fmla="*/ 16 h 20"/>
                <a:gd name="T68" fmla="*/ 54 w 64"/>
                <a:gd name="T69" fmla="*/ 17 h 20"/>
                <a:gd name="T70" fmla="*/ 57 w 64"/>
                <a:gd name="T71" fmla="*/ 18 h 20"/>
                <a:gd name="T72" fmla="*/ 62 w 64"/>
                <a:gd name="T73" fmla="*/ 20 h 20"/>
                <a:gd name="T74" fmla="*/ 62 w 64"/>
                <a:gd name="T75" fmla="*/ 20 h 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4"/>
                <a:gd name="T115" fmla="*/ 0 h 20"/>
                <a:gd name="T116" fmla="*/ 64 w 64"/>
                <a:gd name="T117" fmla="*/ 20 h 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4" h="20">
                  <a:moveTo>
                    <a:pt x="62" y="20"/>
                  </a:moveTo>
                  <a:lnTo>
                    <a:pt x="62" y="14"/>
                  </a:lnTo>
                  <a:lnTo>
                    <a:pt x="64" y="10"/>
                  </a:lnTo>
                  <a:lnTo>
                    <a:pt x="60" y="9"/>
                  </a:lnTo>
                  <a:lnTo>
                    <a:pt x="56" y="9"/>
                  </a:lnTo>
                  <a:lnTo>
                    <a:pt x="52" y="8"/>
                  </a:lnTo>
                  <a:lnTo>
                    <a:pt x="49" y="8"/>
                  </a:lnTo>
                  <a:lnTo>
                    <a:pt x="44" y="6"/>
                  </a:lnTo>
                  <a:lnTo>
                    <a:pt x="41" y="6"/>
                  </a:lnTo>
                  <a:lnTo>
                    <a:pt x="36" y="5"/>
                  </a:lnTo>
                  <a:lnTo>
                    <a:pt x="33" y="5"/>
                  </a:lnTo>
                  <a:lnTo>
                    <a:pt x="29" y="4"/>
                  </a:lnTo>
                  <a:lnTo>
                    <a:pt x="25" y="2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1"/>
                  </a:lnTo>
                  <a:lnTo>
                    <a:pt x="10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6" y="6"/>
                  </a:lnTo>
                  <a:lnTo>
                    <a:pt x="9" y="8"/>
                  </a:lnTo>
                  <a:lnTo>
                    <a:pt x="13" y="9"/>
                  </a:lnTo>
                  <a:lnTo>
                    <a:pt x="16" y="9"/>
                  </a:lnTo>
                  <a:lnTo>
                    <a:pt x="21" y="10"/>
                  </a:lnTo>
                  <a:lnTo>
                    <a:pt x="25" y="10"/>
                  </a:lnTo>
                  <a:lnTo>
                    <a:pt x="29" y="13"/>
                  </a:lnTo>
                  <a:lnTo>
                    <a:pt x="33" y="13"/>
                  </a:lnTo>
                  <a:lnTo>
                    <a:pt x="37" y="14"/>
                  </a:lnTo>
                  <a:lnTo>
                    <a:pt x="41" y="14"/>
                  </a:lnTo>
                  <a:lnTo>
                    <a:pt x="45" y="16"/>
                  </a:lnTo>
                  <a:lnTo>
                    <a:pt x="49" y="16"/>
                  </a:lnTo>
                  <a:lnTo>
                    <a:pt x="54" y="17"/>
                  </a:lnTo>
                  <a:lnTo>
                    <a:pt x="57" y="18"/>
                  </a:lnTo>
                  <a:lnTo>
                    <a:pt x="62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" name="Freeform 172"/>
            <p:cNvSpPr>
              <a:spLocks/>
            </p:cNvSpPr>
            <p:nvPr/>
          </p:nvSpPr>
          <p:spPr bwMode="auto">
            <a:xfrm>
              <a:off x="4207" y="3249"/>
              <a:ext cx="24" cy="6"/>
            </a:xfrm>
            <a:custGeom>
              <a:avLst/>
              <a:gdLst>
                <a:gd name="T0" fmla="*/ 72 w 73"/>
                <a:gd name="T1" fmla="*/ 23 h 23"/>
                <a:gd name="T2" fmla="*/ 72 w 73"/>
                <a:gd name="T3" fmla="*/ 19 h 23"/>
                <a:gd name="T4" fmla="*/ 73 w 73"/>
                <a:gd name="T5" fmla="*/ 16 h 23"/>
                <a:gd name="T6" fmla="*/ 70 w 73"/>
                <a:gd name="T7" fmla="*/ 14 h 23"/>
                <a:gd name="T8" fmla="*/ 66 w 73"/>
                <a:gd name="T9" fmla="*/ 14 h 23"/>
                <a:gd name="T10" fmla="*/ 62 w 73"/>
                <a:gd name="T11" fmla="*/ 12 h 23"/>
                <a:gd name="T12" fmla="*/ 58 w 73"/>
                <a:gd name="T13" fmla="*/ 11 h 23"/>
                <a:gd name="T14" fmla="*/ 53 w 73"/>
                <a:gd name="T15" fmla="*/ 10 h 23"/>
                <a:gd name="T16" fmla="*/ 49 w 73"/>
                <a:gd name="T17" fmla="*/ 10 h 23"/>
                <a:gd name="T18" fmla="*/ 45 w 73"/>
                <a:gd name="T19" fmla="*/ 8 h 23"/>
                <a:gd name="T20" fmla="*/ 40 w 73"/>
                <a:gd name="T21" fmla="*/ 8 h 23"/>
                <a:gd name="T22" fmla="*/ 35 w 73"/>
                <a:gd name="T23" fmla="*/ 7 h 23"/>
                <a:gd name="T24" fmla="*/ 31 w 73"/>
                <a:gd name="T25" fmla="*/ 6 h 23"/>
                <a:gd name="T26" fmla="*/ 26 w 73"/>
                <a:gd name="T27" fmla="*/ 4 h 23"/>
                <a:gd name="T28" fmla="*/ 22 w 73"/>
                <a:gd name="T29" fmla="*/ 4 h 23"/>
                <a:gd name="T30" fmla="*/ 17 w 73"/>
                <a:gd name="T31" fmla="*/ 2 h 23"/>
                <a:gd name="T32" fmla="*/ 13 w 73"/>
                <a:gd name="T33" fmla="*/ 2 h 23"/>
                <a:gd name="T34" fmla="*/ 10 w 73"/>
                <a:gd name="T35" fmla="*/ 0 h 23"/>
                <a:gd name="T36" fmla="*/ 6 w 73"/>
                <a:gd name="T37" fmla="*/ 0 h 23"/>
                <a:gd name="T38" fmla="*/ 0 w 73"/>
                <a:gd name="T39" fmla="*/ 6 h 23"/>
                <a:gd name="T40" fmla="*/ 3 w 73"/>
                <a:gd name="T41" fmla="*/ 7 h 23"/>
                <a:gd name="T42" fmla="*/ 8 w 73"/>
                <a:gd name="T43" fmla="*/ 8 h 23"/>
                <a:gd name="T44" fmla="*/ 12 w 73"/>
                <a:gd name="T45" fmla="*/ 10 h 23"/>
                <a:gd name="T46" fmla="*/ 17 w 73"/>
                <a:gd name="T47" fmla="*/ 11 h 23"/>
                <a:gd name="T48" fmla="*/ 22 w 73"/>
                <a:gd name="T49" fmla="*/ 11 h 23"/>
                <a:gd name="T50" fmla="*/ 26 w 73"/>
                <a:gd name="T51" fmla="*/ 12 h 23"/>
                <a:gd name="T52" fmla="*/ 31 w 73"/>
                <a:gd name="T53" fmla="*/ 14 h 23"/>
                <a:gd name="T54" fmla="*/ 36 w 73"/>
                <a:gd name="T55" fmla="*/ 15 h 23"/>
                <a:gd name="T56" fmla="*/ 41 w 73"/>
                <a:gd name="T57" fmla="*/ 16 h 23"/>
                <a:gd name="T58" fmla="*/ 45 w 73"/>
                <a:gd name="T59" fmla="*/ 16 h 23"/>
                <a:gd name="T60" fmla="*/ 50 w 73"/>
                <a:gd name="T61" fmla="*/ 18 h 23"/>
                <a:gd name="T62" fmla="*/ 55 w 73"/>
                <a:gd name="T63" fmla="*/ 19 h 23"/>
                <a:gd name="T64" fmla="*/ 59 w 73"/>
                <a:gd name="T65" fmla="*/ 19 h 23"/>
                <a:gd name="T66" fmla="*/ 63 w 73"/>
                <a:gd name="T67" fmla="*/ 20 h 23"/>
                <a:gd name="T68" fmla="*/ 67 w 73"/>
                <a:gd name="T69" fmla="*/ 22 h 23"/>
                <a:gd name="T70" fmla="*/ 72 w 73"/>
                <a:gd name="T71" fmla="*/ 23 h 23"/>
                <a:gd name="T72" fmla="*/ 72 w 73"/>
                <a:gd name="T73" fmla="*/ 23 h 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3"/>
                <a:gd name="T112" fmla="*/ 0 h 23"/>
                <a:gd name="T113" fmla="*/ 73 w 73"/>
                <a:gd name="T114" fmla="*/ 23 h 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3" h="23">
                  <a:moveTo>
                    <a:pt x="72" y="23"/>
                  </a:moveTo>
                  <a:lnTo>
                    <a:pt x="72" y="19"/>
                  </a:lnTo>
                  <a:lnTo>
                    <a:pt x="73" y="16"/>
                  </a:lnTo>
                  <a:lnTo>
                    <a:pt x="70" y="14"/>
                  </a:lnTo>
                  <a:lnTo>
                    <a:pt x="66" y="14"/>
                  </a:lnTo>
                  <a:lnTo>
                    <a:pt x="62" y="12"/>
                  </a:lnTo>
                  <a:lnTo>
                    <a:pt x="58" y="11"/>
                  </a:lnTo>
                  <a:lnTo>
                    <a:pt x="53" y="10"/>
                  </a:lnTo>
                  <a:lnTo>
                    <a:pt x="49" y="10"/>
                  </a:lnTo>
                  <a:lnTo>
                    <a:pt x="45" y="8"/>
                  </a:lnTo>
                  <a:lnTo>
                    <a:pt x="40" y="8"/>
                  </a:lnTo>
                  <a:lnTo>
                    <a:pt x="35" y="7"/>
                  </a:lnTo>
                  <a:lnTo>
                    <a:pt x="31" y="6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7" y="2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3" y="7"/>
                  </a:lnTo>
                  <a:lnTo>
                    <a:pt x="8" y="8"/>
                  </a:lnTo>
                  <a:lnTo>
                    <a:pt x="12" y="10"/>
                  </a:lnTo>
                  <a:lnTo>
                    <a:pt x="17" y="11"/>
                  </a:lnTo>
                  <a:lnTo>
                    <a:pt x="22" y="11"/>
                  </a:lnTo>
                  <a:lnTo>
                    <a:pt x="26" y="12"/>
                  </a:lnTo>
                  <a:lnTo>
                    <a:pt x="31" y="14"/>
                  </a:lnTo>
                  <a:lnTo>
                    <a:pt x="36" y="15"/>
                  </a:lnTo>
                  <a:lnTo>
                    <a:pt x="41" y="16"/>
                  </a:lnTo>
                  <a:lnTo>
                    <a:pt x="45" y="16"/>
                  </a:lnTo>
                  <a:lnTo>
                    <a:pt x="50" y="18"/>
                  </a:lnTo>
                  <a:lnTo>
                    <a:pt x="55" y="19"/>
                  </a:lnTo>
                  <a:lnTo>
                    <a:pt x="59" y="19"/>
                  </a:lnTo>
                  <a:lnTo>
                    <a:pt x="63" y="20"/>
                  </a:lnTo>
                  <a:lnTo>
                    <a:pt x="67" y="22"/>
                  </a:lnTo>
                  <a:lnTo>
                    <a:pt x="72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" name="Freeform 173"/>
            <p:cNvSpPr>
              <a:spLocks/>
            </p:cNvSpPr>
            <p:nvPr/>
          </p:nvSpPr>
          <p:spPr bwMode="auto">
            <a:xfrm>
              <a:off x="4199" y="3255"/>
              <a:ext cx="29" cy="7"/>
            </a:xfrm>
            <a:custGeom>
              <a:avLst/>
              <a:gdLst>
                <a:gd name="T0" fmla="*/ 84 w 87"/>
                <a:gd name="T1" fmla="*/ 29 h 29"/>
                <a:gd name="T2" fmla="*/ 86 w 87"/>
                <a:gd name="T3" fmla="*/ 24 h 29"/>
                <a:gd name="T4" fmla="*/ 87 w 87"/>
                <a:gd name="T5" fmla="*/ 20 h 29"/>
                <a:gd name="T6" fmla="*/ 83 w 87"/>
                <a:gd name="T7" fmla="*/ 19 h 29"/>
                <a:gd name="T8" fmla="*/ 79 w 87"/>
                <a:gd name="T9" fmla="*/ 17 h 29"/>
                <a:gd name="T10" fmla="*/ 75 w 87"/>
                <a:gd name="T11" fmla="*/ 16 h 29"/>
                <a:gd name="T12" fmla="*/ 70 w 87"/>
                <a:gd name="T13" fmla="*/ 15 h 29"/>
                <a:gd name="T14" fmla="*/ 65 w 87"/>
                <a:gd name="T15" fmla="*/ 13 h 29"/>
                <a:gd name="T16" fmla="*/ 60 w 87"/>
                <a:gd name="T17" fmla="*/ 12 h 29"/>
                <a:gd name="T18" fmla="*/ 55 w 87"/>
                <a:gd name="T19" fmla="*/ 11 h 29"/>
                <a:gd name="T20" fmla="*/ 51 w 87"/>
                <a:gd name="T21" fmla="*/ 9 h 29"/>
                <a:gd name="T22" fmla="*/ 45 w 87"/>
                <a:gd name="T23" fmla="*/ 8 h 29"/>
                <a:gd name="T24" fmla="*/ 40 w 87"/>
                <a:gd name="T25" fmla="*/ 7 h 29"/>
                <a:gd name="T26" fmla="*/ 35 w 87"/>
                <a:gd name="T27" fmla="*/ 5 h 29"/>
                <a:gd name="T28" fmla="*/ 30 w 87"/>
                <a:gd name="T29" fmla="*/ 4 h 29"/>
                <a:gd name="T30" fmla="*/ 25 w 87"/>
                <a:gd name="T31" fmla="*/ 3 h 29"/>
                <a:gd name="T32" fmla="*/ 20 w 87"/>
                <a:gd name="T33" fmla="*/ 3 h 29"/>
                <a:gd name="T34" fmla="*/ 15 w 87"/>
                <a:gd name="T35" fmla="*/ 1 h 29"/>
                <a:gd name="T36" fmla="*/ 11 w 87"/>
                <a:gd name="T37" fmla="*/ 0 h 29"/>
                <a:gd name="T38" fmla="*/ 5 w 87"/>
                <a:gd name="T39" fmla="*/ 3 h 29"/>
                <a:gd name="T40" fmla="*/ 0 w 87"/>
                <a:gd name="T41" fmla="*/ 7 h 29"/>
                <a:gd name="T42" fmla="*/ 5 w 87"/>
                <a:gd name="T43" fmla="*/ 7 h 29"/>
                <a:gd name="T44" fmla="*/ 10 w 87"/>
                <a:gd name="T45" fmla="*/ 8 h 29"/>
                <a:gd name="T46" fmla="*/ 16 w 87"/>
                <a:gd name="T47" fmla="*/ 9 h 29"/>
                <a:gd name="T48" fmla="*/ 22 w 87"/>
                <a:gd name="T49" fmla="*/ 12 h 29"/>
                <a:gd name="T50" fmla="*/ 28 w 87"/>
                <a:gd name="T51" fmla="*/ 13 h 29"/>
                <a:gd name="T52" fmla="*/ 34 w 87"/>
                <a:gd name="T53" fmla="*/ 15 h 29"/>
                <a:gd name="T54" fmla="*/ 37 w 87"/>
                <a:gd name="T55" fmla="*/ 15 h 29"/>
                <a:gd name="T56" fmla="*/ 40 w 87"/>
                <a:gd name="T57" fmla="*/ 16 h 29"/>
                <a:gd name="T58" fmla="*/ 43 w 87"/>
                <a:gd name="T59" fmla="*/ 16 h 29"/>
                <a:gd name="T60" fmla="*/ 46 w 87"/>
                <a:gd name="T61" fmla="*/ 17 h 29"/>
                <a:gd name="T62" fmla="*/ 52 w 87"/>
                <a:gd name="T63" fmla="*/ 19 h 29"/>
                <a:gd name="T64" fmla="*/ 57 w 87"/>
                <a:gd name="T65" fmla="*/ 21 h 29"/>
                <a:gd name="T66" fmla="*/ 62 w 87"/>
                <a:gd name="T67" fmla="*/ 21 h 29"/>
                <a:gd name="T68" fmla="*/ 68 w 87"/>
                <a:gd name="T69" fmla="*/ 24 h 29"/>
                <a:gd name="T70" fmla="*/ 72 w 87"/>
                <a:gd name="T71" fmla="*/ 24 h 29"/>
                <a:gd name="T72" fmla="*/ 77 w 87"/>
                <a:gd name="T73" fmla="*/ 27 h 29"/>
                <a:gd name="T74" fmla="*/ 80 w 87"/>
                <a:gd name="T75" fmla="*/ 28 h 29"/>
                <a:gd name="T76" fmla="*/ 84 w 87"/>
                <a:gd name="T77" fmla="*/ 29 h 29"/>
                <a:gd name="T78" fmla="*/ 84 w 87"/>
                <a:gd name="T79" fmla="*/ 29 h 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7"/>
                <a:gd name="T121" fmla="*/ 0 h 29"/>
                <a:gd name="T122" fmla="*/ 87 w 87"/>
                <a:gd name="T123" fmla="*/ 29 h 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7" h="29">
                  <a:moveTo>
                    <a:pt x="84" y="29"/>
                  </a:moveTo>
                  <a:lnTo>
                    <a:pt x="86" y="24"/>
                  </a:lnTo>
                  <a:lnTo>
                    <a:pt x="87" y="20"/>
                  </a:lnTo>
                  <a:lnTo>
                    <a:pt x="83" y="19"/>
                  </a:lnTo>
                  <a:lnTo>
                    <a:pt x="79" y="17"/>
                  </a:lnTo>
                  <a:lnTo>
                    <a:pt x="75" y="16"/>
                  </a:lnTo>
                  <a:lnTo>
                    <a:pt x="70" y="15"/>
                  </a:lnTo>
                  <a:lnTo>
                    <a:pt x="65" y="13"/>
                  </a:lnTo>
                  <a:lnTo>
                    <a:pt x="60" y="12"/>
                  </a:lnTo>
                  <a:lnTo>
                    <a:pt x="55" y="11"/>
                  </a:lnTo>
                  <a:lnTo>
                    <a:pt x="51" y="9"/>
                  </a:lnTo>
                  <a:lnTo>
                    <a:pt x="45" y="8"/>
                  </a:lnTo>
                  <a:lnTo>
                    <a:pt x="40" y="7"/>
                  </a:lnTo>
                  <a:lnTo>
                    <a:pt x="35" y="5"/>
                  </a:lnTo>
                  <a:lnTo>
                    <a:pt x="30" y="4"/>
                  </a:lnTo>
                  <a:lnTo>
                    <a:pt x="25" y="3"/>
                  </a:lnTo>
                  <a:lnTo>
                    <a:pt x="20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5" y="3"/>
                  </a:lnTo>
                  <a:lnTo>
                    <a:pt x="0" y="7"/>
                  </a:lnTo>
                  <a:lnTo>
                    <a:pt x="5" y="7"/>
                  </a:lnTo>
                  <a:lnTo>
                    <a:pt x="10" y="8"/>
                  </a:lnTo>
                  <a:lnTo>
                    <a:pt x="16" y="9"/>
                  </a:lnTo>
                  <a:lnTo>
                    <a:pt x="22" y="12"/>
                  </a:lnTo>
                  <a:lnTo>
                    <a:pt x="28" y="13"/>
                  </a:lnTo>
                  <a:lnTo>
                    <a:pt x="34" y="15"/>
                  </a:lnTo>
                  <a:lnTo>
                    <a:pt x="37" y="15"/>
                  </a:lnTo>
                  <a:lnTo>
                    <a:pt x="40" y="16"/>
                  </a:lnTo>
                  <a:lnTo>
                    <a:pt x="43" y="16"/>
                  </a:lnTo>
                  <a:lnTo>
                    <a:pt x="46" y="17"/>
                  </a:lnTo>
                  <a:lnTo>
                    <a:pt x="52" y="19"/>
                  </a:lnTo>
                  <a:lnTo>
                    <a:pt x="57" y="21"/>
                  </a:lnTo>
                  <a:lnTo>
                    <a:pt x="62" y="21"/>
                  </a:lnTo>
                  <a:lnTo>
                    <a:pt x="68" y="24"/>
                  </a:lnTo>
                  <a:lnTo>
                    <a:pt x="72" y="24"/>
                  </a:lnTo>
                  <a:lnTo>
                    <a:pt x="77" y="27"/>
                  </a:lnTo>
                  <a:lnTo>
                    <a:pt x="80" y="28"/>
                  </a:lnTo>
                  <a:lnTo>
                    <a:pt x="84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0" name="Freeform 174"/>
            <p:cNvSpPr>
              <a:spLocks/>
            </p:cNvSpPr>
            <p:nvPr/>
          </p:nvSpPr>
          <p:spPr bwMode="auto">
            <a:xfrm>
              <a:off x="4194" y="3260"/>
              <a:ext cx="31" cy="9"/>
            </a:xfrm>
            <a:custGeom>
              <a:avLst/>
              <a:gdLst>
                <a:gd name="T0" fmla="*/ 89 w 94"/>
                <a:gd name="T1" fmla="*/ 36 h 36"/>
                <a:gd name="T2" fmla="*/ 90 w 94"/>
                <a:gd name="T3" fmla="*/ 33 h 36"/>
                <a:gd name="T4" fmla="*/ 90 w 94"/>
                <a:gd name="T5" fmla="*/ 32 h 36"/>
                <a:gd name="T6" fmla="*/ 92 w 94"/>
                <a:gd name="T7" fmla="*/ 29 h 36"/>
                <a:gd name="T8" fmla="*/ 94 w 94"/>
                <a:gd name="T9" fmla="*/ 26 h 36"/>
                <a:gd name="T10" fmla="*/ 91 w 94"/>
                <a:gd name="T11" fmla="*/ 25 h 36"/>
                <a:gd name="T12" fmla="*/ 87 w 94"/>
                <a:gd name="T13" fmla="*/ 24 h 36"/>
                <a:gd name="T14" fmla="*/ 83 w 94"/>
                <a:gd name="T15" fmla="*/ 22 h 36"/>
                <a:gd name="T16" fmla="*/ 79 w 94"/>
                <a:gd name="T17" fmla="*/ 21 h 36"/>
                <a:gd name="T18" fmla="*/ 74 w 94"/>
                <a:gd name="T19" fmla="*/ 18 h 36"/>
                <a:gd name="T20" fmla="*/ 69 w 94"/>
                <a:gd name="T21" fmla="*/ 17 h 36"/>
                <a:gd name="T22" fmla="*/ 63 w 94"/>
                <a:gd name="T23" fmla="*/ 16 h 36"/>
                <a:gd name="T24" fmla="*/ 57 w 94"/>
                <a:gd name="T25" fmla="*/ 14 h 36"/>
                <a:gd name="T26" fmla="*/ 54 w 94"/>
                <a:gd name="T27" fmla="*/ 13 h 36"/>
                <a:gd name="T28" fmla="*/ 51 w 94"/>
                <a:gd name="T29" fmla="*/ 12 h 36"/>
                <a:gd name="T30" fmla="*/ 48 w 94"/>
                <a:gd name="T31" fmla="*/ 10 h 36"/>
                <a:gd name="T32" fmla="*/ 45 w 94"/>
                <a:gd name="T33" fmla="*/ 10 h 36"/>
                <a:gd name="T34" fmla="*/ 42 w 94"/>
                <a:gd name="T35" fmla="*/ 9 h 36"/>
                <a:gd name="T36" fmla="*/ 39 w 94"/>
                <a:gd name="T37" fmla="*/ 8 h 36"/>
                <a:gd name="T38" fmla="*/ 36 w 94"/>
                <a:gd name="T39" fmla="*/ 6 h 36"/>
                <a:gd name="T40" fmla="*/ 33 w 94"/>
                <a:gd name="T41" fmla="*/ 6 h 36"/>
                <a:gd name="T42" fmla="*/ 30 w 94"/>
                <a:gd name="T43" fmla="*/ 5 h 36"/>
                <a:gd name="T44" fmla="*/ 26 w 94"/>
                <a:gd name="T45" fmla="*/ 4 h 36"/>
                <a:gd name="T46" fmla="*/ 23 w 94"/>
                <a:gd name="T47" fmla="*/ 2 h 36"/>
                <a:gd name="T48" fmla="*/ 20 w 94"/>
                <a:gd name="T49" fmla="*/ 2 h 36"/>
                <a:gd name="T50" fmla="*/ 14 w 94"/>
                <a:gd name="T51" fmla="*/ 1 h 36"/>
                <a:gd name="T52" fmla="*/ 9 w 94"/>
                <a:gd name="T53" fmla="*/ 0 h 36"/>
                <a:gd name="T54" fmla="*/ 5 w 94"/>
                <a:gd name="T55" fmla="*/ 4 h 36"/>
                <a:gd name="T56" fmla="*/ 0 w 94"/>
                <a:gd name="T57" fmla="*/ 6 h 36"/>
                <a:gd name="T58" fmla="*/ 5 w 94"/>
                <a:gd name="T59" fmla="*/ 8 h 36"/>
                <a:gd name="T60" fmla="*/ 11 w 94"/>
                <a:gd name="T61" fmla="*/ 9 h 36"/>
                <a:gd name="T62" fmla="*/ 14 w 94"/>
                <a:gd name="T63" fmla="*/ 9 h 36"/>
                <a:gd name="T64" fmla="*/ 17 w 94"/>
                <a:gd name="T65" fmla="*/ 10 h 36"/>
                <a:gd name="T66" fmla="*/ 20 w 94"/>
                <a:gd name="T67" fmla="*/ 12 h 36"/>
                <a:gd name="T68" fmla="*/ 24 w 94"/>
                <a:gd name="T69" fmla="*/ 13 h 36"/>
                <a:gd name="T70" fmla="*/ 26 w 94"/>
                <a:gd name="T71" fmla="*/ 13 h 36"/>
                <a:gd name="T72" fmla="*/ 30 w 94"/>
                <a:gd name="T73" fmla="*/ 14 h 36"/>
                <a:gd name="T74" fmla="*/ 32 w 94"/>
                <a:gd name="T75" fmla="*/ 16 h 36"/>
                <a:gd name="T76" fmla="*/ 36 w 94"/>
                <a:gd name="T77" fmla="*/ 17 h 36"/>
                <a:gd name="T78" fmla="*/ 39 w 94"/>
                <a:gd name="T79" fmla="*/ 17 h 36"/>
                <a:gd name="T80" fmla="*/ 42 w 94"/>
                <a:gd name="T81" fmla="*/ 18 h 36"/>
                <a:gd name="T82" fmla="*/ 45 w 94"/>
                <a:gd name="T83" fmla="*/ 20 h 36"/>
                <a:gd name="T84" fmla="*/ 49 w 94"/>
                <a:gd name="T85" fmla="*/ 21 h 36"/>
                <a:gd name="T86" fmla="*/ 54 w 94"/>
                <a:gd name="T87" fmla="*/ 22 h 36"/>
                <a:gd name="T88" fmla="*/ 60 w 94"/>
                <a:gd name="T89" fmla="*/ 25 h 36"/>
                <a:gd name="T90" fmla="*/ 65 w 94"/>
                <a:gd name="T91" fmla="*/ 28 h 36"/>
                <a:gd name="T92" fmla="*/ 71 w 94"/>
                <a:gd name="T93" fmla="*/ 29 h 36"/>
                <a:gd name="T94" fmla="*/ 75 w 94"/>
                <a:gd name="T95" fmla="*/ 30 h 36"/>
                <a:gd name="T96" fmla="*/ 80 w 94"/>
                <a:gd name="T97" fmla="*/ 32 h 36"/>
                <a:gd name="T98" fmla="*/ 85 w 94"/>
                <a:gd name="T99" fmla="*/ 34 h 36"/>
                <a:gd name="T100" fmla="*/ 89 w 94"/>
                <a:gd name="T101" fmla="*/ 36 h 36"/>
                <a:gd name="T102" fmla="*/ 89 w 94"/>
                <a:gd name="T103" fmla="*/ 36 h 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4"/>
                <a:gd name="T157" fmla="*/ 0 h 36"/>
                <a:gd name="T158" fmla="*/ 94 w 94"/>
                <a:gd name="T159" fmla="*/ 36 h 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4" h="36">
                  <a:moveTo>
                    <a:pt x="89" y="36"/>
                  </a:moveTo>
                  <a:lnTo>
                    <a:pt x="90" y="33"/>
                  </a:lnTo>
                  <a:lnTo>
                    <a:pt x="90" y="32"/>
                  </a:lnTo>
                  <a:lnTo>
                    <a:pt x="92" y="29"/>
                  </a:lnTo>
                  <a:lnTo>
                    <a:pt x="94" y="26"/>
                  </a:lnTo>
                  <a:lnTo>
                    <a:pt x="91" y="25"/>
                  </a:lnTo>
                  <a:lnTo>
                    <a:pt x="87" y="24"/>
                  </a:lnTo>
                  <a:lnTo>
                    <a:pt x="83" y="22"/>
                  </a:lnTo>
                  <a:lnTo>
                    <a:pt x="79" y="21"/>
                  </a:lnTo>
                  <a:lnTo>
                    <a:pt x="74" y="18"/>
                  </a:lnTo>
                  <a:lnTo>
                    <a:pt x="69" y="17"/>
                  </a:lnTo>
                  <a:lnTo>
                    <a:pt x="63" y="16"/>
                  </a:lnTo>
                  <a:lnTo>
                    <a:pt x="57" y="14"/>
                  </a:lnTo>
                  <a:lnTo>
                    <a:pt x="54" y="13"/>
                  </a:lnTo>
                  <a:lnTo>
                    <a:pt x="51" y="12"/>
                  </a:lnTo>
                  <a:lnTo>
                    <a:pt x="48" y="10"/>
                  </a:lnTo>
                  <a:lnTo>
                    <a:pt x="45" y="10"/>
                  </a:lnTo>
                  <a:lnTo>
                    <a:pt x="42" y="9"/>
                  </a:lnTo>
                  <a:lnTo>
                    <a:pt x="39" y="8"/>
                  </a:lnTo>
                  <a:lnTo>
                    <a:pt x="36" y="6"/>
                  </a:lnTo>
                  <a:lnTo>
                    <a:pt x="33" y="6"/>
                  </a:lnTo>
                  <a:lnTo>
                    <a:pt x="30" y="5"/>
                  </a:lnTo>
                  <a:lnTo>
                    <a:pt x="26" y="4"/>
                  </a:lnTo>
                  <a:lnTo>
                    <a:pt x="23" y="2"/>
                  </a:lnTo>
                  <a:lnTo>
                    <a:pt x="20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5" y="4"/>
                  </a:lnTo>
                  <a:lnTo>
                    <a:pt x="0" y="6"/>
                  </a:lnTo>
                  <a:lnTo>
                    <a:pt x="5" y="8"/>
                  </a:lnTo>
                  <a:lnTo>
                    <a:pt x="11" y="9"/>
                  </a:lnTo>
                  <a:lnTo>
                    <a:pt x="14" y="9"/>
                  </a:lnTo>
                  <a:lnTo>
                    <a:pt x="17" y="10"/>
                  </a:lnTo>
                  <a:lnTo>
                    <a:pt x="20" y="12"/>
                  </a:lnTo>
                  <a:lnTo>
                    <a:pt x="24" y="13"/>
                  </a:lnTo>
                  <a:lnTo>
                    <a:pt x="26" y="13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6" y="17"/>
                  </a:lnTo>
                  <a:lnTo>
                    <a:pt x="39" y="17"/>
                  </a:lnTo>
                  <a:lnTo>
                    <a:pt x="42" y="18"/>
                  </a:lnTo>
                  <a:lnTo>
                    <a:pt x="45" y="20"/>
                  </a:lnTo>
                  <a:lnTo>
                    <a:pt x="49" y="21"/>
                  </a:lnTo>
                  <a:lnTo>
                    <a:pt x="54" y="22"/>
                  </a:lnTo>
                  <a:lnTo>
                    <a:pt x="60" y="25"/>
                  </a:lnTo>
                  <a:lnTo>
                    <a:pt x="65" y="28"/>
                  </a:lnTo>
                  <a:lnTo>
                    <a:pt x="71" y="29"/>
                  </a:lnTo>
                  <a:lnTo>
                    <a:pt x="75" y="30"/>
                  </a:lnTo>
                  <a:lnTo>
                    <a:pt x="80" y="32"/>
                  </a:lnTo>
                  <a:lnTo>
                    <a:pt x="85" y="34"/>
                  </a:lnTo>
                  <a:lnTo>
                    <a:pt x="89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" name="Freeform 175"/>
            <p:cNvSpPr>
              <a:spLocks/>
            </p:cNvSpPr>
            <p:nvPr/>
          </p:nvSpPr>
          <p:spPr bwMode="auto">
            <a:xfrm>
              <a:off x="4186" y="3266"/>
              <a:ext cx="34" cy="9"/>
            </a:xfrm>
            <a:custGeom>
              <a:avLst/>
              <a:gdLst>
                <a:gd name="T0" fmla="*/ 94 w 101"/>
                <a:gd name="T1" fmla="*/ 36 h 36"/>
                <a:gd name="T2" fmla="*/ 97 w 101"/>
                <a:gd name="T3" fmla="*/ 31 h 36"/>
                <a:gd name="T4" fmla="*/ 101 w 101"/>
                <a:gd name="T5" fmla="*/ 25 h 36"/>
                <a:gd name="T6" fmla="*/ 97 w 101"/>
                <a:gd name="T7" fmla="*/ 24 h 36"/>
                <a:gd name="T8" fmla="*/ 93 w 101"/>
                <a:gd name="T9" fmla="*/ 23 h 36"/>
                <a:gd name="T10" fmla="*/ 88 w 101"/>
                <a:gd name="T11" fmla="*/ 20 h 36"/>
                <a:gd name="T12" fmla="*/ 84 w 101"/>
                <a:gd name="T13" fmla="*/ 20 h 36"/>
                <a:gd name="T14" fmla="*/ 78 w 101"/>
                <a:gd name="T15" fmla="*/ 17 h 36"/>
                <a:gd name="T16" fmla="*/ 73 w 101"/>
                <a:gd name="T17" fmla="*/ 16 h 36"/>
                <a:gd name="T18" fmla="*/ 69 w 101"/>
                <a:gd name="T19" fmla="*/ 15 h 36"/>
                <a:gd name="T20" fmla="*/ 67 w 101"/>
                <a:gd name="T21" fmla="*/ 15 h 36"/>
                <a:gd name="T22" fmla="*/ 63 w 101"/>
                <a:gd name="T23" fmla="*/ 13 h 36"/>
                <a:gd name="T24" fmla="*/ 61 w 101"/>
                <a:gd name="T25" fmla="*/ 13 h 36"/>
                <a:gd name="T26" fmla="*/ 57 w 101"/>
                <a:gd name="T27" fmla="*/ 12 h 36"/>
                <a:gd name="T28" fmla="*/ 54 w 101"/>
                <a:gd name="T29" fmla="*/ 11 h 36"/>
                <a:gd name="T30" fmla="*/ 51 w 101"/>
                <a:gd name="T31" fmla="*/ 9 h 36"/>
                <a:gd name="T32" fmla="*/ 47 w 101"/>
                <a:gd name="T33" fmla="*/ 9 h 36"/>
                <a:gd name="T34" fmla="*/ 44 w 101"/>
                <a:gd name="T35" fmla="*/ 8 h 36"/>
                <a:gd name="T36" fmla="*/ 41 w 101"/>
                <a:gd name="T37" fmla="*/ 7 h 36"/>
                <a:gd name="T38" fmla="*/ 37 w 101"/>
                <a:gd name="T39" fmla="*/ 5 h 36"/>
                <a:gd name="T40" fmla="*/ 34 w 101"/>
                <a:gd name="T41" fmla="*/ 5 h 36"/>
                <a:gd name="T42" fmla="*/ 31 w 101"/>
                <a:gd name="T43" fmla="*/ 4 h 36"/>
                <a:gd name="T44" fmla="*/ 28 w 101"/>
                <a:gd name="T45" fmla="*/ 4 h 36"/>
                <a:gd name="T46" fmla="*/ 24 w 101"/>
                <a:gd name="T47" fmla="*/ 3 h 36"/>
                <a:gd name="T48" fmla="*/ 22 w 101"/>
                <a:gd name="T49" fmla="*/ 3 h 36"/>
                <a:gd name="T50" fmla="*/ 15 w 101"/>
                <a:gd name="T51" fmla="*/ 0 h 36"/>
                <a:gd name="T52" fmla="*/ 10 w 101"/>
                <a:gd name="T53" fmla="*/ 0 h 36"/>
                <a:gd name="T54" fmla="*/ 8 w 101"/>
                <a:gd name="T55" fmla="*/ 0 h 36"/>
                <a:gd name="T56" fmla="*/ 5 w 101"/>
                <a:gd name="T57" fmla="*/ 3 h 36"/>
                <a:gd name="T58" fmla="*/ 2 w 101"/>
                <a:gd name="T59" fmla="*/ 4 h 36"/>
                <a:gd name="T60" fmla="*/ 0 w 101"/>
                <a:gd name="T61" fmla="*/ 7 h 36"/>
                <a:gd name="T62" fmla="*/ 5 w 101"/>
                <a:gd name="T63" fmla="*/ 8 h 36"/>
                <a:gd name="T64" fmla="*/ 11 w 101"/>
                <a:gd name="T65" fmla="*/ 9 h 36"/>
                <a:gd name="T66" fmla="*/ 14 w 101"/>
                <a:gd name="T67" fmla="*/ 11 h 36"/>
                <a:gd name="T68" fmla="*/ 18 w 101"/>
                <a:gd name="T69" fmla="*/ 12 h 36"/>
                <a:gd name="T70" fmla="*/ 21 w 101"/>
                <a:gd name="T71" fmla="*/ 12 h 36"/>
                <a:gd name="T72" fmla="*/ 24 w 101"/>
                <a:gd name="T73" fmla="*/ 13 h 36"/>
                <a:gd name="T74" fmla="*/ 28 w 101"/>
                <a:gd name="T75" fmla="*/ 15 h 36"/>
                <a:gd name="T76" fmla="*/ 31 w 101"/>
                <a:gd name="T77" fmla="*/ 16 h 36"/>
                <a:gd name="T78" fmla="*/ 34 w 101"/>
                <a:gd name="T79" fmla="*/ 17 h 36"/>
                <a:gd name="T80" fmla="*/ 38 w 101"/>
                <a:gd name="T81" fmla="*/ 19 h 36"/>
                <a:gd name="T82" fmla="*/ 41 w 101"/>
                <a:gd name="T83" fmla="*/ 19 h 36"/>
                <a:gd name="T84" fmla="*/ 44 w 101"/>
                <a:gd name="T85" fmla="*/ 20 h 36"/>
                <a:gd name="T86" fmla="*/ 48 w 101"/>
                <a:gd name="T87" fmla="*/ 21 h 36"/>
                <a:gd name="T88" fmla="*/ 52 w 101"/>
                <a:gd name="T89" fmla="*/ 23 h 36"/>
                <a:gd name="T90" fmla="*/ 54 w 101"/>
                <a:gd name="T91" fmla="*/ 23 h 36"/>
                <a:gd name="T92" fmla="*/ 58 w 101"/>
                <a:gd name="T93" fmla="*/ 24 h 36"/>
                <a:gd name="T94" fmla="*/ 61 w 101"/>
                <a:gd name="T95" fmla="*/ 25 h 36"/>
                <a:gd name="T96" fmla="*/ 64 w 101"/>
                <a:gd name="T97" fmla="*/ 27 h 36"/>
                <a:gd name="T98" fmla="*/ 70 w 101"/>
                <a:gd name="T99" fmla="*/ 28 h 36"/>
                <a:gd name="T100" fmla="*/ 76 w 101"/>
                <a:gd name="T101" fmla="*/ 31 h 36"/>
                <a:gd name="T102" fmla="*/ 81 w 101"/>
                <a:gd name="T103" fmla="*/ 31 h 36"/>
                <a:gd name="T104" fmla="*/ 86 w 101"/>
                <a:gd name="T105" fmla="*/ 32 h 36"/>
                <a:gd name="T106" fmla="*/ 91 w 101"/>
                <a:gd name="T107" fmla="*/ 35 h 36"/>
                <a:gd name="T108" fmla="*/ 94 w 101"/>
                <a:gd name="T109" fmla="*/ 36 h 36"/>
                <a:gd name="T110" fmla="*/ 94 w 101"/>
                <a:gd name="T111" fmla="*/ 36 h 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1"/>
                <a:gd name="T169" fmla="*/ 0 h 36"/>
                <a:gd name="T170" fmla="*/ 101 w 101"/>
                <a:gd name="T171" fmla="*/ 36 h 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1" h="36">
                  <a:moveTo>
                    <a:pt x="94" y="36"/>
                  </a:moveTo>
                  <a:lnTo>
                    <a:pt x="97" y="31"/>
                  </a:lnTo>
                  <a:lnTo>
                    <a:pt x="101" y="25"/>
                  </a:lnTo>
                  <a:lnTo>
                    <a:pt x="97" y="24"/>
                  </a:lnTo>
                  <a:lnTo>
                    <a:pt x="93" y="23"/>
                  </a:lnTo>
                  <a:lnTo>
                    <a:pt x="88" y="20"/>
                  </a:lnTo>
                  <a:lnTo>
                    <a:pt x="84" y="20"/>
                  </a:lnTo>
                  <a:lnTo>
                    <a:pt x="78" y="17"/>
                  </a:lnTo>
                  <a:lnTo>
                    <a:pt x="73" y="16"/>
                  </a:lnTo>
                  <a:lnTo>
                    <a:pt x="69" y="15"/>
                  </a:lnTo>
                  <a:lnTo>
                    <a:pt x="67" y="15"/>
                  </a:lnTo>
                  <a:lnTo>
                    <a:pt x="63" y="13"/>
                  </a:lnTo>
                  <a:lnTo>
                    <a:pt x="61" y="13"/>
                  </a:lnTo>
                  <a:lnTo>
                    <a:pt x="57" y="12"/>
                  </a:lnTo>
                  <a:lnTo>
                    <a:pt x="54" y="11"/>
                  </a:lnTo>
                  <a:lnTo>
                    <a:pt x="51" y="9"/>
                  </a:lnTo>
                  <a:lnTo>
                    <a:pt x="47" y="9"/>
                  </a:lnTo>
                  <a:lnTo>
                    <a:pt x="44" y="8"/>
                  </a:lnTo>
                  <a:lnTo>
                    <a:pt x="41" y="7"/>
                  </a:lnTo>
                  <a:lnTo>
                    <a:pt x="37" y="5"/>
                  </a:lnTo>
                  <a:lnTo>
                    <a:pt x="34" y="5"/>
                  </a:lnTo>
                  <a:lnTo>
                    <a:pt x="31" y="4"/>
                  </a:lnTo>
                  <a:lnTo>
                    <a:pt x="28" y="4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2" y="4"/>
                  </a:lnTo>
                  <a:lnTo>
                    <a:pt x="0" y="7"/>
                  </a:lnTo>
                  <a:lnTo>
                    <a:pt x="5" y="8"/>
                  </a:lnTo>
                  <a:lnTo>
                    <a:pt x="11" y="9"/>
                  </a:lnTo>
                  <a:lnTo>
                    <a:pt x="14" y="11"/>
                  </a:lnTo>
                  <a:lnTo>
                    <a:pt x="18" y="12"/>
                  </a:lnTo>
                  <a:lnTo>
                    <a:pt x="21" y="12"/>
                  </a:lnTo>
                  <a:lnTo>
                    <a:pt x="24" y="13"/>
                  </a:lnTo>
                  <a:lnTo>
                    <a:pt x="28" y="15"/>
                  </a:lnTo>
                  <a:lnTo>
                    <a:pt x="31" y="16"/>
                  </a:lnTo>
                  <a:lnTo>
                    <a:pt x="34" y="17"/>
                  </a:lnTo>
                  <a:lnTo>
                    <a:pt x="38" y="19"/>
                  </a:lnTo>
                  <a:lnTo>
                    <a:pt x="41" y="19"/>
                  </a:lnTo>
                  <a:lnTo>
                    <a:pt x="44" y="20"/>
                  </a:lnTo>
                  <a:lnTo>
                    <a:pt x="48" y="21"/>
                  </a:lnTo>
                  <a:lnTo>
                    <a:pt x="52" y="23"/>
                  </a:lnTo>
                  <a:lnTo>
                    <a:pt x="54" y="23"/>
                  </a:lnTo>
                  <a:lnTo>
                    <a:pt x="58" y="24"/>
                  </a:lnTo>
                  <a:lnTo>
                    <a:pt x="61" y="25"/>
                  </a:lnTo>
                  <a:lnTo>
                    <a:pt x="64" y="27"/>
                  </a:lnTo>
                  <a:lnTo>
                    <a:pt x="70" y="28"/>
                  </a:lnTo>
                  <a:lnTo>
                    <a:pt x="76" y="31"/>
                  </a:lnTo>
                  <a:lnTo>
                    <a:pt x="81" y="31"/>
                  </a:lnTo>
                  <a:lnTo>
                    <a:pt x="86" y="32"/>
                  </a:lnTo>
                  <a:lnTo>
                    <a:pt x="91" y="35"/>
                  </a:lnTo>
                  <a:lnTo>
                    <a:pt x="94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2" name="Freeform 176"/>
            <p:cNvSpPr>
              <a:spLocks/>
            </p:cNvSpPr>
            <p:nvPr/>
          </p:nvSpPr>
          <p:spPr bwMode="auto">
            <a:xfrm>
              <a:off x="4181" y="3273"/>
              <a:ext cx="35" cy="9"/>
            </a:xfrm>
            <a:custGeom>
              <a:avLst/>
              <a:gdLst>
                <a:gd name="T0" fmla="*/ 98 w 106"/>
                <a:gd name="T1" fmla="*/ 37 h 37"/>
                <a:gd name="T2" fmla="*/ 102 w 106"/>
                <a:gd name="T3" fmla="*/ 30 h 37"/>
                <a:gd name="T4" fmla="*/ 106 w 106"/>
                <a:gd name="T5" fmla="*/ 24 h 37"/>
                <a:gd name="T6" fmla="*/ 102 w 106"/>
                <a:gd name="T7" fmla="*/ 22 h 37"/>
                <a:gd name="T8" fmla="*/ 98 w 106"/>
                <a:gd name="T9" fmla="*/ 21 h 37"/>
                <a:gd name="T10" fmla="*/ 93 w 106"/>
                <a:gd name="T11" fmla="*/ 20 h 37"/>
                <a:gd name="T12" fmla="*/ 88 w 106"/>
                <a:gd name="T13" fmla="*/ 18 h 37"/>
                <a:gd name="T14" fmla="*/ 82 w 106"/>
                <a:gd name="T15" fmla="*/ 17 h 37"/>
                <a:gd name="T16" fmla="*/ 76 w 106"/>
                <a:gd name="T17" fmla="*/ 16 h 37"/>
                <a:gd name="T18" fmla="*/ 70 w 106"/>
                <a:gd name="T19" fmla="*/ 14 h 37"/>
                <a:gd name="T20" fmla="*/ 64 w 106"/>
                <a:gd name="T21" fmla="*/ 12 h 37"/>
                <a:gd name="T22" fmla="*/ 61 w 106"/>
                <a:gd name="T23" fmla="*/ 10 h 37"/>
                <a:gd name="T24" fmla="*/ 58 w 106"/>
                <a:gd name="T25" fmla="*/ 10 h 37"/>
                <a:gd name="T26" fmla="*/ 54 w 106"/>
                <a:gd name="T27" fmla="*/ 9 h 37"/>
                <a:gd name="T28" fmla="*/ 51 w 106"/>
                <a:gd name="T29" fmla="*/ 9 h 37"/>
                <a:gd name="T30" fmla="*/ 48 w 106"/>
                <a:gd name="T31" fmla="*/ 8 h 37"/>
                <a:gd name="T32" fmla="*/ 44 w 106"/>
                <a:gd name="T33" fmla="*/ 8 h 37"/>
                <a:gd name="T34" fmla="*/ 41 w 106"/>
                <a:gd name="T35" fmla="*/ 5 h 37"/>
                <a:gd name="T36" fmla="*/ 38 w 106"/>
                <a:gd name="T37" fmla="*/ 5 h 37"/>
                <a:gd name="T38" fmla="*/ 35 w 106"/>
                <a:gd name="T39" fmla="*/ 4 h 37"/>
                <a:gd name="T40" fmla="*/ 31 w 106"/>
                <a:gd name="T41" fmla="*/ 4 h 37"/>
                <a:gd name="T42" fmla="*/ 28 w 106"/>
                <a:gd name="T43" fmla="*/ 2 h 37"/>
                <a:gd name="T44" fmla="*/ 25 w 106"/>
                <a:gd name="T45" fmla="*/ 2 h 37"/>
                <a:gd name="T46" fmla="*/ 19 w 106"/>
                <a:gd name="T47" fmla="*/ 1 h 37"/>
                <a:gd name="T48" fmla="*/ 14 w 106"/>
                <a:gd name="T49" fmla="*/ 0 h 37"/>
                <a:gd name="T50" fmla="*/ 11 w 106"/>
                <a:gd name="T51" fmla="*/ 1 h 37"/>
                <a:gd name="T52" fmla="*/ 7 w 106"/>
                <a:gd name="T53" fmla="*/ 1 h 37"/>
                <a:gd name="T54" fmla="*/ 3 w 106"/>
                <a:gd name="T55" fmla="*/ 2 h 37"/>
                <a:gd name="T56" fmla="*/ 0 w 106"/>
                <a:gd name="T57" fmla="*/ 2 h 37"/>
                <a:gd name="T58" fmla="*/ 3 w 106"/>
                <a:gd name="T59" fmla="*/ 2 h 37"/>
                <a:gd name="T60" fmla="*/ 5 w 106"/>
                <a:gd name="T61" fmla="*/ 4 h 37"/>
                <a:gd name="T62" fmla="*/ 9 w 106"/>
                <a:gd name="T63" fmla="*/ 5 h 37"/>
                <a:gd name="T64" fmla="*/ 12 w 106"/>
                <a:gd name="T65" fmla="*/ 6 h 37"/>
                <a:gd name="T66" fmla="*/ 15 w 106"/>
                <a:gd name="T67" fmla="*/ 8 h 37"/>
                <a:gd name="T68" fmla="*/ 19 w 106"/>
                <a:gd name="T69" fmla="*/ 9 h 37"/>
                <a:gd name="T70" fmla="*/ 22 w 106"/>
                <a:gd name="T71" fmla="*/ 9 h 37"/>
                <a:gd name="T72" fmla="*/ 25 w 106"/>
                <a:gd name="T73" fmla="*/ 10 h 37"/>
                <a:gd name="T74" fmla="*/ 29 w 106"/>
                <a:gd name="T75" fmla="*/ 12 h 37"/>
                <a:gd name="T76" fmla="*/ 32 w 106"/>
                <a:gd name="T77" fmla="*/ 13 h 37"/>
                <a:gd name="T78" fmla="*/ 35 w 106"/>
                <a:gd name="T79" fmla="*/ 14 h 37"/>
                <a:gd name="T80" fmla="*/ 39 w 106"/>
                <a:gd name="T81" fmla="*/ 16 h 37"/>
                <a:gd name="T82" fmla="*/ 42 w 106"/>
                <a:gd name="T83" fmla="*/ 16 h 37"/>
                <a:gd name="T84" fmla="*/ 46 w 106"/>
                <a:gd name="T85" fmla="*/ 17 h 37"/>
                <a:gd name="T86" fmla="*/ 49 w 106"/>
                <a:gd name="T87" fmla="*/ 18 h 37"/>
                <a:gd name="T88" fmla="*/ 53 w 106"/>
                <a:gd name="T89" fmla="*/ 21 h 37"/>
                <a:gd name="T90" fmla="*/ 56 w 106"/>
                <a:gd name="T91" fmla="*/ 21 h 37"/>
                <a:gd name="T92" fmla="*/ 59 w 106"/>
                <a:gd name="T93" fmla="*/ 22 h 37"/>
                <a:gd name="T94" fmla="*/ 63 w 106"/>
                <a:gd name="T95" fmla="*/ 24 h 37"/>
                <a:gd name="T96" fmla="*/ 66 w 106"/>
                <a:gd name="T97" fmla="*/ 25 h 37"/>
                <a:gd name="T98" fmla="*/ 69 w 106"/>
                <a:gd name="T99" fmla="*/ 25 h 37"/>
                <a:gd name="T100" fmla="*/ 72 w 106"/>
                <a:gd name="T101" fmla="*/ 28 h 37"/>
                <a:gd name="T102" fmla="*/ 75 w 106"/>
                <a:gd name="T103" fmla="*/ 28 h 37"/>
                <a:gd name="T104" fmla="*/ 79 w 106"/>
                <a:gd name="T105" fmla="*/ 29 h 37"/>
                <a:gd name="T106" fmla="*/ 84 w 106"/>
                <a:gd name="T107" fmla="*/ 30 h 37"/>
                <a:gd name="T108" fmla="*/ 89 w 106"/>
                <a:gd name="T109" fmla="*/ 33 h 37"/>
                <a:gd name="T110" fmla="*/ 94 w 106"/>
                <a:gd name="T111" fmla="*/ 34 h 37"/>
                <a:gd name="T112" fmla="*/ 98 w 106"/>
                <a:gd name="T113" fmla="*/ 37 h 37"/>
                <a:gd name="T114" fmla="*/ 98 w 106"/>
                <a:gd name="T115" fmla="*/ 37 h 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6"/>
                <a:gd name="T175" fmla="*/ 0 h 37"/>
                <a:gd name="T176" fmla="*/ 106 w 106"/>
                <a:gd name="T177" fmla="*/ 37 h 3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6" h="37">
                  <a:moveTo>
                    <a:pt x="98" y="37"/>
                  </a:moveTo>
                  <a:lnTo>
                    <a:pt x="102" y="30"/>
                  </a:lnTo>
                  <a:lnTo>
                    <a:pt x="106" y="24"/>
                  </a:lnTo>
                  <a:lnTo>
                    <a:pt x="102" y="22"/>
                  </a:lnTo>
                  <a:lnTo>
                    <a:pt x="98" y="21"/>
                  </a:lnTo>
                  <a:lnTo>
                    <a:pt x="93" y="20"/>
                  </a:lnTo>
                  <a:lnTo>
                    <a:pt x="88" y="18"/>
                  </a:lnTo>
                  <a:lnTo>
                    <a:pt x="82" y="17"/>
                  </a:lnTo>
                  <a:lnTo>
                    <a:pt x="76" y="16"/>
                  </a:lnTo>
                  <a:lnTo>
                    <a:pt x="70" y="14"/>
                  </a:lnTo>
                  <a:lnTo>
                    <a:pt x="64" y="12"/>
                  </a:lnTo>
                  <a:lnTo>
                    <a:pt x="61" y="10"/>
                  </a:lnTo>
                  <a:lnTo>
                    <a:pt x="58" y="10"/>
                  </a:lnTo>
                  <a:lnTo>
                    <a:pt x="54" y="9"/>
                  </a:lnTo>
                  <a:lnTo>
                    <a:pt x="51" y="9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1" y="5"/>
                  </a:lnTo>
                  <a:lnTo>
                    <a:pt x="38" y="5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28" y="2"/>
                  </a:lnTo>
                  <a:lnTo>
                    <a:pt x="25" y="2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7" y="1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4"/>
                  </a:lnTo>
                  <a:lnTo>
                    <a:pt x="9" y="5"/>
                  </a:lnTo>
                  <a:lnTo>
                    <a:pt x="12" y="6"/>
                  </a:lnTo>
                  <a:lnTo>
                    <a:pt x="15" y="8"/>
                  </a:lnTo>
                  <a:lnTo>
                    <a:pt x="19" y="9"/>
                  </a:lnTo>
                  <a:lnTo>
                    <a:pt x="22" y="9"/>
                  </a:lnTo>
                  <a:lnTo>
                    <a:pt x="25" y="10"/>
                  </a:lnTo>
                  <a:lnTo>
                    <a:pt x="29" y="12"/>
                  </a:lnTo>
                  <a:lnTo>
                    <a:pt x="32" y="13"/>
                  </a:lnTo>
                  <a:lnTo>
                    <a:pt x="35" y="14"/>
                  </a:lnTo>
                  <a:lnTo>
                    <a:pt x="39" y="16"/>
                  </a:lnTo>
                  <a:lnTo>
                    <a:pt x="42" y="16"/>
                  </a:lnTo>
                  <a:lnTo>
                    <a:pt x="46" y="17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6" y="21"/>
                  </a:lnTo>
                  <a:lnTo>
                    <a:pt x="59" y="22"/>
                  </a:lnTo>
                  <a:lnTo>
                    <a:pt x="63" y="24"/>
                  </a:lnTo>
                  <a:lnTo>
                    <a:pt x="66" y="25"/>
                  </a:lnTo>
                  <a:lnTo>
                    <a:pt x="69" y="25"/>
                  </a:lnTo>
                  <a:lnTo>
                    <a:pt x="72" y="28"/>
                  </a:lnTo>
                  <a:lnTo>
                    <a:pt x="75" y="28"/>
                  </a:lnTo>
                  <a:lnTo>
                    <a:pt x="79" y="29"/>
                  </a:lnTo>
                  <a:lnTo>
                    <a:pt x="84" y="30"/>
                  </a:lnTo>
                  <a:lnTo>
                    <a:pt x="89" y="33"/>
                  </a:lnTo>
                  <a:lnTo>
                    <a:pt x="94" y="34"/>
                  </a:lnTo>
                  <a:lnTo>
                    <a:pt x="98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3" name="Freeform 177"/>
            <p:cNvSpPr>
              <a:spLocks/>
            </p:cNvSpPr>
            <p:nvPr/>
          </p:nvSpPr>
          <p:spPr bwMode="auto">
            <a:xfrm>
              <a:off x="4175" y="3172"/>
              <a:ext cx="23" cy="89"/>
            </a:xfrm>
            <a:custGeom>
              <a:avLst/>
              <a:gdLst>
                <a:gd name="T0" fmla="*/ 59 w 69"/>
                <a:gd name="T1" fmla="*/ 1 h 356"/>
                <a:gd name="T2" fmla="*/ 46 w 69"/>
                <a:gd name="T3" fmla="*/ 29 h 356"/>
                <a:gd name="T4" fmla="*/ 50 w 69"/>
                <a:gd name="T5" fmla="*/ 45 h 356"/>
                <a:gd name="T6" fmla="*/ 50 w 69"/>
                <a:gd name="T7" fmla="*/ 45 h 356"/>
                <a:gd name="T8" fmla="*/ 50 w 69"/>
                <a:gd name="T9" fmla="*/ 47 h 356"/>
                <a:gd name="T10" fmla="*/ 49 w 69"/>
                <a:gd name="T11" fmla="*/ 49 h 356"/>
                <a:gd name="T12" fmla="*/ 48 w 69"/>
                <a:gd name="T13" fmla="*/ 53 h 356"/>
                <a:gd name="T14" fmla="*/ 47 w 69"/>
                <a:gd name="T15" fmla="*/ 59 h 356"/>
                <a:gd name="T16" fmla="*/ 46 w 69"/>
                <a:gd name="T17" fmla="*/ 64 h 356"/>
                <a:gd name="T18" fmla="*/ 45 w 69"/>
                <a:gd name="T19" fmla="*/ 69 h 356"/>
                <a:gd name="T20" fmla="*/ 44 w 69"/>
                <a:gd name="T21" fmla="*/ 79 h 356"/>
                <a:gd name="T22" fmla="*/ 43 w 69"/>
                <a:gd name="T23" fmla="*/ 81 h 356"/>
                <a:gd name="T24" fmla="*/ 42 w 69"/>
                <a:gd name="T25" fmla="*/ 85 h 356"/>
                <a:gd name="T26" fmla="*/ 41 w 69"/>
                <a:gd name="T27" fmla="*/ 91 h 356"/>
                <a:gd name="T28" fmla="*/ 41 w 69"/>
                <a:gd name="T29" fmla="*/ 95 h 356"/>
                <a:gd name="T30" fmla="*/ 40 w 69"/>
                <a:gd name="T31" fmla="*/ 99 h 356"/>
                <a:gd name="T32" fmla="*/ 39 w 69"/>
                <a:gd name="T33" fmla="*/ 104 h 356"/>
                <a:gd name="T34" fmla="*/ 38 w 69"/>
                <a:gd name="T35" fmla="*/ 108 h 356"/>
                <a:gd name="T36" fmla="*/ 38 w 69"/>
                <a:gd name="T37" fmla="*/ 113 h 356"/>
                <a:gd name="T38" fmla="*/ 37 w 69"/>
                <a:gd name="T39" fmla="*/ 117 h 356"/>
                <a:gd name="T40" fmla="*/ 36 w 69"/>
                <a:gd name="T41" fmla="*/ 123 h 356"/>
                <a:gd name="T42" fmla="*/ 35 w 69"/>
                <a:gd name="T43" fmla="*/ 128 h 356"/>
                <a:gd name="T44" fmla="*/ 35 w 69"/>
                <a:gd name="T45" fmla="*/ 133 h 356"/>
                <a:gd name="T46" fmla="*/ 33 w 69"/>
                <a:gd name="T47" fmla="*/ 139 h 356"/>
                <a:gd name="T48" fmla="*/ 33 w 69"/>
                <a:gd name="T49" fmla="*/ 144 h 356"/>
                <a:gd name="T50" fmla="*/ 32 w 69"/>
                <a:gd name="T51" fmla="*/ 149 h 356"/>
                <a:gd name="T52" fmla="*/ 31 w 69"/>
                <a:gd name="T53" fmla="*/ 156 h 356"/>
                <a:gd name="T54" fmla="*/ 30 w 69"/>
                <a:gd name="T55" fmla="*/ 160 h 356"/>
                <a:gd name="T56" fmla="*/ 29 w 69"/>
                <a:gd name="T57" fmla="*/ 165 h 356"/>
                <a:gd name="T58" fmla="*/ 27 w 69"/>
                <a:gd name="T59" fmla="*/ 171 h 356"/>
                <a:gd name="T60" fmla="*/ 27 w 69"/>
                <a:gd name="T61" fmla="*/ 176 h 356"/>
                <a:gd name="T62" fmla="*/ 26 w 69"/>
                <a:gd name="T63" fmla="*/ 181 h 356"/>
                <a:gd name="T64" fmla="*/ 25 w 69"/>
                <a:gd name="T65" fmla="*/ 187 h 356"/>
                <a:gd name="T66" fmla="*/ 24 w 69"/>
                <a:gd name="T67" fmla="*/ 192 h 356"/>
                <a:gd name="T68" fmla="*/ 23 w 69"/>
                <a:gd name="T69" fmla="*/ 197 h 356"/>
                <a:gd name="T70" fmla="*/ 22 w 69"/>
                <a:gd name="T71" fmla="*/ 203 h 356"/>
                <a:gd name="T72" fmla="*/ 21 w 69"/>
                <a:gd name="T73" fmla="*/ 208 h 356"/>
                <a:gd name="T74" fmla="*/ 20 w 69"/>
                <a:gd name="T75" fmla="*/ 212 h 356"/>
                <a:gd name="T76" fmla="*/ 20 w 69"/>
                <a:gd name="T77" fmla="*/ 217 h 356"/>
                <a:gd name="T78" fmla="*/ 18 w 69"/>
                <a:gd name="T79" fmla="*/ 223 h 356"/>
                <a:gd name="T80" fmla="*/ 18 w 69"/>
                <a:gd name="T81" fmla="*/ 228 h 356"/>
                <a:gd name="T82" fmla="*/ 17 w 69"/>
                <a:gd name="T83" fmla="*/ 232 h 356"/>
                <a:gd name="T84" fmla="*/ 16 w 69"/>
                <a:gd name="T85" fmla="*/ 237 h 356"/>
                <a:gd name="T86" fmla="*/ 15 w 69"/>
                <a:gd name="T87" fmla="*/ 241 h 356"/>
                <a:gd name="T88" fmla="*/ 14 w 69"/>
                <a:gd name="T89" fmla="*/ 245 h 356"/>
                <a:gd name="T90" fmla="*/ 13 w 69"/>
                <a:gd name="T91" fmla="*/ 249 h 356"/>
                <a:gd name="T92" fmla="*/ 12 w 69"/>
                <a:gd name="T93" fmla="*/ 253 h 356"/>
                <a:gd name="T94" fmla="*/ 11 w 69"/>
                <a:gd name="T95" fmla="*/ 257 h 356"/>
                <a:gd name="T96" fmla="*/ 11 w 69"/>
                <a:gd name="T97" fmla="*/ 261 h 356"/>
                <a:gd name="T98" fmla="*/ 10 w 69"/>
                <a:gd name="T99" fmla="*/ 264 h 356"/>
                <a:gd name="T100" fmla="*/ 10 w 69"/>
                <a:gd name="T101" fmla="*/ 268 h 356"/>
                <a:gd name="T102" fmla="*/ 8 w 69"/>
                <a:gd name="T103" fmla="*/ 275 h 356"/>
                <a:gd name="T104" fmla="*/ 6 w 69"/>
                <a:gd name="T105" fmla="*/ 279 h 356"/>
                <a:gd name="T106" fmla="*/ 5 w 69"/>
                <a:gd name="T107" fmla="*/ 284 h 356"/>
                <a:gd name="T108" fmla="*/ 5 w 69"/>
                <a:gd name="T109" fmla="*/ 288 h 356"/>
                <a:gd name="T110" fmla="*/ 0 w 69"/>
                <a:gd name="T111" fmla="*/ 356 h 356"/>
                <a:gd name="T112" fmla="*/ 55 w 69"/>
                <a:gd name="T113" fmla="*/ 276 h 356"/>
                <a:gd name="T114" fmla="*/ 60 w 69"/>
                <a:gd name="T115" fmla="*/ 45 h 356"/>
                <a:gd name="T116" fmla="*/ 69 w 69"/>
                <a:gd name="T117" fmla="*/ 27 h 356"/>
                <a:gd name="T118" fmla="*/ 66 w 69"/>
                <a:gd name="T119" fmla="*/ 0 h 356"/>
                <a:gd name="T120" fmla="*/ 59 w 69"/>
                <a:gd name="T121" fmla="*/ 1 h 356"/>
                <a:gd name="T122" fmla="*/ 59 w 69"/>
                <a:gd name="T123" fmla="*/ 1 h 3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9"/>
                <a:gd name="T187" fmla="*/ 0 h 356"/>
                <a:gd name="T188" fmla="*/ 69 w 69"/>
                <a:gd name="T189" fmla="*/ 356 h 3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9" h="356">
                  <a:moveTo>
                    <a:pt x="59" y="1"/>
                  </a:moveTo>
                  <a:lnTo>
                    <a:pt x="46" y="29"/>
                  </a:lnTo>
                  <a:lnTo>
                    <a:pt x="50" y="45"/>
                  </a:lnTo>
                  <a:lnTo>
                    <a:pt x="50" y="47"/>
                  </a:lnTo>
                  <a:lnTo>
                    <a:pt x="49" y="49"/>
                  </a:lnTo>
                  <a:lnTo>
                    <a:pt x="48" y="53"/>
                  </a:lnTo>
                  <a:lnTo>
                    <a:pt x="47" y="59"/>
                  </a:lnTo>
                  <a:lnTo>
                    <a:pt x="46" y="64"/>
                  </a:lnTo>
                  <a:lnTo>
                    <a:pt x="45" y="69"/>
                  </a:lnTo>
                  <a:lnTo>
                    <a:pt x="44" y="79"/>
                  </a:lnTo>
                  <a:lnTo>
                    <a:pt x="43" y="81"/>
                  </a:lnTo>
                  <a:lnTo>
                    <a:pt x="42" y="85"/>
                  </a:lnTo>
                  <a:lnTo>
                    <a:pt x="41" y="91"/>
                  </a:lnTo>
                  <a:lnTo>
                    <a:pt x="41" y="95"/>
                  </a:lnTo>
                  <a:lnTo>
                    <a:pt x="40" y="99"/>
                  </a:lnTo>
                  <a:lnTo>
                    <a:pt x="39" y="104"/>
                  </a:lnTo>
                  <a:lnTo>
                    <a:pt x="38" y="108"/>
                  </a:lnTo>
                  <a:lnTo>
                    <a:pt x="38" y="113"/>
                  </a:lnTo>
                  <a:lnTo>
                    <a:pt x="37" y="117"/>
                  </a:lnTo>
                  <a:lnTo>
                    <a:pt x="36" y="123"/>
                  </a:lnTo>
                  <a:lnTo>
                    <a:pt x="35" y="128"/>
                  </a:lnTo>
                  <a:lnTo>
                    <a:pt x="35" y="133"/>
                  </a:lnTo>
                  <a:lnTo>
                    <a:pt x="33" y="139"/>
                  </a:lnTo>
                  <a:lnTo>
                    <a:pt x="33" y="144"/>
                  </a:lnTo>
                  <a:lnTo>
                    <a:pt x="32" y="149"/>
                  </a:lnTo>
                  <a:lnTo>
                    <a:pt x="31" y="156"/>
                  </a:lnTo>
                  <a:lnTo>
                    <a:pt x="30" y="160"/>
                  </a:lnTo>
                  <a:lnTo>
                    <a:pt x="29" y="165"/>
                  </a:lnTo>
                  <a:lnTo>
                    <a:pt x="27" y="171"/>
                  </a:lnTo>
                  <a:lnTo>
                    <a:pt x="27" y="176"/>
                  </a:lnTo>
                  <a:lnTo>
                    <a:pt x="26" y="181"/>
                  </a:lnTo>
                  <a:lnTo>
                    <a:pt x="25" y="187"/>
                  </a:lnTo>
                  <a:lnTo>
                    <a:pt x="24" y="192"/>
                  </a:lnTo>
                  <a:lnTo>
                    <a:pt x="23" y="197"/>
                  </a:lnTo>
                  <a:lnTo>
                    <a:pt x="22" y="203"/>
                  </a:lnTo>
                  <a:lnTo>
                    <a:pt x="21" y="208"/>
                  </a:lnTo>
                  <a:lnTo>
                    <a:pt x="20" y="212"/>
                  </a:lnTo>
                  <a:lnTo>
                    <a:pt x="20" y="217"/>
                  </a:lnTo>
                  <a:lnTo>
                    <a:pt x="18" y="223"/>
                  </a:lnTo>
                  <a:lnTo>
                    <a:pt x="18" y="228"/>
                  </a:lnTo>
                  <a:lnTo>
                    <a:pt x="17" y="232"/>
                  </a:lnTo>
                  <a:lnTo>
                    <a:pt x="16" y="237"/>
                  </a:lnTo>
                  <a:lnTo>
                    <a:pt x="15" y="241"/>
                  </a:lnTo>
                  <a:lnTo>
                    <a:pt x="14" y="245"/>
                  </a:lnTo>
                  <a:lnTo>
                    <a:pt x="13" y="249"/>
                  </a:lnTo>
                  <a:lnTo>
                    <a:pt x="12" y="253"/>
                  </a:lnTo>
                  <a:lnTo>
                    <a:pt x="11" y="257"/>
                  </a:lnTo>
                  <a:lnTo>
                    <a:pt x="11" y="261"/>
                  </a:lnTo>
                  <a:lnTo>
                    <a:pt x="10" y="264"/>
                  </a:lnTo>
                  <a:lnTo>
                    <a:pt x="10" y="268"/>
                  </a:lnTo>
                  <a:lnTo>
                    <a:pt x="8" y="275"/>
                  </a:lnTo>
                  <a:lnTo>
                    <a:pt x="6" y="279"/>
                  </a:lnTo>
                  <a:lnTo>
                    <a:pt x="5" y="284"/>
                  </a:lnTo>
                  <a:lnTo>
                    <a:pt x="5" y="288"/>
                  </a:lnTo>
                  <a:lnTo>
                    <a:pt x="0" y="356"/>
                  </a:lnTo>
                  <a:lnTo>
                    <a:pt x="55" y="276"/>
                  </a:lnTo>
                  <a:lnTo>
                    <a:pt x="60" y="45"/>
                  </a:lnTo>
                  <a:lnTo>
                    <a:pt x="69" y="27"/>
                  </a:lnTo>
                  <a:lnTo>
                    <a:pt x="66" y="0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8529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65" name="Group 179"/>
          <p:cNvGrpSpPr>
            <a:grpSpLocks noChangeAspect="1"/>
          </p:cNvGrpSpPr>
          <p:nvPr/>
        </p:nvGrpSpPr>
        <p:grpSpPr bwMode="auto">
          <a:xfrm>
            <a:off x="5721350" y="5035550"/>
            <a:ext cx="922338" cy="981075"/>
            <a:chOff x="4558" y="1797"/>
            <a:chExt cx="1079" cy="1147"/>
          </a:xfrm>
        </p:grpSpPr>
        <p:sp>
          <p:nvSpPr>
            <p:cNvPr id="366" name="AutoShape 180"/>
            <p:cNvSpPr>
              <a:spLocks noChangeAspect="1" noChangeArrowheads="1" noTextEdit="1"/>
            </p:cNvSpPr>
            <p:nvPr/>
          </p:nvSpPr>
          <p:spPr bwMode="auto">
            <a:xfrm>
              <a:off x="4558" y="1797"/>
              <a:ext cx="1079" cy="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7" name="Freeform 181"/>
            <p:cNvSpPr>
              <a:spLocks/>
            </p:cNvSpPr>
            <p:nvPr/>
          </p:nvSpPr>
          <p:spPr bwMode="auto">
            <a:xfrm>
              <a:off x="4558" y="2537"/>
              <a:ext cx="474" cy="228"/>
            </a:xfrm>
            <a:custGeom>
              <a:avLst/>
              <a:gdLst>
                <a:gd name="T0" fmla="*/ 947 w 947"/>
                <a:gd name="T1" fmla="*/ 0 h 455"/>
                <a:gd name="T2" fmla="*/ 0 w 947"/>
                <a:gd name="T3" fmla="*/ 0 h 455"/>
                <a:gd name="T4" fmla="*/ 0 w 947"/>
                <a:gd name="T5" fmla="*/ 455 h 455"/>
                <a:gd name="T6" fmla="*/ 298 w 947"/>
                <a:gd name="T7" fmla="*/ 455 h 455"/>
                <a:gd name="T8" fmla="*/ 338 w 947"/>
                <a:gd name="T9" fmla="*/ 307 h 455"/>
                <a:gd name="T10" fmla="*/ 330 w 947"/>
                <a:gd name="T11" fmla="*/ 289 h 455"/>
                <a:gd name="T12" fmla="*/ 323 w 947"/>
                <a:gd name="T13" fmla="*/ 269 h 455"/>
                <a:gd name="T14" fmla="*/ 318 w 947"/>
                <a:gd name="T15" fmla="*/ 249 h 455"/>
                <a:gd name="T16" fmla="*/ 317 w 947"/>
                <a:gd name="T17" fmla="*/ 227 h 455"/>
                <a:gd name="T18" fmla="*/ 320 w 947"/>
                <a:gd name="T19" fmla="*/ 193 h 455"/>
                <a:gd name="T20" fmla="*/ 330 w 947"/>
                <a:gd name="T21" fmla="*/ 162 h 455"/>
                <a:gd name="T22" fmla="*/ 346 w 947"/>
                <a:gd name="T23" fmla="*/ 134 h 455"/>
                <a:gd name="T24" fmla="*/ 366 w 947"/>
                <a:gd name="T25" fmla="*/ 108 h 455"/>
                <a:gd name="T26" fmla="*/ 391 w 947"/>
                <a:gd name="T27" fmla="*/ 89 h 455"/>
                <a:gd name="T28" fmla="*/ 419 w 947"/>
                <a:gd name="T29" fmla="*/ 73 h 455"/>
                <a:gd name="T30" fmla="*/ 450 w 947"/>
                <a:gd name="T31" fmla="*/ 63 h 455"/>
                <a:gd name="T32" fmla="*/ 484 w 947"/>
                <a:gd name="T33" fmla="*/ 60 h 455"/>
                <a:gd name="T34" fmla="*/ 517 w 947"/>
                <a:gd name="T35" fmla="*/ 63 h 455"/>
                <a:gd name="T36" fmla="*/ 548 w 947"/>
                <a:gd name="T37" fmla="*/ 73 h 455"/>
                <a:gd name="T38" fmla="*/ 577 w 947"/>
                <a:gd name="T39" fmla="*/ 89 h 455"/>
                <a:gd name="T40" fmla="*/ 601 w 947"/>
                <a:gd name="T41" fmla="*/ 108 h 455"/>
                <a:gd name="T42" fmla="*/ 622 w 947"/>
                <a:gd name="T43" fmla="*/ 134 h 455"/>
                <a:gd name="T44" fmla="*/ 637 w 947"/>
                <a:gd name="T45" fmla="*/ 162 h 455"/>
                <a:gd name="T46" fmla="*/ 646 w 947"/>
                <a:gd name="T47" fmla="*/ 193 h 455"/>
                <a:gd name="T48" fmla="*/ 650 w 947"/>
                <a:gd name="T49" fmla="*/ 227 h 455"/>
                <a:gd name="T50" fmla="*/ 646 w 947"/>
                <a:gd name="T51" fmla="*/ 260 h 455"/>
                <a:gd name="T52" fmla="*/ 637 w 947"/>
                <a:gd name="T53" fmla="*/ 291 h 455"/>
                <a:gd name="T54" fmla="*/ 622 w 947"/>
                <a:gd name="T55" fmla="*/ 320 h 455"/>
                <a:gd name="T56" fmla="*/ 601 w 947"/>
                <a:gd name="T57" fmla="*/ 344 h 455"/>
                <a:gd name="T58" fmla="*/ 577 w 947"/>
                <a:gd name="T59" fmla="*/ 365 h 455"/>
                <a:gd name="T60" fmla="*/ 548 w 947"/>
                <a:gd name="T61" fmla="*/ 381 h 455"/>
                <a:gd name="T62" fmla="*/ 517 w 947"/>
                <a:gd name="T63" fmla="*/ 390 h 455"/>
                <a:gd name="T64" fmla="*/ 484 w 947"/>
                <a:gd name="T65" fmla="*/ 394 h 455"/>
                <a:gd name="T66" fmla="*/ 463 w 947"/>
                <a:gd name="T67" fmla="*/ 393 h 455"/>
                <a:gd name="T68" fmla="*/ 442 w 947"/>
                <a:gd name="T69" fmla="*/ 388 h 455"/>
                <a:gd name="T70" fmla="*/ 423 w 947"/>
                <a:gd name="T71" fmla="*/ 382 h 455"/>
                <a:gd name="T72" fmla="*/ 404 w 947"/>
                <a:gd name="T73" fmla="*/ 374 h 455"/>
                <a:gd name="T74" fmla="*/ 387 w 947"/>
                <a:gd name="T75" fmla="*/ 364 h 455"/>
                <a:gd name="T76" fmla="*/ 372 w 947"/>
                <a:gd name="T77" fmla="*/ 351 h 455"/>
                <a:gd name="T78" fmla="*/ 358 w 947"/>
                <a:gd name="T79" fmla="*/ 337 h 455"/>
                <a:gd name="T80" fmla="*/ 346 w 947"/>
                <a:gd name="T81" fmla="*/ 321 h 455"/>
                <a:gd name="T82" fmla="*/ 321 w 947"/>
                <a:gd name="T83" fmla="*/ 455 h 455"/>
                <a:gd name="T84" fmla="*/ 947 w 947"/>
                <a:gd name="T85" fmla="*/ 455 h 455"/>
                <a:gd name="T86" fmla="*/ 947 w 947"/>
                <a:gd name="T87" fmla="*/ 0 h 4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47"/>
                <a:gd name="T133" fmla="*/ 0 h 455"/>
                <a:gd name="T134" fmla="*/ 947 w 947"/>
                <a:gd name="T135" fmla="*/ 455 h 4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47" h="455">
                  <a:moveTo>
                    <a:pt x="947" y="0"/>
                  </a:moveTo>
                  <a:lnTo>
                    <a:pt x="0" y="0"/>
                  </a:lnTo>
                  <a:lnTo>
                    <a:pt x="0" y="455"/>
                  </a:lnTo>
                  <a:lnTo>
                    <a:pt x="298" y="455"/>
                  </a:lnTo>
                  <a:lnTo>
                    <a:pt x="338" y="307"/>
                  </a:lnTo>
                  <a:lnTo>
                    <a:pt x="330" y="289"/>
                  </a:lnTo>
                  <a:lnTo>
                    <a:pt x="323" y="269"/>
                  </a:lnTo>
                  <a:lnTo>
                    <a:pt x="318" y="249"/>
                  </a:lnTo>
                  <a:lnTo>
                    <a:pt x="317" y="227"/>
                  </a:lnTo>
                  <a:lnTo>
                    <a:pt x="320" y="193"/>
                  </a:lnTo>
                  <a:lnTo>
                    <a:pt x="330" y="162"/>
                  </a:lnTo>
                  <a:lnTo>
                    <a:pt x="346" y="134"/>
                  </a:lnTo>
                  <a:lnTo>
                    <a:pt x="366" y="108"/>
                  </a:lnTo>
                  <a:lnTo>
                    <a:pt x="391" y="89"/>
                  </a:lnTo>
                  <a:lnTo>
                    <a:pt x="419" y="73"/>
                  </a:lnTo>
                  <a:lnTo>
                    <a:pt x="450" y="63"/>
                  </a:lnTo>
                  <a:lnTo>
                    <a:pt x="484" y="60"/>
                  </a:lnTo>
                  <a:lnTo>
                    <a:pt x="517" y="63"/>
                  </a:lnTo>
                  <a:lnTo>
                    <a:pt x="548" y="73"/>
                  </a:lnTo>
                  <a:lnTo>
                    <a:pt x="577" y="89"/>
                  </a:lnTo>
                  <a:lnTo>
                    <a:pt x="601" y="108"/>
                  </a:lnTo>
                  <a:lnTo>
                    <a:pt x="622" y="134"/>
                  </a:lnTo>
                  <a:lnTo>
                    <a:pt x="637" y="162"/>
                  </a:lnTo>
                  <a:lnTo>
                    <a:pt x="646" y="193"/>
                  </a:lnTo>
                  <a:lnTo>
                    <a:pt x="650" y="227"/>
                  </a:lnTo>
                  <a:lnTo>
                    <a:pt x="646" y="260"/>
                  </a:lnTo>
                  <a:lnTo>
                    <a:pt x="637" y="291"/>
                  </a:lnTo>
                  <a:lnTo>
                    <a:pt x="622" y="320"/>
                  </a:lnTo>
                  <a:lnTo>
                    <a:pt x="601" y="344"/>
                  </a:lnTo>
                  <a:lnTo>
                    <a:pt x="577" y="365"/>
                  </a:lnTo>
                  <a:lnTo>
                    <a:pt x="548" y="381"/>
                  </a:lnTo>
                  <a:lnTo>
                    <a:pt x="517" y="390"/>
                  </a:lnTo>
                  <a:lnTo>
                    <a:pt x="484" y="394"/>
                  </a:lnTo>
                  <a:lnTo>
                    <a:pt x="463" y="393"/>
                  </a:lnTo>
                  <a:lnTo>
                    <a:pt x="442" y="388"/>
                  </a:lnTo>
                  <a:lnTo>
                    <a:pt x="423" y="382"/>
                  </a:lnTo>
                  <a:lnTo>
                    <a:pt x="404" y="374"/>
                  </a:lnTo>
                  <a:lnTo>
                    <a:pt x="387" y="364"/>
                  </a:lnTo>
                  <a:lnTo>
                    <a:pt x="372" y="351"/>
                  </a:lnTo>
                  <a:lnTo>
                    <a:pt x="358" y="337"/>
                  </a:lnTo>
                  <a:lnTo>
                    <a:pt x="346" y="321"/>
                  </a:lnTo>
                  <a:lnTo>
                    <a:pt x="321" y="455"/>
                  </a:lnTo>
                  <a:lnTo>
                    <a:pt x="947" y="455"/>
                  </a:lnTo>
                  <a:lnTo>
                    <a:pt x="947" y="0"/>
                  </a:lnTo>
                  <a:close/>
                </a:path>
              </a:pathLst>
            </a:custGeom>
            <a:solidFill>
              <a:srgbClr val="51E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" name="Freeform 182"/>
            <p:cNvSpPr>
              <a:spLocks/>
            </p:cNvSpPr>
            <p:nvPr/>
          </p:nvSpPr>
          <p:spPr bwMode="auto">
            <a:xfrm>
              <a:off x="4707" y="2691"/>
              <a:ext cx="24" cy="74"/>
            </a:xfrm>
            <a:custGeom>
              <a:avLst/>
              <a:gdLst>
                <a:gd name="T0" fmla="*/ 40 w 48"/>
                <a:gd name="T1" fmla="*/ 0 h 148"/>
                <a:gd name="T2" fmla="*/ 0 w 48"/>
                <a:gd name="T3" fmla="*/ 148 h 148"/>
                <a:gd name="T4" fmla="*/ 23 w 48"/>
                <a:gd name="T5" fmla="*/ 148 h 148"/>
                <a:gd name="T6" fmla="*/ 48 w 48"/>
                <a:gd name="T7" fmla="*/ 14 h 148"/>
                <a:gd name="T8" fmla="*/ 45 w 48"/>
                <a:gd name="T9" fmla="*/ 11 h 148"/>
                <a:gd name="T10" fmla="*/ 44 w 48"/>
                <a:gd name="T11" fmla="*/ 7 h 148"/>
                <a:gd name="T12" fmla="*/ 42 w 48"/>
                <a:gd name="T13" fmla="*/ 4 h 148"/>
                <a:gd name="T14" fmla="*/ 40 w 48"/>
                <a:gd name="T15" fmla="*/ 0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148"/>
                <a:gd name="T26" fmla="*/ 48 w 48"/>
                <a:gd name="T27" fmla="*/ 148 h 1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148">
                  <a:moveTo>
                    <a:pt x="40" y="0"/>
                  </a:moveTo>
                  <a:lnTo>
                    <a:pt x="0" y="148"/>
                  </a:lnTo>
                  <a:lnTo>
                    <a:pt x="23" y="148"/>
                  </a:lnTo>
                  <a:lnTo>
                    <a:pt x="48" y="14"/>
                  </a:lnTo>
                  <a:lnTo>
                    <a:pt x="45" y="11"/>
                  </a:lnTo>
                  <a:lnTo>
                    <a:pt x="44" y="7"/>
                  </a:lnTo>
                  <a:lnTo>
                    <a:pt x="42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5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" name="Freeform 183"/>
            <p:cNvSpPr>
              <a:spLocks/>
            </p:cNvSpPr>
            <p:nvPr/>
          </p:nvSpPr>
          <p:spPr bwMode="auto">
            <a:xfrm>
              <a:off x="4672" y="1797"/>
              <a:ext cx="815" cy="180"/>
            </a:xfrm>
            <a:custGeom>
              <a:avLst/>
              <a:gdLst>
                <a:gd name="T0" fmla="*/ 1629 w 1629"/>
                <a:gd name="T1" fmla="*/ 360 h 360"/>
                <a:gd name="T2" fmla="*/ 0 w 1629"/>
                <a:gd name="T3" fmla="*/ 360 h 360"/>
                <a:gd name="T4" fmla="*/ 1 w 1629"/>
                <a:gd name="T5" fmla="*/ 311 h 360"/>
                <a:gd name="T6" fmla="*/ 993 w 1629"/>
                <a:gd name="T7" fmla="*/ 0 h 360"/>
                <a:gd name="T8" fmla="*/ 1445 w 1629"/>
                <a:gd name="T9" fmla="*/ 136 h 360"/>
                <a:gd name="T10" fmla="*/ 1629 w 1629"/>
                <a:gd name="T11" fmla="*/ 360 h 3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29"/>
                <a:gd name="T19" fmla="*/ 0 h 360"/>
                <a:gd name="T20" fmla="*/ 1629 w 1629"/>
                <a:gd name="T21" fmla="*/ 360 h 3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29" h="360">
                  <a:moveTo>
                    <a:pt x="1629" y="360"/>
                  </a:moveTo>
                  <a:lnTo>
                    <a:pt x="0" y="360"/>
                  </a:lnTo>
                  <a:lnTo>
                    <a:pt x="1" y="311"/>
                  </a:lnTo>
                  <a:lnTo>
                    <a:pt x="993" y="0"/>
                  </a:lnTo>
                  <a:lnTo>
                    <a:pt x="1445" y="136"/>
                  </a:lnTo>
                  <a:lnTo>
                    <a:pt x="1629" y="360"/>
                  </a:lnTo>
                  <a:close/>
                </a:path>
              </a:pathLst>
            </a:custGeom>
            <a:solidFill>
              <a:srgbClr val="007CD8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0" name="Freeform 184"/>
            <p:cNvSpPr>
              <a:spLocks/>
            </p:cNvSpPr>
            <p:nvPr/>
          </p:nvSpPr>
          <p:spPr bwMode="auto">
            <a:xfrm>
              <a:off x="4654" y="2380"/>
              <a:ext cx="489" cy="305"/>
            </a:xfrm>
            <a:custGeom>
              <a:avLst/>
              <a:gdLst>
                <a:gd name="T0" fmla="*/ 977 w 977"/>
                <a:gd name="T1" fmla="*/ 171 h 611"/>
                <a:gd name="T2" fmla="*/ 49 w 977"/>
                <a:gd name="T3" fmla="*/ 0 h 611"/>
                <a:gd name="T4" fmla="*/ 0 w 977"/>
                <a:gd name="T5" fmla="*/ 258 h 611"/>
                <a:gd name="T6" fmla="*/ 813 w 977"/>
                <a:gd name="T7" fmla="*/ 258 h 611"/>
                <a:gd name="T8" fmla="*/ 813 w 977"/>
                <a:gd name="T9" fmla="*/ 594 h 611"/>
                <a:gd name="T10" fmla="*/ 909 w 977"/>
                <a:gd name="T11" fmla="*/ 611 h 611"/>
                <a:gd name="T12" fmla="*/ 977 w 977"/>
                <a:gd name="T13" fmla="*/ 171 h 6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7"/>
                <a:gd name="T22" fmla="*/ 0 h 611"/>
                <a:gd name="T23" fmla="*/ 977 w 977"/>
                <a:gd name="T24" fmla="*/ 611 h 6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7" h="611">
                  <a:moveTo>
                    <a:pt x="977" y="171"/>
                  </a:moveTo>
                  <a:lnTo>
                    <a:pt x="49" y="0"/>
                  </a:lnTo>
                  <a:lnTo>
                    <a:pt x="0" y="258"/>
                  </a:lnTo>
                  <a:lnTo>
                    <a:pt x="813" y="258"/>
                  </a:lnTo>
                  <a:lnTo>
                    <a:pt x="813" y="594"/>
                  </a:lnTo>
                  <a:lnTo>
                    <a:pt x="909" y="611"/>
                  </a:lnTo>
                  <a:lnTo>
                    <a:pt x="977" y="171"/>
                  </a:lnTo>
                  <a:close/>
                </a:path>
              </a:pathLst>
            </a:custGeom>
            <a:solidFill>
              <a:srgbClr val="51E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1" name="Freeform 185"/>
            <p:cNvSpPr>
              <a:spLocks/>
            </p:cNvSpPr>
            <p:nvPr/>
          </p:nvSpPr>
          <p:spPr bwMode="auto">
            <a:xfrm>
              <a:off x="4768" y="2215"/>
              <a:ext cx="503" cy="421"/>
            </a:xfrm>
            <a:custGeom>
              <a:avLst/>
              <a:gdLst>
                <a:gd name="T0" fmla="*/ 1007 w 1007"/>
                <a:gd name="T1" fmla="*/ 439 h 842"/>
                <a:gd name="T2" fmla="*/ 157 w 1007"/>
                <a:gd name="T3" fmla="*/ 0 h 842"/>
                <a:gd name="T4" fmla="*/ 0 w 1007"/>
                <a:gd name="T5" fmla="*/ 305 h 842"/>
                <a:gd name="T6" fmla="*/ 816 w 1007"/>
                <a:gd name="T7" fmla="*/ 453 h 842"/>
                <a:gd name="T8" fmla="*/ 749 w 1007"/>
                <a:gd name="T9" fmla="*/ 817 h 842"/>
                <a:gd name="T10" fmla="*/ 799 w 1007"/>
                <a:gd name="T11" fmla="*/ 842 h 842"/>
                <a:gd name="T12" fmla="*/ 1007 w 1007"/>
                <a:gd name="T13" fmla="*/ 439 h 8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7"/>
                <a:gd name="T22" fmla="*/ 0 h 842"/>
                <a:gd name="T23" fmla="*/ 1007 w 1007"/>
                <a:gd name="T24" fmla="*/ 842 h 8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7" h="842">
                  <a:moveTo>
                    <a:pt x="1007" y="439"/>
                  </a:moveTo>
                  <a:lnTo>
                    <a:pt x="157" y="0"/>
                  </a:lnTo>
                  <a:lnTo>
                    <a:pt x="0" y="305"/>
                  </a:lnTo>
                  <a:lnTo>
                    <a:pt x="816" y="453"/>
                  </a:lnTo>
                  <a:lnTo>
                    <a:pt x="749" y="817"/>
                  </a:lnTo>
                  <a:lnTo>
                    <a:pt x="799" y="842"/>
                  </a:lnTo>
                  <a:lnTo>
                    <a:pt x="1007" y="439"/>
                  </a:lnTo>
                  <a:close/>
                </a:path>
              </a:pathLst>
            </a:custGeom>
            <a:solidFill>
              <a:srgbClr val="51E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2" name="Freeform 186"/>
            <p:cNvSpPr>
              <a:spLocks/>
            </p:cNvSpPr>
            <p:nvPr/>
          </p:nvSpPr>
          <p:spPr bwMode="auto">
            <a:xfrm>
              <a:off x="5127" y="2693"/>
              <a:ext cx="149" cy="149"/>
            </a:xfrm>
            <a:custGeom>
              <a:avLst/>
              <a:gdLst>
                <a:gd name="T0" fmla="*/ 101 w 298"/>
                <a:gd name="T1" fmla="*/ 289 h 297"/>
                <a:gd name="T2" fmla="*/ 73 w 298"/>
                <a:gd name="T3" fmla="*/ 276 h 297"/>
                <a:gd name="T4" fmla="*/ 50 w 298"/>
                <a:gd name="T5" fmla="*/ 259 h 297"/>
                <a:gd name="T6" fmla="*/ 30 w 298"/>
                <a:gd name="T7" fmla="*/ 238 h 297"/>
                <a:gd name="T8" fmla="*/ 15 w 298"/>
                <a:gd name="T9" fmla="*/ 214 h 297"/>
                <a:gd name="T10" fmla="*/ 6 w 298"/>
                <a:gd name="T11" fmla="*/ 188 h 297"/>
                <a:gd name="T12" fmla="*/ 0 w 298"/>
                <a:gd name="T13" fmla="*/ 159 h 297"/>
                <a:gd name="T14" fmla="*/ 1 w 298"/>
                <a:gd name="T15" fmla="*/ 130 h 297"/>
                <a:gd name="T16" fmla="*/ 8 w 298"/>
                <a:gd name="T17" fmla="*/ 100 h 297"/>
                <a:gd name="T18" fmla="*/ 14 w 298"/>
                <a:gd name="T19" fmla="*/ 86 h 297"/>
                <a:gd name="T20" fmla="*/ 21 w 298"/>
                <a:gd name="T21" fmla="*/ 72 h 297"/>
                <a:gd name="T22" fmla="*/ 29 w 298"/>
                <a:gd name="T23" fmla="*/ 61 h 297"/>
                <a:gd name="T24" fmla="*/ 38 w 298"/>
                <a:gd name="T25" fmla="*/ 49 h 297"/>
                <a:gd name="T26" fmla="*/ 49 w 298"/>
                <a:gd name="T27" fmla="*/ 39 h 297"/>
                <a:gd name="T28" fmla="*/ 59 w 298"/>
                <a:gd name="T29" fmla="*/ 30 h 297"/>
                <a:gd name="T30" fmla="*/ 71 w 298"/>
                <a:gd name="T31" fmla="*/ 22 h 297"/>
                <a:gd name="T32" fmla="*/ 83 w 298"/>
                <a:gd name="T33" fmla="*/ 15 h 297"/>
                <a:gd name="T34" fmla="*/ 96 w 298"/>
                <a:gd name="T35" fmla="*/ 9 h 297"/>
                <a:gd name="T36" fmla="*/ 110 w 298"/>
                <a:gd name="T37" fmla="*/ 6 h 297"/>
                <a:gd name="T38" fmla="*/ 124 w 298"/>
                <a:gd name="T39" fmla="*/ 2 h 297"/>
                <a:gd name="T40" fmla="*/ 139 w 298"/>
                <a:gd name="T41" fmla="*/ 0 h 297"/>
                <a:gd name="T42" fmla="*/ 154 w 298"/>
                <a:gd name="T43" fmla="*/ 0 h 297"/>
                <a:gd name="T44" fmla="*/ 167 w 298"/>
                <a:gd name="T45" fmla="*/ 1 h 297"/>
                <a:gd name="T46" fmla="*/ 182 w 298"/>
                <a:gd name="T47" fmla="*/ 3 h 297"/>
                <a:gd name="T48" fmla="*/ 197 w 298"/>
                <a:gd name="T49" fmla="*/ 8 h 297"/>
                <a:gd name="T50" fmla="*/ 225 w 298"/>
                <a:gd name="T51" fmla="*/ 21 h 297"/>
                <a:gd name="T52" fmla="*/ 248 w 298"/>
                <a:gd name="T53" fmla="*/ 38 h 297"/>
                <a:gd name="T54" fmla="*/ 268 w 298"/>
                <a:gd name="T55" fmla="*/ 59 h 297"/>
                <a:gd name="T56" fmla="*/ 283 w 298"/>
                <a:gd name="T57" fmla="*/ 83 h 297"/>
                <a:gd name="T58" fmla="*/ 292 w 298"/>
                <a:gd name="T59" fmla="*/ 109 h 297"/>
                <a:gd name="T60" fmla="*/ 298 w 298"/>
                <a:gd name="T61" fmla="*/ 138 h 297"/>
                <a:gd name="T62" fmla="*/ 296 w 298"/>
                <a:gd name="T63" fmla="*/ 167 h 297"/>
                <a:gd name="T64" fmla="*/ 290 w 298"/>
                <a:gd name="T65" fmla="*/ 197 h 297"/>
                <a:gd name="T66" fmla="*/ 284 w 298"/>
                <a:gd name="T67" fmla="*/ 211 h 297"/>
                <a:gd name="T68" fmla="*/ 277 w 298"/>
                <a:gd name="T69" fmla="*/ 224 h 297"/>
                <a:gd name="T70" fmla="*/ 269 w 298"/>
                <a:gd name="T71" fmla="*/ 236 h 297"/>
                <a:gd name="T72" fmla="*/ 260 w 298"/>
                <a:gd name="T73" fmla="*/ 247 h 297"/>
                <a:gd name="T74" fmla="*/ 249 w 298"/>
                <a:gd name="T75" fmla="*/ 258 h 297"/>
                <a:gd name="T76" fmla="*/ 239 w 298"/>
                <a:gd name="T77" fmla="*/ 267 h 297"/>
                <a:gd name="T78" fmla="*/ 227 w 298"/>
                <a:gd name="T79" fmla="*/ 275 h 297"/>
                <a:gd name="T80" fmla="*/ 215 w 298"/>
                <a:gd name="T81" fmla="*/ 282 h 297"/>
                <a:gd name="T82" fmla="*/ 202 w 298"/>
                <a:gd name="T83" fmla="*/ 288 h 297"/>
                <a:gd name="T84" fmla="*/ 188 w 298"/>
                <a:gd name="T85" fmla="*/ 291 h 297"/>
                <a:gd name="T86" fmla="*/ 174 w 298"/>
                <a:gd name="T87" fmla="*/ 295 h 297"/>
                <a:gd name="T88" fmla="*/ 159 w 298"/>
                <a:gd name="T89" fmla="*/ 297 h 297"/>
                <a:gd name="T90" fmla="*/ 144 w 298"/>
                <a:gd name="T91" fmla="*/ 297 h 297"/>
                <a:gd name="T92" fmla="*/ 131 w 298"/>
                <a:gd name="T93" fmla="*/ 296 h 297"/>
                <a:gd name="T94" fmla="*/ 116 w 298"/>
                <a:gd name="T95" fmla="*/ 294 h 297"/>
                <a:gd name="T96" fmla="*/ 101 w 298"/>
                <a:gd name="T97" fmla="*/ 289 h 2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8"/>
                <a:gd name="T148" fmla="*/ 0 h 297"/>
                <a:gd name="T149" fmla="*/ 298 w 298"/>
                <a:gd name="T150" fmla="*/ 297 h 2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8" h="297">
                  <a:moveTo>
                    <a:pt x="101" y="289"/>
                  </a:moveTo>
                  <a:lnTo>
                    <a:pt x="73" y="276"/>
                  </a:lnTo>
                  <a:lnTo>
                    <a:pt x="50" y="259"/>
                  </a:lnTo>
                  <a:lnTo>
                    <a:pt x="30" y="238"/>
                  </a:lnTo>
                  <a:lnTo>
                    <a:pt x="15" y="214"/>
                  </a:lnTo>
                  <a:lnTo>
                    <a:pt x="6" y="188"/>
                  </a:lnTo>
                  <a:lnTo>
                    <a:pt x="0" y="159"/>
                  </a:lnTo>
                  <a:lnTo>
                    <a:pt x="1" y="130"/>
                  </a:lnTo>
                  <a:lnTo>
                    <a:pt x="8" y="100"/>
                  </a:lnTo>
                  <a:lnTo>
                    <a:pt x="14" y="86"/>
                  </a:lnTo>
                  <a:lnTo>
                    <a:pt x="21" y="72"/>
                  </a:lnTo>
                  <a:lnTo>
                    <a:pt x="29" y="61"/>
                  </a:lnTo>
                  <a:lnTo>
                    <a:pt x="38" y="49"/>
                  </a:lnTo>
                  <a:lnTo>
                    <a:pt x="49" y="39"/>
                  </a:lnTo>
                  <a:lnTo>
                    <a:pt x="59" y="30"/>
                  </a:lnTo>
                  <a:lnTo>
                    <a:pt x="71" y="22"/>
                  </a:lnTo>
                  <a:lnTo>
                    <a:pt x="83" y="15"/>
                  </a:lnTo>
                  <a:lnTo>
                    <a:pt x="96" y="9"/>
                  </a:lnTo>
                  <a:lnTo>
                    <a:pt x="110" y="6"/>
                  </a:lnTo>
                  <a:lnTo>
                    <a:pt x="124" y="2"/>
                  </a:lnTo>
                  <a:lnTo>
                    <a:pt x="139" y="0"/>
                  </a:lnTo>
                  <a:lnTo>
                    <a:pt x="154" y="0"/>
                  </a:lnTo>
                  <a:lnTo>
                    <a:pt x="167" y="1"/>
                  </a:lnTo>
                  <a:lnTo>
                    <a:pt x="182" y="3"/>
                  </a:lnTo>
                  <a:lnTo>
                    <a:pt x="197" y="8"/>
                  </a:lnTo>
                  <a:lnTo>
                    <a:pt x="225" y="21"/>
                  </a:lnTo>
                  <a:lnTo>
                    <a:pt x="248" y="38"/>
                  </a:lnTo>
                  <a:lnTo>
                    <a:pt x="268" y="59"/>
                  </a:lnTo>
                  <a:lnTo>
                    <a:pt x="283" y="83"/>
                  </a:lnTo>
                  <a:lnTo>
                    <a:pt x="292" y="109"/>
                  </a:lnTo>
                  <a:lnTo>
                    <a:pt x="298" y="138"/>
                  </a:lnTo>
                  <a:lnTo>
                    <a:pt x="296" y="167"/>
                  </a:lnTo>
                  <a:lnTo>
                    <a:pt x="290" y="197"/>
                  </a:lnTo>
                  <a:lnTo>
                    <a:pt x="284" y="211"/>
                  </a:lnTo>
                  <a:lnTo>
                    <a:pt x="277" y="224"/>
                  </a:lnTo>
                  <a:lnTo>
                    <a:pt x="269" y="236"/>
                  </a:lnTo>
                  <a:lnTo>
                    <a:pt x="260" y="247"/>
                  </a:lnTo>
                  <a:lnTo>
                    <a:pt x="249" y="258"/>
                  </a:lnTo>
                  <a:lnTo>
                    <a:pt x="239" y="267"/>
                  </a:lnTo>
                  <a:lnTo>
                    <a:pt x="227" y="275"/>
                  </a:lnTo>
                  <a:lnTo>
                    <a:pt x="215" y="282"/>
                  </a:lnTo>
                  <a:lnTo>
                    <a:pt x="202" y="288"/>
                  </a:lnTo>
                  <a:lnTo>
                    <a:pt x="188" y="291"/>
                  </a:lnTo>
                  <a:lnTo>
                    <a:pt x="174" y="295"/>
                  </a:lnTo>
                  <a:lnTo>
                    <a:pt x="159" y="297"/>
                  </a:lnTo>
                  <a:lnTo>
                    <a:pt x="144" y="297"/>
                  </a:lnTo>
                  <a:lnTo>
                    <a:pt x="131" y="296"/>
                  </a:lnTo>
                  <a:lnTo>
                    <a:pt x="116" y="294"/>
                  </a:lnTo>
                  <a:lnTo>
                    <a:pt x="101" y="289"/>
                  </a:lnTo>
                  <a:close/>
                </a:path>
              </a:pathLst>
            </a:custGeom>
            <a:solidFill>
              <a:srgbClr val="51E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3" name="Freeform 187"/>
            <p:cNvSpPr>
              <a:spLocks/>
            </p:cNvSpPr>
            <p:nvPr/>
          </p:nvSpPr>
          <p:spPr bwMode="auto">
            <a:xfrm>
              <a:off x="5116" y="2824"/>
              <a:ext cx="113" cy="113"/>
            </a:xfrm>
            <a:custGeom>
              <a:avLst/>
              <a:gdLst>
                <a:gd name="T0" fmla="*/ 77 w 227"/>
                <a:gd name="T1" fmla="*/ 220 h 226"/>
                <a:gd name="T2" fmla="*/ 57 w 227"/>
                <a:gd name="T3" fmla="*/ 211 h 226"/>
                <a:gd name="T4" fmla="*/ 38 w 227"/>
                <a:gd name="T5" fmla="*/ 197 h 226"/>
                <a:gd name="T6" fmla="*/ 23 w 227"/>
                <a:gd name="T7" fmla="*/ 181 h 226"/>
                <a:gd name="T8" fmla="*/ 12 w 227"/>
                <a:gd name="T9" fmla="*/ 163 h 226"/>
                <a:gd name="T10" fmla="*/ 4 w 227"/>
                <a:gd name="T11" fmla="*/ 143 h 226"/>
                <a:gd name="T12" fmla="*/ 0 w 227"/>
                <a:gd name="T13" fmla="*/ 121 h 226"/>
                <a:gd name="T14" fmla="*/ 1 w 227"/>
                <a:gd name="T15" fmla="*/ 99 h 226"/>
                <a:gd name="T16" fmla="*/ 6 w 227"/>
                <a:gd name="T17" fmla="*/ 76 h 226"/>
                <a:gd name="T18" fmla="*/ 15 w 227"/>
                <a:gd name="T19" fmla="*/ 56 h 226"/>
                <a:gd name="T20" fmla="*/ 29 w 227"/>
                <a:gd name="T21" fmla="*/ 37 h 226"/>
                <a:gd name="T22" fmla="*/ 45 w 227"/>
                <a:gd name="T23" fmla="*/ 23 h 226"/>
                <a:gd name="T24" fmla="*/ 64 w 227"/>
                <a:gd name="T25" fmla="*/ 12 h 226"/>
                <a:gd name="T26" fmla="*/ 84 w 227"/>
                <a:gd name="T27" fmla="*/ 4 h 226"/>
                <a:gd name="T28" fmla="*/ 105 w 227"/>
                <a:gd name="T29" fmla="*/ 0 h 226"/>
                <a:gd name="T30" fmla="*/ 128 w 227"/>
                <a:gd name="T31" fmla="*/ 0 h 226"/>
                <a:gd name="T32" fmla="*/ 150 w 227"/>
                <a:gd name="T33" fmla="*/ 6 h 226"/>
                <a:gd name="T34" fmla="*/ 171 w 227"/>
                <a:gd name="T35" fmla="*/ 15 h 226"/>
                <a:gd name="T36" fmla="*/ 189 w 227"/>
                <a:gd name="T37" fmla="*/ 28 h 226"/>
                <a:gd name="T38" fmla="*/ 204 w 227"/>
                <a:gd name="T39" fmla="*/ 44 h 226"/>
                <a:gd name="T40" fmla="*/ 216 w 227"/>
                <a:gd name="T41" fmla="*/ 63 h 226"/>
                <a:gd name="T42" fmla="*/ 224 w 227"/>
                <a:gd name="T43" fmla="*/ 83 h 226"/>
                <a:gd name="T44" fmla="*/ 227 w 227"/>
                <a:gd name="T45" fmla="*/ 105 h 226"/>
                <a:gd name="T46" fmla="*/ 226 w 227"/>
                <a:gd name="T47" fmla="*/ 127 h 226"/>
                <a:gd name="T48" fmla="*/ 222 w 227"/>
                <a:gd name="T49" fmla="*/ 150 h 226"/>
                <a:gd name="T50" fmla="*/ 212 w 227"/>
                <a:gd name="T51" fmla="*/ 171 h 226"/>
                <a:gd name="T52" fmla="*/ 198 w 227"/>
                <a:gd name="T53" fmla="*/ 189 h 226"/>
                <a:gd name="T54" fmla="*/ 182 w 227"/>
                <a:gd name="T55" fmla="*/ 203 h 226"/>
                <a:gd name="T56" fmla="*/ 164 w 227"/>
                <a:gd name="T57" fmla="*/ 215 h 226"/>
                <a:gd name="T58" fmla="*/ 143 w 227"/>
                <a:gd name="T59" fmla="*/ 223 h 226"/>
                <a:gd name="T60" fmla="*/ 122 w 227"/>
                <a:gd name="T61" fmla="*/ 226 h 226"/>
                <a:gd name="T62" fmla="*/ 99 w 227"/>
                <a:gd name="T63" fmla="*/ 226 h 226"/>
                <a:gd name="T64" fmla="*/ 77 w 227"/>
                <a:gd name="T65" fmla="*/ 220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"/>
                <a:gd name="T100" fmla="*/ 0 h 226"/>
                <a:gd name="T101" fmla="*/ 227 w 227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" h="226">
                  <a:moveTo>
                    <a:pt x="77" y="220"/>
                  </a:moveTo>
                  <a:lnTo>
                    <a:pt x="57" y="211"/>
                  </a:lnTo>
                  <a:lnTo>
                    <a:pt x="38" y="197"/>
                  </a:lnTo>
                  <a:lnTo>
                    <a:pt x="23" y="181"/>
                  </a:lnTo>
                  <a:lnTo>
                    <a:pt x="12" y="163"/>
                  </a:lnTo>
                  <a:lnTo>
                    <a:pt x="4" y="143"/>
                  </a:lnTo>
                  <a:lnTo>
                    <a:pt x="0" y="121"/>
                  </a:lnTo>
                  <a:lnTo>
                    <a:pt x="1" y="99"/>
                  </a:lnTo>
                  <a:lnTo>
                    <a:pt x="6" y="76"/>
                  </a:lnTo>
                  <a:lnTo>
                    <a:pt x="15" y="56"/>
                  </a:lnTo>
                  <a:lnTo>
                    <a:pt x="29" y="37"/>
                  </a:lnTo>
                  <a:lnTo>
                    <a:pt x="45" y="23"/>
                  </a:lnTo>
                  <a:lnTo>
                    <a:pt x="64" y="12"/>
                  </a:lnTo>
                  <a:lnTo>
                    <a:pt x="84" y="4"/>
                  </a:lnTo>
                  <a:lnTo>
                    <a:pt x="105" y="0"/>
                  </a:lnTo>
                  <a:lnTo>
                    <a:pt x="128" y="0"/>
                  </a:lnTo>
                  <a:lnTo>
                    <a:pt x="150" y="6"/>
                  </a:lnTo>
                  <a:lnTo>
                    <a:pt x="171" y="15"/>
                  </a:lnTo>
                  <a:lnTo>
                    <a:pt x="189" y="28"/>
                  </a:lnTo>
                  <a:lnTo>
                    <a:pt x="204" y="44"/>
                  </a:lnTo>
                  <a:lnTo>
                    <a:pt x="216" y="63"/>
                  </a:lnTo>
                  <a:lnTo>
                    <a:pt x="224" y="83"/>
                  </a:lnTo>
                  <a:lnTo>
                    <a:pt x="227" y="105"/>
                  </a:lnTo>
                  <a:lnTo>
                    <a:pt x="226" y="127"/>
                  </a:lnTo>
                  <a:lnTo>
                    <a:pt x="222" y="150"/>
                  </a:lnTo>
                  <a:lnTo>
                    <a:pt x="212" y="171"/>
                  </a:lnTo>
                  <a:lnTo>
                    <a:pt x="198" y="189"/>
                  </a:lnTo>
                  <a:lnTo>
                    <a:pt x="182" y="203"/>
                  </a:lnTo>
                  <a:lnTo>
                    <a:pt x="164" y="215"/>
                  </a:lnTo>
                  <a:lnTo>
                    <a:pt x="143" y="223"/>
                  </a:lnTo>
                  <a:lnTo>
                    <a:pt x="122" y="226"/>
                  </a:lnTo>
                  <a:lnTo>
                    <a:pt x="99" y="226"/>
                  </a:lnTo>
                  <a:lnTo>
                    <a:pt x="77" y="220"/>
                  </a:lnTo>
                  <a:close/>
                </a:path>
              </a:pathLst>
            </a:custGeom>
            <a:solidFill>
              <a:srgbClr val="51E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4" name="Freeform 188"/>
            <p:cNvSpPr>
              <a:spLocks/>
            </p:cNvSpPr>
            <p:nvPr/>
          </p:nvSpPr>
          <p:spPr bwMode="auto">
            <a:xfrm>
              <a:off x="5057" y="2718"/>
              <a:ext cx="85" cy="85"/>
            </a:xfrm>
            <a:custGeom>
              <a:avLst/>
              <a:gdLst>
                <a:gd name="T0" fmla="*/ 56 w 169"/>
                <a:gd name="T1" fmla="*/ 166 h 171"/>
                <a:gd name="T2" fmla="*/ 41 w 169"/>
                <a:gd name="T3" fmla="*/ 159 h 171"/>
                <a:gd name="T4" fmla="*/ 28 w 169"/>
                <a:gd name="T5" fmla="*/ 149 h 171"/>
                <a:gd name="T6" fmla="*/ 16 w 169"/>
                <a:gd name="T7" fmla="*/ 137 h 171"/>
                <a:gd name="T8" fmla="*/ 8 w 169"/>
                <a:gd name="T9" fmla="*/ 124 h 171"/>
                <a:gd name="T10" fmla="*/ 2 w 169"/>
                <a:gd name="T11" fmla="*/ 108 h 171"/>
                <a:gd name="T12" fmla="*/ 0 w 169"/>
                <a:gd name="T13" fmla="*/ 91 h 171"/>
                <a:gd name="T14" fmla="*/ 0 w 169"/>
                <a:gd name="T15" fmla="*/ 75 h 171"/>
                <a:gd name="T16" fmla="*/ 5 w 169"/>
                <a:gd name="T17" fmla="*/ 58 h 171"/>
                <a:gd name="T18" fmla="*/ 11 w 169"/>
                <a:gd name="T19" fmla="*/ 43 h 171"/>
                <a:gd name="T20" fmla="*/ 22 w 169"/>
                <a:gd name="T21" fmla="*/ 29 h 171"/>
                <a:gd name="T22" fmla="*/ 33 w 169"/>
                <a:gd name="T23" fmla="*/ 18 h 171"/>
                <a:gd name="T24" fmla="*/ 47 w 169"/>
                <a:gd name="T25" fmla="*/ 10 h 171"/>
                <a:gd name="T26" fmla="*/ 62 w 169"/>
                <a:gd name="T27" fmla="*/ 4 h 171"/>
                <a:gd name="T28" fmla="*/ 77 w 169"/>
                <a:gd name="T29" fmla="*/ 0 h 171"/>
                <a:gd name="T30" fmla="*/ 94 w 169"/>
                <a:gd name="T31" fmla="*/ 2 h 171"/>
                <a:gd name="T32" fmla="*/ 111 w 169"/>
                <a:gd name="T33" fmla="*/ 5 h 171"/>
                <a:gd name="T34" fmla="*/ 127 w 169"/>
                <a:gd name="T35" fmla="*/ 12 h 171"/>
                <a:gd name="T36" fmla="*/ 140 w 169"/>
                <a:gd name="T37" fmla="*/ 22 h 171"/>
                <a:gd name="T38" fmla="*/ 151 w 169"/>
                <a:gd name="T39" fmla="*/ 34 h 171"/>
                <a:gd name="T40" fmla="*/ 160 w 169"/>
                <a:gd name="T41" fmla="*/ 48 h 171"/>
                <a:gd name="T42" fmla="*/ 166 w 169"/>
                <a:gd name="T43" fmla="*/ 64 h 171"/>
                <a:gd name="T44" fmla="*/ 169 w 169"/>
                <a:gd name="T45" fmla="*/ 80 h 171"/>
                <a:gd name="T46" fmla="*/ 168 w 169"/>
                <a:gd name="T47" fmla="*/ 96 h 171"/>
                <a:gd name="T48" fmla="*/ 165 w 169"/>
                <a:gd name="T49" fmla="*/ 113 h 171"/>
                <a:gd name="T50" fmla="*/ 158 w 169"/>
                <a:gd name="T51" fmla="*/ 129 h 171"/>
                <a:gd name="T52" fmla="*/ 147 w 169"/>
                <a:gd name="T53" fmla="*/ 143 h 171"/>
                <a:gd name="T54" fmla="*/ 135 w 169"/>
                <a:gd name="T55" fmla="*/ 154 h 171"/>
                <a:gd name="T56" fmla="*/ 121 w 169"/>
                <a:gd name="T57" fmla="*/ 163 h 171"/>
                <a:gd name="T58" fmla="*/ 106 w 169"/>
                <a:gd name="T59" fmla="*/ 169 h 171"/>
                <a:gd name="T60" fmla="*/ 90 w 169"/>
                <a:gd name="T61" fmla="*/ 171 h 171"/>
                <a:gd name="T62" fmla="*/ 73 w 169"/>
                <a:gd name="T63" fmla="*/ 171 h 171"/>
                <a:gd name="T64" fmla="*/ 56 w 169"/>
                <a:gd name="T65" fmla="*/ 166 h 1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9"/>
                <a:gd name="T100" fmla="*/ 0 h 171"/>
                <a:gd name="T101" fmla="*/ 169 w 169"/>
                <a:gd name="T102" fmla="*/ 171 h 17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9" h="171">
                  <a:moveTo>
                    <a:pt x="56" y="166"/>
                  </a:moveTo>
                  <a:lnTo>
                    <a:pt x="41" y="159"/>
                  </a:lnTo>
                  <a:lnTo>
                    <a:pt x="28" y="149"/>
                  </a:lnTo>
                  <a:lnTo>
                    <a:pt x="16" y="137"/>
                  </a:lnTo>
                  <a:lnTo>
                    <a:pt x="8" y="124"/>
                  </a:lnTo>
                  <a:lnTo>
                    <a:pt x="2" y="108"/>
                  </a:lnTo>
                  <a:lnTo>
                    <a:pt x="0" y="91"/>
                  </a:lnTo>
                  <a:lnTo>
                    <a:pt x="0" y="75"/>
                  </a:lnTo>
                  <a:lnTo>
                    <a:pt x="5" y="58"/>
                  </a:lnTo>
                  <a:lnTo>
                    <a:pt x="11" y="43"/>
                  </a:lnTo>
                  <a:lnTo>
                    <a:pt x="22" y="29"/>
                  </a:lnTo>
                  <a:lnTo>
                    <a:pt x="33" y="18"/>
                  </a:lnTo>
                  <a:lnTo>
                    <a:pt x="47" y="10"/>
                  </a:lnTo>
                  <a:lnTo>
                    <a:pt x="62" y="4"/>
                  </a:lnTo>
                  <a:lnTo>
                    <a:pt x="77" y="0"/>
                  </a:lnTo>
                  <a:lnTo>
                    <a:pt x="94" y="2"/>
                  </a:lnTo>
                  <a:lnTo>
                    <a:pt x="111" y="5"/>
                  </a:lnTo>
                  <a:lnTo>
                    <a:pt x="127" y="12"/>
                  </a:lnTo>
                  <a:lnTo>
                    <a:pt x="140" y="22"/>
                  </a:lnTo>
                  <a:lnTo>
                    <a:pt x="151" y="34"/>
                  </a:lnTo>
                  <a:lnTo>
                    <a:pt x="160" y="48"/>
                  </a:lnTo>
                  <a:lnTo>
                    <a:pt x="166" y="64"/>
                  </a:lnTo>
                  <a:lnTo>
                    <a:pt x="169" y="80"/>
                  </a:lnTo>
                  <a:lnTo>
                    <a:pt x="168" y="96"/>
                  </a:lnTo>
                  <a:lnTo>
                    <a:pt x="165" y="113"/>
                  </a:lnTo>
                  <a:lnTo>
                    <a:pt x="158" y="129"/>
                  </a:lnTo>
                  <a:lnTo>
                    <a:pt x="147" y="143"/>
                  </a:lnTo>
                  <a:lnTo>
                    <a:pt x="135" y="154"/>
                  </a:lnTo>
                  <a:lnTo>
                    <a:pt x="121" y="163"/>
                  </a:lnTo>
                  <a:lnTo>
                    <a:pt x="106" y="169"/>
                  </a:lnTo>
                  <a:lnTo>
                    <a:pt x="90" y="171"/>
                  </a:lnTo>
                  <a:lnTo>
                    <a:pt x="73" y="171"/>
                  </a:lnTo>
                  <a:lnTo>
                    <a:pt x="56" y="166"/>
                  </a:lnTo>
                  <a:close/>
                </a:path>
              </a:pathLst>
            </a:custGeom>
            <a:solidFill>
              <a:srgbClr val="51E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5" name="Freeform 189"/>
            <p:cNvSpPr>
              <a:spLocks/>
            </p:cNvSpPr>
            <p:nvPr/>
          </p:nvSpPr>
          <p:spPr bwMode="auto">
            <a:xfrm>
              <a:off x="5351" y="2673"/>
              <a:ext cx="86" cy="86"/>
            </a:xfrm>
            <a:custGeom>
              <a:avLst/>
              <a:gdLst>
                <a:gd name="T0" fmla="*/ 57 w 170"/>
                <a:gd name="T1" fmla="*/ 166 h 170"/>
                <a:gd name="T2" fmla="*/ 42 w 170"/>
                <a:gd name="T3" fmla="*/ 159 h 170"/>
                <a:gd name="T4" fmla="*/ 28 w 170"/>
                <a:gd name="T5" fmla="*/ 148 h 170"/>
                <a:gd name="T6" fmla="*/ 17 w 170"/>
                <a:gd name="T7" fmla="*/ 137 h 170"/>
                <a:gd name="T8" fmla="*/ 9 w 170"/>
                <a:gd name="T9" fmla="*/ 123 h 170"/>
                <a:gd name="T10" fmla="*/ 3 w 170"/>
                <a:gd name="T11" fmla="*/ 108 h 170"/>
                <a:gd name="T12" fmla="*/ 0 w 170"/>
                <a:gd name="T13" fmla="*/ 92 h 170"/>
                <a:gd name="T14" fmla="*/ 1 w 170"/>
                <a:gd name="T15" fmla="*/ 75 h 170"/>
                <a:gd name="T16" fmla="*/ 4 w 170"/>
                <a:gd name="T17" fmla="*/ 58 h 170"/>
                <a:gd name="T18" fmla="*/ 11 w 170"/>
                <a:gd name="T19" fmla="*/ 42 h 170"/>
                <a:gd name="T20" fmla="*/ 21 w 170"/>
                <a:gd name="T21" fmla="*/ 29 h 170"/>
                <a:gd name="T22" fmla="*/ 33 w 170"/>
                <a:gd name="T23" fmla="*/ 18 h 170"/>
                <a:gd name="T24" fmla="*/ 47 w 170"/>
                <a:gd name="T25" fmla="*/ 9 h 170"/>
                <a:gd name="T26" fmla="*/ 63 w 170"/>
                <a:gd name="T27" fmla="*/ 3 h 170"/>
                <a:gd name="T28" fmla="*/ 79 w 170"/>
                <a:gd name="T29" fmla="*/ 0 h 170"/>
                <a:gd name="T30" fmla="*/ 95 w 170"/>
                <a:gd name="T31" fmla="*/ 1 h 170"/>
                <a:gd name="T32" fmla="*/ 112 w 170"/>
                <a:gd name="T33" fmla="*/ 4 h 170"/>
                <a:gd name="T34" fmla="*/ 129 w 170"/>
                <a:gd name="T35" fmla="*/ 11 h 170"/>
                <a:gd name="T36" fmla="*/ 141 w 170"/>
                <a:gd name="T37" fmla="*/ 22 h 170"/>
                <a:gd name="T38" fmla="*/ 153 w 170"/>
                <a:gd name="T39" fmla="*/ 34 h 170"/>
                <a:gd name="T40" fmla="*/ 162 w 170"/>
                <a:gd name="T41" fmla="*/ 48 h 170"/>
                <a:gd name="T42" fmla="*/ 167 w 170"/>
                <a:gd name="T43" fmla="*/ 63 h 170"/>
                <a:gd name="T44" fmla="*/ 170 w 170"/>
                <a:gd name="T45" fmla="*/ 79 h 170"/>
                <a:gd name="T46" fmla="*/ 169 w 170"/>
                <a:gd name="T47" fmla="*/ 96 h 170"/>
                <a:gd name="T48" fmla="*/ 165 w 170"/>
                <a:gd name="T49" fmla="*/ 113 h 170"/>
                <a:gd name="T50" fmla="*/ 159 w 170"/>
                <a:gd name="T51" fmla="*/ 129 h 170"/>
                <a:gd name="T52" fmla="*/ 148 w 170"/>
                <a:gd name="T53" fmla="*/ 143 h 170"/>
                <a:gd name="T54" fmla="*/ 137 w 170"/>
                <a:gd name="T55" fmla="*/ 153 h 170"/>
                <a:gd name="T56" fmla="*/ 123 w 170"/>
                <a:gd name="T57" fmla="*/ 162 h 170"/>
                <a:gd name="T58" fmla="*/ 107 w 170"/>
                <a:gd name="T59" fmla="*/ 168 h 170"/>
                <a:gd name="T60" fmla="*/ 91 w 170"/>
                <a:gd name="T61" fmla="*/ 170 h 170"/>
                <a:gd name="T62" fmla="*/ 74 w 170"/>
                <a:gd name="T63" fmla="*/ 170 h 170"/>
                <a:gd name="T64" fmla="*/ 57 w 170"/>
                <a:gd name="T65" fmla="*/ 166 h 1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0"/>
                <a:gd name="T100" fmla="*/ 0 h 170"/>
                <a:gd name="T101" fmla="*/ 170 w 170"/>
                <a:gd name="T102" fmla="*/ 170 h 1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0" h="170">
                  <a:moveTo>
                    <a:pt x="57" y="166"/>
                  </a:moveTo>
                  <a:lnTo>
                    <a:pt x="42" y="159"/>
                  </a:lnTo>
                  <a:lnTo>
                    <a:pt x="28" y="148"/>
                  </a:lnTo>
                  <a:lnTo>
                    <a:pt x="17" y="137"/>
                  </a:lnTo>
                  <a:lnTo>
                    <a:pt x="9" y="123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1" y="75"/>
                  </a:lnTo>
                  <a:lnTo>
                    <a:pt x="4" y="58"/>
                  </a:lnTo>
                  <a:lnTo>
                    <a:pt x="11" y="42"/>
                  </a:lnTo>
                  <a:lnTo>
                    <a:pt x="21" y="29"/>
                  </a:lnTo>
                  <a:lnTo>
                    <a:pt x="33" y="18"/>
                  </a:lnTo>
                  <a:lnTo>
                    <a:pt x="47" y="9"/>
                  </a:lnTo>
                  <a:lnTo>
                    <a:pt x="63" y="3"/>
                  </a:lnTo>
                  <a:lnTo>
                    <a:pt x="79" y="0"/>
                  </a:lnTo>
                  <a:lnTo>
                    <a:pt x="95" y="1"/>
                  </a:lnTo>
                  <a:lnTo>
                    <a:pt x="112" y="4"/>
                  </a:lnTo>
                  <a:lnTo>
                    <a:pt x="129" y="11"/>
                  </a:lnTo>
                  <a:lnTo>
                    <a:pt x="141" y="22"/>
                  </a:lnTo>
                  <a:lnTo>
                    <a:pt x="153" y="34"/>
                  </a:lnTo>
                  <a:lnTo>
                    <a:pt x="162" y="48"/>
                  </a:lnTo>
                  <a:lnTo>
                    <a:pt x="167" y="63"/>
                  </a:lnTo>
                  <a:lnTo>
                    <a:pt x="170" y="79"/>
                  </a:lnTo>
                  <a:lnTo>
                    <a:pt x="169" y="96"/>
                  </a:lnTo>
                  <a:lnTo>
                    <a:pt x="165" y="113"/>
                  </a:lnTo>
                  <a:lnTo>
                    <a:pt x="159" y="129"/>
                  </a:lnTo>
                  <a:lnTo>
                    <a:pt x="148" y="143"/>
                  </a:lnTo>
                  <a:lnTo>
                    <a:pt x="137" y="153"/>
                  </a:lnTo>
                  <a:lnTo>
                    <a:pt x="123" y="162"/>
                  </a:lnTo>
                  <a:lnTo>
                    <a:pt x="107" y="168"/>
                  </a:lnTo>
                  <a:lnTo>
                    <a:pt x="91" y="170"/>
                  </a:lnTo>
                  <a:lnTo>
                    <a:pt x="74" y="170"/>
                  </a:lnTo>
                  <a:lnTo>
                    <a:pt x="57" y="166"/>
                  </a:lnTo>
                  <a:close/>
                </a:path>
              </a:pathLst>
            </a:custGeom>
            <a:solidFill>
              <a:srgbClr val="51E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6" name="Freeform 190"/>
            <p:cNvSpPr>
              <a:spLocks/>
            </p:cNvSpPr>
            <p:nvPr/>
          </p:nvSpPr>
          <p:spPr bwMode="auto">
            <a:xfrm>
              <a:off x="5259" y="2767"/>
              <a:ext cx="95" cy="94"/>
            </a:xfrm>
            <a:custGeom>
              <a:avLst/>
              <a:gdLst>
                <a:gd name="T0" fmla="*/ 95 w 190"/>
                <a:gd name="T1" fmla="*/ 189 h 189"/>
                <a:gd name="T2" fmla="*/ 76 w 190"/>
                <a:gd name="T3" fmla="*/ 187 h 189"/>
                <a:gd name="T4" fmla="*/ 58 w 190"/>
                <a:gd name="T5" fmla="*/ 182 h 189"/>
                <a:gd name="T6" fmla="*/ 42 w 190"/>
                <a:gd name="T7" fmla="*/ 173 h 189"/>
                <a:gd name="T8" fmla="*/ 28 w 190"/>
                <a:gd name="T9" fmla="*/ 162 h 189"/>
                <a:gd name="T10" fmla="*/ 16 w 190"/>
                <a:gd name="T11" fmla="*/ 148 h 189"/>
                <a:gd name="T12" fmla="*/ 7 w 190"/>
                <a:gd name="T13" fmla="*/ 132 h 189"/>
                <a:gd name="T14" fmla="*/ 2 w 190"/>
                <a:gd name="T15" fmla="*/ 114 h 189"/>
                <a:gd name="T16" fmla="*/ 0 w 190"/>
                <a:gd name="T17" fmla="*/ 95 h 189"/>
                <a:gd name="T18" fmla="*/ 2 w 190"/>
                <a:gd name="T19" fmla="*/ 75 h 189"/>
                <a:gd name="T20" fmla="*/ 7 w 190"/>
                <a:gd name="T21" fmla="*/ 58 h 189"/>
                <a:gd name="T22" fmla="*/ 16 w 190"/>
                <a:gd name="T23" fmla="*/ 42 h 189"/>
                <a:gd name="T24" fmla="*/ 28 w 190"/>
                <a:gd name="T25" fmla="*/ 28 h 189"/>
                <a:gd name="T26" fmla="*/ 42 w 190"/>
                <a:gd name="T27" fmla="*/ 16 h 189"/>
                <a:gd name="T28" fmla="*/ 58 w 190"/>
                <a:gd name="T29" fmla="*/ 7 h 189"/>
                <a:gd name="T30" fmla="*/ 76 w 190"/>
                <a:gd name="T31" fmla="*/ 3 h 189"/>
                <a:gd name="T32" fmla="*/ 95 w 190"/>
                <a:gd name="T33" fmla="*/ 0 h 189"/>
                <a:gd name="T34" fmla="*/ 114 w 190"/>
                <a:gd name="T35" fmla="*/ 3 h 189"/>
                <a:gd name="T36" fmla="*/ 131 w 190"/>
                <a:gd name="T37" fmla="*/ 7 h 189"/>
                <a:gd name="T38" fmla="*/ 148 w 190"/>
                <a:gd name="T39" fmla="*/ 16 h 189"/>
                <a:gd name="T40" fmla="*/ 162 w 190"/>
                <a:gd name="T41" fmla="*/ 28 h 189"/>
                <a:gd name="T42" fmla="*/ 174 w 190"/>
                <a:gd name="T43" fmla="*/ 42 h 189"/>
                <a:gd name="T44" fmla="*/ 183 w 190"/>
                <a:gd name="T45" fmla="*/ 58 h 189"/>
                <a:gd name="T46" fmla="*/ 188 w 190"/>
                <a:gd name="T47" fmla="*/ 75 h 189"/>
                <a:gd name="T48" fmla="*/ 190 w 190"/>
                <a:gd name="T49" fmla="*/ 95 h 189"/>
                <a:gd name="T50" fmla="*/ 188 w 190"/>
                <a:gd name="T51" fmla="*/ 114 h 189"/>
                <a:gd name="T52" fmla="*/ 183 w 190"/>
                <a:gd name="T53" fmla="*/ 132 h 189"/>
                <a:gd name="T54" fmla="*/ 174 w 190"/>
                <a:gd name="T55" fmla="*/ 148 h 189"/>
                <a:gd name="T56" fmla="*/ 162 w 190"/>
                <a:gd name="T57" fmla="*/ 162 h 189"/>
                <a:gd name="T58" fmla="*/ 148 w 190"/>
                <a:gd name="T59" fmla="*/ 173 h 189"/>
                <a:gd name="T60" fmla="*/ 131 w 190"/>
                <a:gd name="T61" fmla="*/ 182 h 189"/>
                <a:gd name="T62" fmla="*/ 114 w 190"/>
                <a:gd name="T63" fmla="*/ 187 h 189"/>
                <a:gd name="T64" fmla="*/ 95 w 190"/>
                <a:gd name="T65" fmla="*/ 189 h 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0"/>
                <a:gd name="T100" fmla="*/ 0 h 189"/>
                <a:gd name="T101" fmla="*/ 190 w 190"/>
                <a:gd name="T102" fmla="*/ 189 h 1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0" h="189">
                  <a:moveTo>
                    <a:pt x="95" y="189"/>
                  </a:moveTo>
                  <a:lnTo>
                    <a:pt x="76" y="187"/>
                  </a:lnTo>
                  <a:lnTo>
                    <a:pt x="58" y="182"/>
                  </a:lnTo>
                  <a:lnTo>
                    <a:pt x="42" y="173"/>
                  </a:lnTo>
                  <a:lnTo>
                    <a:pt x="28" y="162"/>
                  </a:lnTo>
                  <a:lnTo>
                    <a:pt x="16" y="148"/>
                  </a:lnTo>
                  <a:lnTo>
                    <a:pt x="7" y="132"/>
                  </a:lnTo>
                  <a:lnTo>
                    <a:pt x="2" y="114"/>
                  </a:lnTo>
                  <a:lnTo>
                    <a:pt x="0" y="95"/>
                  </a:lnTo>
                  <a:lnTo>
                    <a:pt x="2" y="75"/>
                  </a:lnTo>
                  <a:lnTo>
                    <a:pt x="7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7"/>
                  </a:lnTo>
                  <a:lnTo>
                    <a:pt x="76" y="3"/>
                  </a:lnTo>
                  <a:lnTo>
                    <a:pt x="95" y="0"/>
                  </a:lnTo>
                  <a:lnTo>
                    <a:pt x="114" y="3"/>
                  </a:lnTo>
                  <a:lnTo>
                    <a:pt x="131" y="7"/>
                  </a:lnTo>
                  <a:lnTo>
                    <a:pt x="148" y="16"/>
                  </a:lnTo>
                  <a:lnTo>
                    <a:pt x="162" y="28"/>
                  </a:lnTo>
                  <a:lnTo>
                    <a:pt x="174" y="42"/>
                  </a:lnTo>
                  <a:lnTo>
                    <a:pt x="183" y="58"/>
                  </a:lnTo>
                  <a:lnTo>
                    <a:pt x="188" y="75"/>
                  </a:lnTo>
                  <a:lnTo>
                    <a:pt x="190" y="95"/>
                  </a:lnTo>
                  <a:lnTo>
                    <a:pt x="188" y="114"/>
                  </a:lnTo>
                  <a:lnTo>
                    <a:pt x="183" y="132"/>
                  </a:lnTo>
                  <a:lnTo>
                    <a:pt x="174" y="148"/>
                  </a:lnTo>
                  <a:lnTo>
                    <a:pt x="162" y="162"/>
                  </a:lnTo>
                  <a:lnTo>
                    <a:pt x="148" y="173"/>
                  </a:lnTo>
                  <a:lnTo>
                    <a:pt x="131" y="182"/>
                  </a:lnTo>
                  <a:lnTo>
                    <a:pt x="114" y="187"/>
                  </a:lnTo>
                  <a:lnTo>
                    <a:pt x="95" y="189"/>
                  </a:lnTo>
                  <a:close/>
                </a:path>
              </a:pathLst>
            </a:custGeom>
            <a:solidFill>
              <a:srgbClr val="51E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7" name="Freeform 191"/>
            <p:cNvSpPr>
              <a:spLocks/>
            </p:cNvSpPr>
            <p:nvPr/>
          </p:nvSpPr>
          <p:spPr bwMode="auto">
            <a:xfrm>
              <a:off x="4750" y="2577"/>
              <a:ext cx="97" cy="146"/>
            </a:xfrm>
            <a:custGeom>
              <a:avLst/>
              <a:gdLst>
                <a:gd name="T0" fmla="*/ 114 w 193"/>
                <a:gd name="T1" fmla="*/ 238 h 293"/>
                <a:gd name="T2" fmla="*/ 129 w 193"/>
                <a:gd name="T3" fmla="*/ 234 h 293"/>
                <a:gd name="T4" fmla="*/ 146 w 193"/>
                <a:gd name="T5" fmla="*/ 225 h 293"/>
                <a:gd name="T6" fmla="*/ 158 w 193"/>
                <a:gd name="T7" fmla="*/ 208 h 293"/>
                <a:gd name="T8" fmla="*/ 159 w 193"/>
                <a:gd name="T9" fmla="*/ 186 h 293"/>
                <a:gd name="T10" fmla="*/ 150 w 193"/>
                <a:gd name="T11" fmla="*/ 173 h 293"/>
                <a:gd name="T12" fmla="*/ 135 w 193"/>
                <a:gd name="T13" fmla="*/ 165 h 293"/>
                <a:gd name="T14" fmla="*/ 116 w 193"/>
                <a:gd name="T15" fmla="*/ 159 h 293"/>
                <a:gd name="T16" fmla="*/ 84 w 193"/>
                <a:gd name="T17" fmla="*/ 155 h 293"/>
                <a:gd name="T18" fmla="*/ 69 w 193"/>
                <a:gd name="T19" fmla="*/ 151 h 293"/>
                <a:gd name="T20" fmla="*/ 52 w 193"/>
                <a:gd name="T21" fmla="*/ 146 h 293"/>
                <a:gd name="T22" fmla="*/ 34 w 193"/>
                <a:gd name="T23" fmla="*/ 139 h 293"/>
                <a:gd name="T24" fmla="*/ 22 w 193"/>
                <a:gd name="T25" fmla="*/ 131 h 293"/>
                <a:gd name="T26" fmla="*/ 9 w 193"/>
                <a:gd name="T27" fmla="*/ 109 h 293"/>
                <a:gd name="T28" fmla="*/ 7 w 193"/>
                <a:gd name="T29" fmla="*/ 86 h 293"/>
                <a:gd name="T30" fmla="*/ 16 w 193"/>
                <a:gd name="T31" fmla="*/ 60 h 293"/>
                <a:gd name="T32" fmla="*/ 33 w 193"/>
                <a:gd name="T33" fmla="*/ 44 h 293"/>
                <a:gd name="T34" fmla="*/ 56 w 193"/>
                <a:gd name="T35" fmla="*/ 34 h 293"/>
                <a:gd name="T36" fmla="*/ 84 w 193"/>
                <a:gd name="T37" fmla="*/ 29 h 293"/>
                <a:gd name="T38" fmla="*/ 108 w 193"/>
                <a:gd name="T39" fmla="*/ 0 h 293"/>
                <a:gd name="T40" fmla="*/ 116 w 193"/>
                <a:gd name="T41" fmla="*/ 30 h 293"/>
                <a:gd name="T42" fmla="*/ 131 w 193"/>
                <a:gd name="T43" fmla="*/ 33 h 293"/>
                <a:gd name="T44" fmla="*/ 145 w 193"/>
                <a:gd name="T45" fmla="*/ 36 h 293"/>
                <a:gd name="T46" fmla="*/ 157 w 193"/>
                <a:gd name="T47" fmla="*/ 42 h 293"/>
                <a:gd name="T48" fmla="*/ 175 w 193"/>
                <a:gd name="T49" fmla="*/ 57 h 293"/>
                <a:gd name="T50" fmla="*/ 184 w 193"/>
                <a:gd name="T51" fmla="*/ 82 h 293"/>
                <a:gd name="T52" fmla="*/ 153 w 193"/>
                <a:gd name="T53" fmla="*/ 90 h 293"/>
                <a:gd name="T54" fmla="*/ 150 w 193"/>
                <a:gd name="T55" fmla="*/ 75 h 293"/>
                <a:gd name="T56" fmla="*/ 142 w 193"/>
                <a:gd name="T57" fmla="*/ 64 h 293"/>
                <a:gd name="T58" fmla="*/ 127 w 193"/>
                <a:gd name="T59" fmla="*/ 55 h 293"/>
                <a:gd name="T60" fmla="*/ 108 w 193"/>
                <a:gd name="T61" fmla="*/ 52 h 293"/>
                <a:gd name="T62" fmla="*/ 75 w 193"/>
                <a:gd name="T63" fmla="*/ 52 h 293"/>
                <a:gd name="T64" fmla="*/ 59 w 193"/>
                <a:gd name="T65" fmla="*/ 58 h 293"/>
                <a:gd name="T66" fmla="*/ 46 w 193"/>
                <a:gd name="T67" fmla="*/ 66 h 293"/>
                <a:gd name="T68" fmla="*/ 38 w 193"/>
                <a:gd name="T69" fmla="*/ 78 h 293"/>
                <a:gd name="T70" fmla="*/ 37 w 193"/>
                <a:gd name="T71" fmla="*/ 91 h 293"/>
                <a:gd name="T72" fmla="*/ 42 w 193"/>
                <a:gd name="T73" fmla="*/ 105 h 293"/>
                <a:gd name="T74" fmla="*/ 54 w 193"/>
                <a:gd name="T75" fmla="*/ 117 h 293"/>
                <a:gd name="T76" fmla="*/ 72 w 193"/>
                <a:gd name="T77" fmla="*/ 124 h 293"/>
                <a:gd name="T78" fmla="*/ 108 w 193"/>
                <a:gd name="T79" fmla="*/ 128 h 293"/>
                <a:gd name="T80" fmla="*/ 138 w 193"/>
                <a:gd name="T81" fmla="*/ 136 h 293"/>
                <a:gd name="T82" fmla="*/ 166 w 193"/>
                <a:gd name="T83" fmla="*/ 147 h 293"/>
                <a:gd name="T84" fmla="*/ 186 w 193"/>
                <a:gd name="T85" fmla="*/ 165 h 293"/>
                <a:gd name="T86" fmla="*/ 193 w 193"/>
                <a:gd name="T87" fmla="*/ 195 h 293"/>
                <a:gd name="T88" fmla="*/ 188 w 193"/>
                <a:gd name="T89" fmla="*/ 219 h 293"/>
                <a:gd name="T90" fmla="*/ 173 w 193"/>
                <a:gd name="T91" fmla="*/ 238 h 293"/>
                <a:gd name="T92" fmla="*/ 152 w 193"/>
                <a:gd name="T93" fmla="*/ 251 h 293"/>
                <a:gd name="T94" fmla="*/ 130 w 193"/>
                <a:gd name="T95" fmla="*/ 257 h 293"/>
                <a:gd name="T96" fmla="*/ 108 w 193"/>
                <a:gd name="T97" fmla="*/ 293 h 293"/>
                <a:gd name="T98" fmla="*/ 84 w 193"/>
                <a:gd name="T99" fmla="*/ 261 h 293"/>
                <a:gd name="T100" fmla="*/ 61 w 193"/>
                <a:gd name="T101" fmla="*/ 257 h 293"/>
                <a:gd name="T102" fmla="*/ 33 w 193"/>
                <a:gd name="T103" fmla="*/ 248 h 293"/>
                <a:gd name="T104" fmla="*/ 9 w 193"/>
                <a:gd name="T105" fmla="*/ 226 h 293"/>
                <a:gd name="T106" fmla="*/ 0 w 193"/>
                <a:gd name="T107" fmla="*/ 188 h 293"/>
                <a:gd name="T108" fmla="*/ 32 w 193"/>
                <a:gd name="T109" fmla="*/ 196 h 293"/>
                <a:gd name="T110" fmla="*/ 37 w 193"/>
                <a:gd name="T111" fmla="*/ 211 h 293"/>
                <a:gd name="T112" fmla="*/ 46 w 193"/>
                <a:gd name="T113" fmla="*/ 225 h 293"/>
                <a:gd name="T114" fmla="*/ 68 w 193"/>
                <a:gd name="T115" fmla="*/ 235 h 293"/>
                <a:gd name="T116" fmla="*/ 108 w 193"/>
                <a:gd name="T117" fmla="*/ 239 h 2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3"/>
                <a:gd name="T178" fmla="*/ 0 h 293"/>
                <a:gd name="T179" fmla="*/ 193 w 193"/>
                <a:gd name="T180" fmla="*/ 293 h 2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3" h="293">
                  <a:moveTo>
                    <a:pt x="108" y="239"/>
                  </a:moveTo>
                  <a:lnTo>
                    <a:pt x="114" y="238"/>
                  </a:lnTo>
                  <a:lnTo>
                    <a:pt x="121" y="237"/>
                  </a:lnTo>
                  <a:lnTo>
                    <a:pt x="129" y="234"/>
                  </a:lnTo>
                  <a:lnTo>
                    <a:pt x="138" y="230"/>
                  </a:lnTo>
                  <a:lnTo>
                    <a:pt x="146" y="225"/>
                  </a:lnTo>
                  <a:lnTo>
                    <a:pt x="153" y="217"/>
                  </a:lnTo>
                  <a:lnTo>
                    <a:pt x="158" y="208"/>
                  </a:lnTo>
                  <a:lnTo>
                    <a:pt x="160" y="195"/>
                  </a:lnTo>
                  <a:lnTo>
                    <a:pt x="159" y="186"/>
                  </a:lnTo>
                  <a:lnTo>
                    <a:pt x="155" y="179"/>
                  </a:lnTo>
                  <a:lnTo>
                    <a:pt x="150" y="173"/>
                  </a:lnTo>
                  <a:lnTo>
                    <a:pt x="143" y="169"/>
                  </a:lnTo>
                  <a:lnTo>
                    <a:pt x="135" y="165"/>
                  </a:lnTo>
                  <a:lnTo>
                    <a:pt x="125" y="162"/>
                  </a:lnTo>
                  <a:lnTo>
                    <a:pt x="116" y="159"/>
                  </a:lnTo>
                  <a:lnTo>
                    <a:pt x="108" y="157"/>
                  </a:lnTo>
                  <a:lnTo>
                    <a:pt x="84" y="155"/>
                  </a:lnTo>
                  <a:lnTo>
                    <a:pt x="77" y="152"/>
                  </a:lnTo>
                  <a:lnTo>
                    <a:pt x="69" y="151"/>
                  </a:lnTo>
                  <a:lnTo>
                    <a:pt x="61" y="148"/>
                  </a:lnTo>
                  <a:lnTo>
                    <a:pt x="52" y="146"/>
                  </a:lnTo>
                  <a:lnTo>
                    <a:pt x="42" y="142"/>
                  </a:lnTo>
                  <a:lnTo>
                    <a:pt x="34" y="139"/>
                  </a:lnTo>
                  <a:lnTo>
                    <a:pt x="27" y="135"/>
                  </a:lnTo>
                  <a:lnTo>
                    <a:pt x="22" y="131"/>
                  </a:lnTo>
                  <a:lnTo>
                    <a:pt x="14" y="120"/>
                  </a:lnTo>
                  <a:lnTo>
                    <a:pt x="9" y="109"/>
                  </a:lnTo>
                  <a:lnTo>
                    <a:pt x="6" y="97"/>
                  </a:lnTo>
                  <a:lnTo>
                    <a:pt x="7" y="86"/>
                  </a:lnTo>
                  <a:lnTo>
                    <a:pt x="10" y="72"/>
                  </a:lnTo>
                  <a:lnTo>
                    <a:pt x="16" y="60"/>
                  </a:lnTo>
                  <a:lnTo>
                    <a:pt x="23" y="51"/>
                  </a:lnTo>
                  <a:lnTo>
                    <a:pt x="33" y="44"/>
                  </a:lnTo>
                  <a:lnTo>
                    <a:pt x="44" y="38"/>
                  </a:lnTo>
                  <a:lnTo>
                    <a:pt x="56" y="34"/>
                  </a:lnTo>
                  <a:lnTo>
                    <a:pt x="70" y="32"/>
                  </a:lnTo>
                  <a:lnTo>
                    <a:pt x="84" y="29"/>
                  </a:lnTo>
                  <a:lnTo>
                    <a:pt x="84" y="0"/>
                  </a:lnTo>
                  <a:lnTo>
                    <a:pt x="108" y="0"/>
                  </a:lnTo>
                  <a:lnTo>
                    <a:pt x="108" y="29"/>
                  </a:lnTo>
                  <a:lnTo>
                    <a:pt x="116" y="30"/>
                  </a:lnTo>
                  <a:lnTo>
                    <a:pt x="124" y="30"/>
                  </a:lnTo>
                  <a:lnTo>
                    <a:pt x="131" y="33"/>
                  </a:lnTo>
                  <a:lnTo>
                    <a:pt x="139" y="34"/>
                  </a:lnTo>
                  <a:lnTo>
                    <a:pt x="145" y="36"/>
                  </a:lnTo>
                  <a:lnTo>
                    <a:pt x="151" y="40"/>
                  </a:lnTo>
                  <a:lnTo>
                    <a:pt x="157" y="42"/>
                  </a:lnTo>
                  <a:lnTo>
                    <a:pt x="162" y="45"/>
                  </a:lnTo>
                  <a:lnTo>
                    <a:pt x="175" y="57"/>
                  </a:lnTo>
                  <a:lnTo>
                    <a:pt x="182" y="71"/>
                  </a:lnTo>
                  <a:lnTo>
                    <a:pt x="184" y="82"/>
                  </a:lnTo>
                  <a:lnTo>
                    <a:pt x="185" y="90"/>
                  </a:lnTo>
                  <a:lnTo>
                    <a:pt x="153" y="90"/>
                  </a:lnTo>
                  <a:lnTo>
                    <a:pt x="152" y="82"/>
                  </a:lnTo>
                  <a:lnTo>
                    <a:pt x="150" y="75"/>
                  </a:lnTo>
                  <a:lnTo>
                    <a:pt x="146" y="70"/>
                  </a:lnTo>
                  <a:lnTo>
                    <a:pt x="142" y="64"/>
                  </a:lnTo>
                  <a:lnTo>
                    <a:pt x="135" y="58"/>
                  </a:lnTo>
                  <a:lnTo>
                    <a:pt x="127" y="55"/>
                  </a:lnTo>
                  <a:lnTo>
                    <a:pt x="117" y="52"/>
                  </a:lnTo>
                  <a:lnTo>
                    <a:pt x="108" y="52"/>
                  </a:lnTo>
                  <a:lnTo>
                    <a:pt x="84" y="51"/>
                  </a:lnTo>
                  <a:lnTo>
                    <a:pt x="75" y="52"/>
                  </a:lnTo>
                  <a:lnTo>
                    <a:pt x="67" y="55"/>
                  </a:lnTo>
                  <a:lnTo>
                    <a:pt x="59" y="58"/>
                  </a:lnTo>
                  <a:lnTo>
                    <a:pt x="52" y="61"/>
                  </a:lnTo>
                  <a:lnTo>
                    <a:pt x="46" y="66"/>
                  </a:lnTo>
                  <a:lnTo>
                    <a:pt x="41" y="72"/>
                  </a:lnTo>
                  <a:lnTo>
                    <a:pt x="38" y="78"/>
                  </a:lnTo>
                  <a:lnTo>
                    <a:pt x="37" y="84"/>
                  </a:lnTo>
                  <a:lnTo>
                    <a:pt x="37" y="91"/>
                  </a:lnTo>
                  <a:lnTo>
                    <a:pt x="38" y="98"/>
                  </a:lnTo>
                  <a:lnTo>
                    <a:pt x="42" y="105"/>
                  </a:lnTo>
                  <a:lnTo>
                    <a:pt x="47" y="111"/>
                  </a:lnTo>
                  <a:lnTo>
                    <a:pt x="54" y="117"/>
                  </a:lnTo>
                  <a:lnTo>
                    <a:pt x="63" y="120"/>
                  </a:lnTo>
                  <a:lnTo>
                    <a:pt x="72" y="124"/>
                  </a:lnTo>
                  <a:lnTo>
                    <a:pt x="84" y="126"/>
                  </a:lnTo>
                  <a:lnTo>
                    <a:pt x="108" y="128"/>
                  </a:lnTo>
                  <a:lnTo>
                    <a:pt x="123" y="132"/>
                  </a:lnTo>
                  <a:lnTo>
                    <a:pt x="138" y="136"/>
                  </a:lnTo>
                  <a:lnTo>
                    <a:pt x="153" y="141"/>
                  </a:lnTo>
                  <a:lnTo>
                    <a:pt x="166" y="147"/>
                  </a:lnTo>
                  <a:lnTo>
                    <a:pt x="177" y="155"/>
                  </a:lnTo>
                  <a:lnTo>
                    <a:pt x="186" y="165"/>
                  </a:lnTo>
                  <a:lnTo>
                    <a:pt x="192" y="179"/>
                  </a:lnTo>
                  <a:lnTo>
                    <a:pt x="193" y="195"/>
                  </a:lnTo>
                  <a:lnTo>
                    <a:pt x="191" y="208"/>
                  </a:lnTo>
                  <a:lnTo>
                    <a:pt x="188" y="219"/>
                  </a:lnTo>
                  <a:lnTo>
                    <a:pt x="181" y="228"/>
                  </a:lnTo>
                  <a:lnTo>
                    <a:pt x="173" y="238"/>
                  </a:lnTo>
                  <a:lnTo>
                    <a:pt x="162" y="246"/>
                  </a:lnTo>
                  <a:lnTo>
                    <a:pt x="152" y="251"/>
                  </a:lnTo>
                  <a:lnTo>
                    <a:pt x="142" y="255"/>
                  </a:lnTo>
                  <a:lnTo>
                    <a:pt x="130" y="257"/>
                  </a:lnTo>
                  <a:lnTo>
                    <a:pt x="108" y="261"/>
                  </a:lnTo>
                  <a:lnTo>
                    <a:pt x="108" y="293"/>
                  </a:lnTo>
                  <a:lnTo>
                    <a:pt x="84" y="293"/>
                  </a:lnTo>
                  <a:lnTo>
                    <a:pt x="84" y="261"/>
                  </a:lnTo>
                  <a:lnTo>
                    <a:pt x="74" y="260"/>
                  </a:lnTo>
                  <a:lnTo>
                    <a:pt x="61" y="257"/>
                  </a:lnTo>
                  <a:lnTo>
                    <a:pt x="47" y="254"/>
                  </a:lnTo>
                  <a:lnTo>
                    <a:pt x="33" y="248"/>
                  </a:lnTo>
                  <a:lnTo>
                    <a:pt x="21" y="239"/>
                  </a:lnTo>
                  <a:lnTo>
                    <a:pt x="9" y="226"/>
                  </a:lnTo>
                  <a:lnTo>
                    <a:pt x="2" y="210"/>
                  </a:lnTo>
                  <a:lnTo>
                    <a:pt x="0" y="188"/>
                  </a:lnTo>
                  <a:lnTo>
                    <a:pt x="31" y="188"/>
                  </a:lnTo>
                  <a:lnTo>
                    <a:pt x="32" y="196"/>
                  </a:lnTo>
                  <a:lnTo>
                    <a:pt x="33" y="204"/>
                  </a:lnTo>
                  <a:lnTo>
                    <a:pt x="37" y="211"/>
                  </a:lnTo>
                  <a:lnTo>
                    <a:pt x="40" y="218"/>
                  </a:lnTo>
                  <a:lnTo>
                    <a:pt x="46" y="225"/>
                  </a:lnTo>
                  <a:lnTo>
                    <a:pt x="55" y="231"/>
                  </a:lnTo>
                  <a:lnTo>
                    <a:pt x="68" y="235"/>
                  </a:lnTo>
                  <a:lnTo>
                    <a:pt x="84" y="239"/>
                  </a:lnTo>
                  <a:lnTo>
                    <a:pt x="108" y="239"/>
                  </a:lnTo>
                  <a:close/>
                </a:path>
              </a:pathLst>
            </a:custGeom>
            <a:solidFill>
              <a:srgbClr val="5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" name="Freeform 192"/>
            <p:cNvSpPr>
              <a:spLocks/>
            </p:cNvSpPr>
            <p:nvPr/>
          </p:nvSpPr>
          <p:spPr bwMode="auto">
            <a:xfrm>
              <a:off x="5220" y="2551"/>
              <a:ext cx="359" cy="38"/>
            </a:xfrm>
            <a:custGeom>
              <a:avLst/>
              <a:gdLst>
                <a:gd name="T0" fmla="*/ 0 w 717"/>
                <a:gd name="T1" fmla="*/ 78 h 78"/>
                <a:gd name="T2" fmla="*/ 46 w 717"/>
                <a:gd name="T3" fmla="*/ 0 h 78"/>
                <a:gd name="T4" fmla="*/ 717 w 717"/>
                <a:gd name="T5" fmla="*/ 0 h 78"/>
                <a:gd name="T6" fmla="*/ 717 w 717"/>
                <a:gd name="T7" fmla="*/ 78 h 78"/>
                <a:gd name="T8" fmla="*/ 0 w 717"/>
                <a:gd name="T9" fmla="*/ 78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7"/>
                <a:gd name="T16" fmla="*/ 0 h 78"/>
                <a:gd name="T17" fmla="*/ 717 w 71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7" h="78">
                  <a:moveTo>
                    <a:pt x="0" y="78"/>
                  </a:moveTo>
                  <a:lnTo>
                    <a:pt x="46" y="0"/>
                  </a:lnTo>
                  <a:lnTo>
                    <a:pt x="717" y="0"/>
                  </a:lnTo>
                  <a:lnTo>
                    <a:pt x="717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7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" name="Freeform 193"/>
            <p:cNvSpPr>
              <a:spLocks/>
            </p:cNvSpPr>
            <p:nvPr/>
          </p:nvSpPr>
          <p:spPr bwMode="auto">
            <a:xfrm>
              <a:off x="5182" y="2616"/>
              <a:ext cx="358" cy="39"/>
            </a:xfrm>
            <a:custGeom>
              <a:avLst/>
              <a:gdLst>
                <a:gd name="T0" fmla="*/ 0 w 716"/>
                <a:gd name="T1" fmla="*/ 77 h 77"/>
                <a:gd name="T2" fmla="*/ 46 w 716"/>
                <a:gd name="T3" fmla="*/ 0 h 77"/>
                <a:gd name="T4" fmla="*/ 716 w 716"/>
                <a:gd name="T5" fmla="*/ 0 h 77"/>
                <a:gd name="T6" fmla="*/ 716 w 716"/>
                <a:gd name="T7" fmla="*/ 77 h 77"/>
                <a:gd name="T8" fmla="*/ 0 w 716"/>
                <a:gd name="T9" fmla="*/ 77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6"/>
                <a:gd name="T16" fmla="*/ 0 h 77"/>
                <a:gd name="T17" fmla="*/ 716 w 716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6" h="77">
                  <a:moveTo>
                    <a:pt x="0" y="77"/>
                  </a:moveTo>
                  <a:lnTo>
                    <a:pt x="46" y="0"/>
                  </a:lnTo>
                  <a:lnTo>
                    <a:pt x="716" y="0"/>
                  </a:lnTo>
                  <a:lnTo>
                    <a:pt x="7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7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" name="Freeform 194"/>
            <p:cNvSpPr>
              <a:spLocks/>
            </p:cNvSpPr>
            <p:nvPr/>
          </p:nvSpPr>
          <p:spPr bwMode="auto">
            <a:xfrm>
              <a:off x="4672" y="2003"/>
              <a:ext cx="965" cy="525"/>
            </a:xfrm>
            <a:custGeom>
              <a:avLst/>
              <a:gdLst>
                <a:gd name="T0" fmla="*/ 1440 w 1930"/>
                <a:gd name="T1" fmla="*/ 918 h 1050"/>
                <a:gd name="T2" fmla="*/ 1444 w 1930"/>
                <a:gd name="T3" fmla="*/ 887 h 1050"/>
                <a:gd name="T4" fmla="*/ 1429 w 1930"/>
                <a:gd name="T5" fmla="*/ 859 h 1050"/>
                <a:gd name="T6" fmla="*/ 1401 w 1930"/>
                <a:gd name="T7" fmla="*/ 844 h 1050"/>
                <a:gd name="T8" fmla="*/ 1383 w 1930"/>
                <a:gd name="T9" fmla="*/ 844 h 1050"/>
                <a:gd name="T10" fmla="*/ 1375 w 1930"/>
                <a:gd name="T11" fmla="*/ 153 h 1050"/>
                <a:gd name="T12" fmla="*/ 1392 w 1930"/>
                <a:gd name="T13" fmla="*/ 158 h 1050"/>
                <a:gd name="T14" fmla="*/ 1418 w 1930"/>
                <a:gd name="T15" fmla="*/ 153 h 1050"/>
                <a:gd name="T16" fmla="*/ 1443 w 1930"/>
                <a:gd name="T17" fmla="*/ 134 h 1050"/>
                <a:gd name="T18" fmla="*/ 1452 w 1930"/>
                <a:gd name="T19" fmla="*/ 104 h 1050"/>
                <a:gd name="T20" fmla="*/ 1450 w 1930"/>
                <a:gd name="T21" fmla="*/ 86 h 1050"/>
                <a:gd name="T22" fmla="*/ 1718 w 1930"/>
                <a:gd name="T23" fmla="*/ 0 h 1050"/>
                <a:gd name="T24" fmla="*/ 85 w 1930"/>
                <a:gd name="T25" fmla="*/ 81 h 1050"/>
                <a:gd name="T26" fmla="*/ 81 w 1930"/>
                <a:gd name="T27" fmla="*/ 98 h 1050"/>
                <a:gd name="T28" fmla="*/ 85 w 1930"/>
                <a:gd name="T29" fmla="*/ 124 h 1050"/>
                <a:gd name="T30" fmla="*/ 105 w 1930"/>
                <a:gd name="T31" fmla="*/ 149 h 1050"/>
                <a:gd name="T32" fmla="*/ 135 w 1930"/>
                <a:gd name="T33" fmla="*/ 158 h 1050"/>
                <a:gd name="T34" fmla="*/ 151 w 1930"/>
                <a:gd name="T35" fmla="*/ 156 h 1050"/>
                <a:gd name="T36" fmla="*/ 166 w 1930"/>
                <a:gd name="T37" fmla="*/ 149 h 1050"/>
                <a:gd name="T38" fmla="*/ 174 w 1930"/>
                <a:gd name="T39" fmla="*/ 630 h 1050"/>
                <a:gd name="T40" fmla="*/ 358 w 1930"/>
                <a:gd name="T41" fmla="*/ 153 h 1050"/>
                <a:gd name="T42" fmla="*/ 376 w 1930"/>
                <a:gd name="T43" fmla="*/ 158 h 1050"/>
                <a:gd name="T44" fmla="*/ 402 w 1930"/>
                <a:gd name="T45" fmla="*/ 153 h 1050"/>
                <a:gd name="T46" fmla="*/ 426 w 1930"/>
                <a:gd name="T47" fmla="*/ 134 h 1050"/>
                <a:gd name="T48" fmla="*/ 436 w 1930"/>
                <a:gd name="T49" fmla="*/ 104 h 1050"/>
                <a:gd name="T50" fmla="*/ 433 w 1930"/>
                <a:gd name="T51" fmla="*/ 86 h 1050"/>
                <a:gd name="T52" fmla="*/ 592 w 1930"/>
                <a:gd name="T53" fmla="*/ 86 h 1050"/>
                <a:gd name="T54" fmla="*/ 589 w 1930"/>
                <a:gd name="T55" fmla="*/ 104 h 1050"/>
                <a:gd name="T56" fmla="*/ 598 w 1930"/>
                <a:gd name="T57" fmla="*/ 134 h 1050"/>
                <a:gd name="T58" fmla="*/ 622 w 1930"/>
                <a:gd name="T59" fmla="*/ 153 h 1050"/>
                <a:gd name="T60" fmla="*/ 651 w 1930"/>
                <a:gd name="T61" fmla="*/ 158 h 1050"/>
                <a:gd name="T62" fmla="*/ 671 w 1930"/>
                <a:gd name="T63" fmla="*/ 151 h 1050"/>
                <a:gd name="T64" fmla="*/ 855 w 1930"/>
                <a:gd name="T65" fmla="*/ 145 h 1050"/>
                <a:gd name="T66" fmla="*/ 867 w 1930"/>
                <a:gd name="T67" fmla="*/ 153 h 1050"/>
                <a:gd name="T68" fmla="*/ 879 w 1930"/>
                <a:gd name="T69" fmla="*/ 157 h 1050"/>
                <a:gd name="T70" fmla="*/ 900 w 1930"/>
                <a:gd name="T71" fmla="*/ 157 h 1050"/>
                <a:gd name="T72" fmla="*/ 928 w 1930"/>
                <a:gd name="T73" fmla="*/ 142 h 1050"/>
                <a:gd name="T74" fmla="*/ 943 w 1930"/>
                <a:gd name="T75" fmla="*/ 114 h 1050"/>
                <a:gd name="T76" fmla="*/ 943 w 1930"/>
                <a:gd name="T77" fmla="*/ 92 h 1050"/>
                <a:gd name="T78" fmla="*/ 1102 w 1930"/>
                <a:gd name="T79" fmla="*/ 81 h 1050"/>
                <a:gd name="T80" fmla="*/ 1097 w 1930"/>
                <a:gd name="T81" fmla="*/ 98 h 1050"/>
                <a:gd name="T82" fmla="*/ 1102 w 1930"/>
                <a:gd name="T83" fmla="*/ 124 h 1050"/>
                <a:gd name="T84" fmla="*/ 1121 w 1930"/>
                <a:gd name="T85" fmla="*/ 149 h 1050"/>
                <a:gd name="T86" fmla="*/ 1151 w 1930"/>
                <a:gd name="T87" fmla="*/ 158 h 1050"/>
                <a:gd name="T88" fmla="*/ 1167 w 1930"/>
                <a:gd name="T89" fmla="*/ 156 h 1050"/>
                <a:gd name="T90" fmla="*/ 1181 w 1930"/>
                <a:gd name="T91" fmla="*/ 149 h 1050"/>
                <a:gd name="T92" fmla="*/ 1189 w 1930"/>
                <a:gd name="T93" fmla="*/ 774 h 1050"/>
                <a:gd name="T94" fmla="*/ 1930 w 1930"/>
                <a:gd name="T95" fmla="*/ 1050 h 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30"/>
                <a:gd name="T145" fmla="*/ 0 h 1050"/>
                <a:gd name="T146" fmla="*/ 1930 w 1930"/>
                <a:gd name="T147" fmla="*/ 1050 h 10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30" h="1050">
                  <a:moveTo>
                    <a:pt x="1429" y="935"/>
                  </a:moveTo>
                  <a:lnTo>
                    <a:pt x="1436" y="927"/>
                  </a:lnTo>
                  <a:lnTo>
                    <a:pt x="1440" y="918"/>
                  </a:lnTo>
                  <a:lnTo>
                    <a:pt x="1444" y="909"/>
                  </a:lnTo>
                  <a:lnTo>
                    <a:pt x="1445" y="897"/>
                  </a:lnTo>
                  <a:lnTo>
                    <a:pt x="1444" y="887"/>
                  </a:lnTo>
                  <a:lnTo>
                    <a:pt x="1440" y="876"/>
                  </a:lnTo>
                  <a:lnTo>
                    <a:pt x="1436" y="867"/>
                  </a:lnTo>
                  <a:lnTo>
                    <a:pt x="1429" y="859"/>
                  </a:lnTo>
                  <a:lnTo>
                    <a:pt x="1421" y="852"/>
                  </a:lnTo>
                  <a:lnTo>
                    <a:pt x="1412" y="848"/>
                  </a:lnTo>
                  <a:lnTo>
                    <a:pt x="1401" y="844"/>
                  </a:lnTo>
                  <a:lnTo>
                    <a:pt x="1390" y="843"/>
                  </a:lnTo>
                  <a:lnTo>
                    <a:pt x="1386" y="843"/>
                  </a:lnTo>
                  <a:lnTo>
                    <a:pt x="1383" y="844"/>
                  </a:lnTo>
                  <a:lnTo>
                    <a:pt x="1378" y="844"/>
                  </a:lnTo>
                  <a:lnTo>
                    <a:pt x="1375" y="845"/>
                  </a:lnTo>
                  <a:lnTo>
                    <a:pt x="1375" y="153"/>
                  </a:lnTo>
                  <a:lnTo>
                    <a:pt x="1380" y="156"/>
                  </a:lnTo>
                  <a:lnTo>
                    <a:pt x="1386" y="157"/>
                  </a:lnTo>
                  <a:lnTo>
                    <a:pt x="1392" y="158"/>
                  </a:lnTo>
                  <a:lnTo>
                    <a:pt x="1398" y="158"/>
                  </a:lnTo>
                  <a:lnTo>
                    <a:pt x="1408" y="157"/>
                  </a:lnTo>
                  <a:lnTo>
                    <a:pt x="1418" y="153"/>
                  </a:lnTo>
                  <a:lnTo>
                    <a:pt x="1428" y="149"/>
                  </a:lnTo>
                  <a:lnTo>
                    <a:pt x="1436" y="142"/>
                  </a:lnTo>
                  <a:lnTo>
                    <a:pt x="1443" y="134"/>
                  </a:lnTo>
                  <a:lnTo>
                    <a:pt x="1447" y="124"/>
                  </a:lnTo>
                  <a:lnTo>
                    <a:pt x="1451" y="114"/>
                  </a:lnTo>
                  <a:lnTo>
                    <a:pt x="1452" y="104"/>
                  </a:lnTo>
                  <a:lnTo>
                    <a:pt x="1452" y="98"/>
                  </a:lnTo>
                  <a:lnTo>
                    <a:pt x="1451" y="92"/>
                  </a:lnTo>
                  <a:lnTo>
                    <a:pt x="1450" y="86"/>
                  </a:lnTo>
                  <a:lnTo>
                    <a:pt x="1447" y="81"/>
                  </a:lnTo>
                  <a:lnTo>
                    <a:pt x="1768" y="81"/>
                  </a:lnTo>
                  <a:lnTo>
                    <a:pt x="1718" y="0"/>
                  </a:lnTo>
                  <a:lnTo>
                    <a:pt x="0" y="0"/>
                  </a:lnTo>
                  <a:lnTo>
                    <a:pt x="0" y="81"/>
                  </a:lnTo>
                  <a:lnTo>
                    <a:pt x="85" y="81"/>
                  </a:lnTo>
                  <a:lnTo>
                    <a:pt x="84" y="86"/>
                  </a:lnTo>
                  <a:lnTo>
                    <a:pt x="82" y="92"/>
                  </a:lnTo>
                  <a:lnTo>
                    <a:pt x="81" y="98"/>
                  </a:lnTo>
                  <a:lnTo>
                    <a:pt x="81" y="104"/>
                  </a:lnTo>
                  <a:lnTo>
                    <a:pt x="82" y="114"/>
                  </a:lnTo>
                  <a:lnTo>
                    <a:pt x="85" y="124"/>
                  </a:lnTo>
                  <a:lnTo>
                    <a:pt x="90" y="134"/>
                  </a:lnTo>
                  <a:lnTo>
                    <a:pt x="97" y="142"/>
                  </a:lnTo>
                  <a:lnTo>
                    <a:pt x="105" y="149"/>
                  </a:lnTo>
                  <a:lnTo>
                    <a:pt x="114" y="153"/>
                  </a:lnTo>
                  <a:lnTo>
                    <a:pt x="125" y="157"/>
                  </a:lnTo>
                  <a:lnTo>
                    <a:pt x="135" y="158"/>
                  </a:lnTo>
                  <a:lnTo>
                    <a:pt x="141" y="158"/>
                  </a:lnTo>
                  <a:lnTo>
                    <a:pt x="146" y="157"/>
                  </a:lnTo>
                  <a:lnTo>
                    <a:pt x="151" y="156"/>
                  </a:lnTo>
                  <a:lnTo>
                    <a:pt x="157" y="153"/>
                  </a:lnTo>
                  <a:lnTo>
                    <a:pt x="161" y="151"/>
                  </a:lnTo>
                  <a:lnTo>
                    <a:pt x="166" y="149"/>
                  </a:lnTo>
                  <a:lnTo>
                    <a:pt x="169" y="145"/>
                  </a:lnTo>
                  <a:lnTo>
                    <a:pt x="174" y="142"/>
                  </a:lnTo>
                  <a:lnTo>
                    <a:pt x="174" y="630"/>
                  </a:lnTo>
                  <a:lnTo>
                    <a:pt x="324" y="332"/>
                  </a:lnTo>
                  <a:lnTo>
                    <a:pt x="358" y="354"/>
                  </a:lnTo>
                  <a:lnTo>
                    <a:pt x="358" y="153"/>
                  </a:lnTo>
                  <a:lnTo>
                    <a:pt x="364" y="156"/>
                  </a:lnTo>
                  <a:lnTo>
                    <a:pt x="370" y="157"/>
                  </a:lnTo>
                  <a:lnTo>
                    <a:pt x="376" y="158"/>
                  </a:lnTo>
                  <a:lnTo>
                    <a:pt x="381" y="158"/>
                  </a:lnTo>
                  <a:lnTo>
                    <a:pt x="392" y="157"/>
                  </a:lnTo>
                  <a:lnTo>
                    <a:pt x="402" y="153"/>
                  </a:lnTo>
                  <a:lnTo>
                    <a:pt x="411" y="149"/>
                  </a:lnTo>
                  <a:lnTo>
                    <a:pt x="420" y="142"/>
                  </a:lnTo>
                  <a:lnTo>
                    <a:pt x="426" y="134"/>
                  </a:lnTo>
                  <a:lnTo>
                    <a:pt x="431" y="124"/>
                  </a:lnTo>
                  <a:lnTo>
                    <a:pt x="434" y="114"/>
                  </a:lnTo>
                  <a:lnTo>
                    <a:pt x="436" y="104"/>
                  </a:lnTo>
                  <a:lnTo>
                    <a:pt x="436" y="98"/>
                  </a:lnTo>
                  <a:lnTo>
                    <a:pt x="434" y="92"/>
                  </a:lnTo>
                  <a:lnTo>
                    <a:pt x="433" y="86"/>
                  </a:lnTo>
                  <a:lnTo>
                    <a:pt x="431" y="81"/>
                  </a:lnTo>
                  <a:lnTo>
                    <a:pt x="595" y="81"/>
                  </a:lnTo>
                  <a:lnTo>
                    <a:pt x="592" y="86"/>
                  </a:lnTo>
                  <a:lnTo>
                    <a:pt x="590" y="92"/>
                  </a:lnTo>
                  <a:lnTo>
                    <a:pt x="589" y="98"/>
                  </a:lnTo>
                  <a:lnTo>
                    <a:pt x="589" y="104"/>
                  </a:lnTo>
                  <a:lnTo>
                    <a:pt x="590" y="114"/>
                  </a:lnTo>
                  <a:lnTo>
                    <a:pt x="593" y="124"/>
                  </a:lnTo>
                  <a:lnTo>
                    <a:pt x="598" y="134"/>
                  </a:lnTo>
                  <a:lnTo>
                    <a:pt x="605" y="142"/>
                  </a:lnTo>
                  <a:lnTo>
                    <a:pt x="613" y="149"/>
                  </a:lnTo>
                  <a:lnTo>
                    <a:pt x="622" y="153"/>
                  </a:lnTo>
                  <a:lnTo>
                    <a:pt x="633" y="157"/>
                  </a:lnTo>
                  <a:lnTo>
                    <a:pt x="644" y="158"/>
                  </a:lnTo>
                  <a:lnTo>
                    <a:pt x="651" y="158"/>
                  </a:lnTo>
                  <a:lnTo>
                    <a:pt x="658" y="156"/>
                  </a:lnTo>
                  <a:lnTo>
                    <a:pt x="665" y="154"/>
                  </a:lnTo>
                  <a:lnTo>
                    <a:pt x="671" y="151"/>
                  </a:lnTo>
                  <a:lnTo>
                    <a:pt x="671" y="508"/>
                  </a:lnTo>
                  <a:lnTo>
                    <a:pt x="855" y="608"/>
                  </a:lnTo>
                  <a:lnTo>
                    <a:pt x="855" y="145"/>
                  </a:lnTo>
                  <a:lnTo>
                    <a:pt x="858" y="148"/>
                  </a:lnTo>
                  <a:lnTo>
                    <a:pt x="862" y="151"/>
                  </a:lnTo>
                  <a:lnTo>
                    <a:pt x="867" y="153"/>
                  </a:lnTo>
                  <a:lnTo>
                    <a:pt x="871" y="154"/>
                  </a:lnTo>
                  <a:lnTo>
                    <a:pt x="875" y="156"/>
                  </a:lnTo>
                  <a:lnTo>
                    <a:pt x="879" y="157"/>
                  </a:lnTo>
                  <a:lnTo>
                    <a:pt x="885" y="158"/>
                  </a:lnTo>
                  <a:lnTo>
                    <a:pt x="890" y="158"/>
                  </a:lnTo>
                  <a:lnTo>
                    <a:pt x="900" y="157"/>
                  </a:lnTo>
                  <a:lnTo>
                    <a:pt x="910" y="153"/>
                  </a:lnTo>
                  <a:lnTo>
                    <a:pt x="920" y="149"/>
                  </a:lnTo>
                  <a:lnTo>
                    <a:pt x="928" y="142"/>
                  </a:lnTo>
                  <a:lnTo>
                    <a:pt x="935" y="134"/>
                  </a:lnTo>
                  <a:lnTo>
                    <a:pt x="939" y="124"/>
                  </a:lnTo>
                  <a:lnTo>
                    <a:pt x="943" y="114"/>
                  </a:lnTo>
                  <a:lnTo>
                    <a:pt x="944" y="104"/>
                  </a:lnTo>
                  <a:lnTo>
                    <a:pt x="944" y="98"/>
                  </a:lnTo>
                  <a:lnTo>
                    <a:pt x="943" y="92"/>
                  </a:lnTo>
                  <a:lnTo>
                    <a:pt x="940" y="86"/>
                  </a:lnTo>
                  <a:lnTo>
                    <a:pt x="938" y="81"/>
                  </a:lnTo>
                  <a:lnTo>
                    <a:pt x="1102" y="81"/>
                  </a:lnTo>
                  <a:lnTo>
                    <a:pt x="1099" y="86"/>
                  </a:lnTo>
                  <a:lnTo>
                    <a:pt x="1098" y="92"/>
                  </a:lnTo>
                  <a:lnTo>
                    <a:pt x="1097" y="98"/>
                  </a:lnTo>
                  <a:lnTo>
                    <a:pt x="1097" y="104"/>
                  </a:lnTo>
                  <a:lnTo>
                    <a:pt x="1098" y="114"/>
                  </a:lnTo>
                  <a:lnTo>
                    <a:pt x="1102" y="124"/>
                  </a:lnTo>
                  <a:lnTo>
                    <a:pt x="1106" y="134"/>
                  </a:lnTo>
                  <a:lnTo>
                    <a:pt x="1113" y="142"/>
                  </a:lnTo>
                  <a:lnTo>
                    <a:pt x="1121" y="149"/>
                  </a:lnTo>
                  <a:lnTo>
                    <a:pt x="1130" y="153"/>
                  </a:lnTo>
                  <a:lnTo>
                    <a:pt x="1141" y="157"/>
                  </a:lnTo>
                  <a:lnTo>
                    <a:pt x="1151" y="158"/>
                  </a:lnTo>
                  <a:lnTo>
                    <a:pt x="1157" y="158"/>
                  </a:lnTo>
                  <a:lnTo>
                    <a:pt x="1163" y="157"/>
                  </a:lnTo>
                  <a:lnTo>
                    <a:pt x="1167" y="156"/>
                  </a:lnTo>
                  <a:lnTo>
                    <a:pt x="1172" y="153"/>
                  </a:lnTo>
                  <a:lnTo>
                    <a:pt x="1176" y="151"/>
                  </a:lnTo>
                  <a:lnTo>
                    <a:pt x="1181" y="149"/>
                  </a:lnTo>
                  <a:lnTo>
                    <a:pt x="1186" y="145"/>
                  </a:lnTo>
                  <a:lnTo>
                    <a:pt x="1189" y="142"/>
                  </a:lnTo>
                  <a:lnTo>
                    <a:pt x="1189" y="774"/>
                  </a:lnTo>
                  <a:lnTo>
                    <a:pt x="1287" y="827"/>
                  </a:lnTo>
                  <a:lnTo>
                    <a:pt x="1174" y="1050"/>
                  </a:lnTo>
                  <a:lnTo>
                    <a:pt x="1930" y="1050"/>
                  </a:lnTo>
                  <a:lnTo>
                    <a:pt x="1930" y="935"/>
                  </a:lnTo>
                  <a:lnTo>
                    <a:pt x="1429" y="935"/>
                  </a:lnTo>
                  <a:close/>
                </a:path>
              </a:pathLst>
            </a:custGeom>
            <a:solidFill>
              <a:srgbClr val="007CD8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3" name="Rectangle 178"/>
          <p:cNvSpPr>
            <a:spLocks noChangeArrowheads="1"/>
          </p:cNvSpPr>
          <p:nvPr/>
        </p:nvSpPr>
        <p:spPr bwMode="auto">
          <a:xfrm>
            <a:off x="1193801" y="3797300"/>
            <a:ext cx="218439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r>
              <a:rPr lang="ru-RU" sz="14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ru-RU" sz="14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FF88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30% </a:t>
            </a:r>
            <a:r>
              <a:rPr lang="ru-RU" sz="20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ru-RU" sz="20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ru-RU" sz="2000" dirty="0">
                <a:solidFill>
                  <a:srgbClr val="0033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= </a:t>
            </a:r>
            <a:r>
              <a:rPr lang="ru-RU" sz="2000" dirty="0" smtClean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300 000 руб.</a:t>
            </a:r>
            <a:endParaRPr lang="ru-RU" sz="2000" dirty="0">
              <a:solidFill>
                <a:srgbClr val="3F74A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414" name="Rectangle 195"/>
          <p:cNvSpPr>
            <a:spLocks noChangeArrowheads="1"/>
          </p:cNvSpPr>
          <p:nvPr/>
        </p:nvSpPr>
        <p:spPr bwMode="auto">
          <a:xfrm>
            <a:off x="6616700" y="4838700"/>
            <a:ext cx="23749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r>
              <a:rPr lang="ru-RU" sz="14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ru-RU" sz="14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en-US" sz="2000" dirty="0">
                <a:solidFill>
                  <a:srgbClr val="0033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= </a:t>
            </a:r>
            <a:r>
              <a:rPr lang="ru-RU" sz="2000" dirty="0" smtClean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5 850 000 руб</a:t>
            </a:r>
            <a:r>
              <a:rPr lang="ru-RU" sz="2000" dirty="0" smtClean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.</a:t>
            </a:r>
            <a:endParaRPr lang="ru-RU" sz="2000" dirty="0">
              <a:solidFill>
                <a:srgbClr val="3F74A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416" name="Rectangle 196"/>
          <p:cNvSpPr>
            <a:spLocks noChangeArrowheads="1"/>
          </p:cNvSpPr>
          <p:nvPr/>
        </p:nvSpPr>
        <p:spPr bwMode="auto">
          <a:xfrm>
            <a:off x="4749800" y="6007100"/>
            <a:ext cx="39243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r>
              <a:rPr lang="ru-RU" sz="16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Будет выплачено </a:t>
            </a:r>
            <a:r>
              <a:rPr lang="ru-RU" sz="16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за </a:t>
            </a:r>
            <a:r>
              <a:rPr lang="ru-RU" sz="16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25 </a:t>
            </a:r>
            <a:r>
              <a:rPr lang="ru-RU" sz="16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лет: </a:t>
            </a:r>
            <a:r>
              <a:rPr lang="ru-RU" sz="1600" b="1" dirty="0" smtClean="0">
                <a:solidFill>
                  <a:srgbClr val="FF88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18 493 800</a:t>
            </a:r>
          </a:p>
          <a:p>
            <a:pPr eaLnBrk="0" hangingPunct="0">
              <a:lnSpc>
                <a:spcPct val="85000"/>
              </a:lnSpc>
            </a:pPr>
            <a:r>
              <a:rPr lang="ru-RU" sz="16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(12% </a:t>
            </a:r>
            <a:r>
              <a:rPr lang="ru-RU" sz="16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годовых. </a:t>
            </a:r>
            <a:r>
              <a:rPr lang="ru-RU" sz="16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Платеж 61 646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руб.)</a:t>
            </a:r>
            <a:endParaRPr 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418" name="AutoShape 197"/>
          <p:cNvSpPr>
            <a:spLocks/>
          </p:cNvSpPr>
          <p:nvPr/>
        </p:nvSpPr>
        <p:spPr bwMode="auto">
          <a:xfrm>
            <a:off x="8331201" y="4025900"/>
            <a:ext cx="368300" cy="2781300"/>
          </a:xfrm>
          <a:prstGeom prst="rightBrace">
            <a:avLst>
              <a:gd name="adj1" fmla="val 4245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" name="Rectangle 198"/>
          <p:cNvSpPr>
            <a:spLocks noChangeArrowheads="1"/>
          </p:cNvSpPr>
          <p:nvPr/>
        </p:nvSpPr>
        <p:spPr bwMode="auto">
          <a:xfrm>
            <a:off x="8674100" y="4597401"/>
            <a:ext cx="2171699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r>
              <a:rPr lang="ru-RU" sz="14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ru-RU" sz="14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= </a:t>
            </a:r>
            <a:r>
              <a:rPr lang="ru-RU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19 143 800 </a:t>
            </a:r>
            <a:r>
              <a:rPr lang="ru-RU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руб</a:t>
            </a:r>
            <a:r>
              <a:rPr lang="ru-RU" sz="2000" b="1" dirty="0" smtClean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.</a:t>
            </a:r>
            <a:endParaRPr lang="ru-RU" sz="2000" b="1" dirty="0">
              <a:solidFill>
                <a:srgbClr val="3F74A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59400" y="215900"/>
            <a:ext cx="4681538" cy="1116013"/>
          </a:xfrm>
        </p:spPr>
        <p:txBody>
          <a:bodyPr/>
          <a:lstStyle/>
          <a:p>
            <a:r>
              <a:rPr lang="ru-RU" dirty="0" smtClean="0"/>
              <a:t>Из области фантастики</a:t>
            </a:r>
            <a:endParaRPr lang="ru-RU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366838"/>
            <a:ext cx="10256838" cy="568166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Очень доступная ипотека и по-прежнему неуловимый кв.м</a:t>
            </a:r>
            <a:endParaRPr lang="ru-RU" b="1" dirty="0" smtClean="0">
              <a:solidFill>
                <a:srgbClr val="3F74A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6324" name="Picture 5" descr="j01856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5213" y="2306638"/>
            <a:ext cx="12922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4663" y="0"/>
            <a:ext cx="13287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2882900" y="1765300"/>
            <a:ext cx="4140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2-х комн. </a:t>
            </a:r>
            <a:r>
              <a:rPr lang="ru-RU" b="1" u="sng" dirty="0" err="1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кв-ра</a:t>
            </a:r>
            <a:r>
              <a:rPr lang="ru-RU" b="1" u="sng" dirty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Бибирево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5956301" y="1774825"/>
            <a:ext cx="16891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1" dirty="0" smtClean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2010</a:t>
            </a:r>
            <a:endParaRPr lang="ru-RU" sz="1800" b="1" dirty="0">
              <a:solidFill>
                <a:srgbClr val="3F74A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3975100" y="2730500"/>
            <a:ext cx="51181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r>
              <a:rPr lang="ru-RU" sz="14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ru-RU" sz="14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en-US" sz="2000" b="1" dirty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= </a:t>
            </a:r>
            <a:r>
              <a:rPr lang="ru-RU" sz="2000" b="1" dirty="0" smtClean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220 000 </a:t>
            </a:r>
            <a:r>
              <a:rPr lang="en-US" sz="2000" b="1" dirty="0" smtClean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$ (</a:t>
            </a:r>
            <a:r>
              <a:rPr lang="ru-RU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6 500</a:t>
            </a:r>
            <a:r>
              <a:rPr lang="en-US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000</a:t>
            </a:r>
            <a:r>
              <a:rPr lang="ru-RU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руб. </a:t>
            </a:r>
            <a:r>
              <a:rPr lang="en-US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 </a:t>
            </a:r>
            <a:r>
              <a:rPr lang="ru-RU" sz="2000" b="1" dirty="0" smtClean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курс 30 р./</a:t>
            </a:r>
            <a:r>
              <a:rPr lang="en-US" sz="2000" b="1" dirty="0" smtClean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$</a:t>
            </a:r>
            <a:r>
              <a:rPr lang="ru-RU" sz="2000" b="1" dirty="0" smtClean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) </a:t>
            </a:r>
            <a:r>
              <a:rPr lang="ru-RU" sz="2000" b="1" dirty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endParaRPr lang="ru-RU" sz="2000" b="1" dirty="0">
              <a:solidFill>
                <a:srgbClr val="3F74A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2" name="Group 13"/>
          <p:cNvGrpSpPr>
            <a:grpSpLocks noChangeAspect="1"/>
          </p:cNvGrpSpPr>
          <p:nvPr/>
        </p:nvGrpSpPr>
        <p:grpSpPr bwMode="auto">
          <a:xfrm>
            <a:off x="1104900" y="3632200"/>
            <a:ext cx="1052513" cy="1231900"/>
            <a:chOff x="3969" y="3067"/>
            <a:chExt cx="547" cy="640"/>
          </a:xfrm>
        </p:grpSpPr>
        <p:sp>
          <p:nvSpPr>
            <p:cNvPr id="56354" name="AutoShape 14"/>
            <p:cNvSpPr>
              <a:spLocks noChangeAspect="1" noChangeArrowheads="1" noTextEdit="1"/>
            </p:cNvSpPr>
            <p:nvPr/>
          </p:nvSpPr>
          <p:spPr bwMode="auto">
            <a:xfrm>
              <a:off x="3969" y="3067"/>
              <a:ext cx="547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55" name="Freeform 15"/>
            <p:cNvSpPr>
              <a:spLocks/>
            </p:cNvSpPr>
            <p:nvPr/>
          </p:nvSpPr>
          <p:spPr bwMode="auto">
            <a:xfrm>
              <a:off x="3976" y="3074"/>
              <a:ext cx="533" cy="626"/>
            </a:xfrm>
            <a:custGeom>
              <a:avLst/>
              <a:gdLst>
                <a:gd name="T0" fmla="*/ 15 w 1601"/>
                <a:gd name="T1" fmla="*/ 690 h 2506"/>
                <a:gd name="T2" fmla="*/ 5 w 1601"/>
                <a:gd name="T3" fmla="*/ 769 h 2506"/>
                <a:gd name="T4" fmla="*/ 0 w 1601"/>
                <a:gd name="T5" fmla="*/ 850 h 2506"/>
                <a:gd name="T6" fmla="*/ 1 w 1601"/>
                <a:gd name="T7" fmla="*/ 934 h 2506"/>
                <a:gd name="T8" fmla="*/ 4 w 1601"/>
                <a:gd name="T9" fmla="*/ 1020 h 2506"/>
                <a:gd name="T10" fmla="*/ 11 w 1601"/>
                <a:gd name="T11" fmla="*/ 1106 h 2506"/>
                <a:gd name="T12" fmla="*/ 20 w 1601"/>
                <a:gd name="T13" fmla="*/ 1192 h 2506"/>
                <a:gd name="T14" fmla="*/ 32 w 1601"/>
                <a:gd name="T15" fmla="*/ 1274 h 2506"/>
                <a:gd name="T16" fmla="*/ 45 w 1601"/>
                <a:gd name="T17" fmla="*/ 1353 h 2506"/>
                <a:gd name="T18" fmla="*/ 59 w 1601"/>
                <a:gd name="T19" fmla="*/ 1426 h 2506"/>
                <a:gd name="T20" fmla="*/ 71 w 1601"/>
                <a:gd name="T21" fmla="*/ 1492 h 2506"/>
                <a:gd name="T22" fmla="*/ 84 w 1601"/>
                <a:gd name="T23" fmla="*/ 1550 h 2506"/>
                <a:gd name="T24" fmla="*/ 95 w 1601"/>
                <a:gd name="T25" fmla="*/ 1598 h 2506"/>
                <a:gd name="T26" fmla="*/ 104 w 1601"/>
                <a:gd name="T27" fmla="*/ 1636 h 2506"/>
                <a:gd name="T28" fmla="*/ 110 w 1601"/>
                <a:gd name="T29" fmla="*/ 1661 h 2506"/>
                <a:gd name="T30" fmla="*/ 169 w 1601"/>
                <a:gd name="T31" fmla="*/ 2476 h 2506"/>
                <a:gd name="T32" fmla="*/ 310 w 1601"/>
                <a:gd name="T33" fmla="*/ 2500 h 2506"/>
                <a:gd name="T34" fmla="*/ 447 w 1601"/>
                <a:gd name="T35" fmla="*/ 2506 h 2506"/>
                <a:gd name="T36" fmla="*/ 577 w 1601"/>
                <a:gd name="T37" fmla="*/ 2500 h 2506"/>
                <a:gd name="T38" fmla="*/ 701 w 1601"/>
                <a:gd name="T39" fmla="*/ 2478 h 2506"/>
                <a:gd name="T40" fmla="*/ 820 w 1601"/>
                <a:gd name="T41" fmla="*/ 2445 h 2506"/>
                <a:gd name="T42" fmla="*/ 930 w 1601"/>
                <a:gd name="T43" fmla="*/ 2400 h 2506"/>
                <a:gd name="T44" fmla="*/ 1034 w 1601"/>
                <a:gd name="T45" fmla="*/ 2345 h 2506"/>
                <a:gd name="T46" fmla="*/ 1131 w 1601"/>
                <a:gd name="T47" fmla="*/ 2282 h 2506"/>
                <a:gd name="T48" fmla="*/ 1218 w 1601"/>
                <a:gd name="T49" fmla="*/ 2212 h 2506"/>
                <a:gd name="T50" fmla="*/ 1299 w 1601"/>
                <a:gd name="T51" fmla="*/ 2137 h 2506"/>
                <a:gd name="T52" fmla="*/ 1371 w 1601"/>
                <a:gd name="T53" fmla="*/ 2057 h 2506"/>
                <a:gd name="T54" fmla="*/ 1436 w 1601"/>
                <a:gd name="T55" fmla="*/ 1976 h 2506"/>
                <a:gd name="T56" fmla="*/ 1490 w 1601"/>
                <a:gd name="T57" fmla="*/ 1892 h 2506"/>
                <a:gd name="T58" fmla="*/ 1537 w 1601"/>
                <a:gd name="T59" fmla="*/ 1808 h 2506"/>
                <a:gd name="T60" fmla="*/ 1574 w 1601"/>
                <a:gd name="T61" fmla="*/ 1726 h 2506"/>
                <a:gd name="T62" fmla="*/ 1601 w 1601"/>
                <a:gd name="T63" fmla="*/ 1648 h 2506"/>
                <a:gd name="T64" fmla="*/ 691 w 1601"/>
                <a:gd name="T65" fmla="*/ 0 h 2506"/>
                <a:gd name="T66" fmla="*/ 675 w 1601"/>
                <a:gd name="T67" fmla="*/ 0 h 2506"/>
                <a:gd name="T68" fmla="*/ 651 w 1601"/>
                <a:gd name="T69" fmla="*/ 1 h 2506"/>
                <a:gd name="T70" fmla="*/ 620 w 1601"/>
                <a:gd name="T71" fmla="*/ 6 h 2506"/>
                <a:gd name="T72" fmla="*/ 580 w 1601"/>
                <a:gd name="T73" fmla="*/ 13 h 2506"/>
                <a:gd name="T74" fmla="*/ 535 w 1601"/>
                <a:gd name="T75" fmla="*/ 26 h 2506"/>
                <a:gd name="T76" fmla="*/ 485 w 1601"/>
                <a:gd name="T77" fmla="*/ 42 h 2506"/>
                <a:gd name="T78" fmla="*/ 432 w 1601"/>
                <a:gd name="T79" fmla="*/ 68 h 2506"/>
                <a:gd name="T80" fmla="*/ 376 w 1601"/>
                <a:gd name="T81" fmla="*/ 98 h 2506"/>
                <a:gd name="T82" fmla="*/ 319 w 1601"/>
                <a:gd name="T83" fmla="*/ 138 h 2506"/>
                <a:gd name="T84" fmla="*/ 263 w 1601"/>
                <a:gd name="T85" fmla="*/ 186 h 2506"/>
                <a:gd name="T86" fmla="*/ 209 w 1601"/>
                <a:gd name="T87" fmla="*/ 246 h 2506"/>
                <a:gd name="T88" fmla="*/ 158 w 1601"/>
                <a:gd name="T89" fmla="*/ 317 h 2506"/>
                <a:gd name="T90" fmla="*/ 110 w 1601"/>
                <a:gd name="T91" fmla="*/ 400 h 2506"/>
                <a:gd name="T92" fmla="*/ 68 w 1601"/>
                <a:gd name="T93" fmla="*/ 497 h 2506"/>
                <a:gd name="T94" fmla="*/ 33 w 1601"/>
                <a:gd name="T95" fmla="*/ 608 h 25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1"/>
                <a:gd name="T145" fmla="*/ 0 h 2506"/>
                <a:gd name="T146" fmla="*/ 1601 w 1601"/>
                <a:gd name="T147" fmla="*/ 2506 h 25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1" h="2506">
                  <a:moveTo>
                    <a:pt x="26" y="638"/>
                  </a:moveTo>
                  <a:lnTo>
                    <a:pt x="21" y="656"/>
                  </a:lnTo>
                  <a:lnTo>
                    <a:pt x="18" y="673"/>
                  </a:lnTo>
                  <a:lnTo>
                    <a:pt x="15" y="690"/>
                  </a:lnTo>
                  <a:lnTo>
                    <a:pt x="12" y="710"/>
                  </a:lnTo>
                  <a:lnTo>
                    <a:pt x="9" y="729"/>
                  </a:lnTo>
                  <a:lnTo>
                    <a:pt x="7" y="749"/>
                  </a:lnTo>
                  <a:lnTo>
                    <a:pt x="5" y="769"/>
                  </a:lnTo>
                  <a:lnTo>
                    <a:pt x="4" y="789"/>
                  </a:lnTo>
                  <a:lnTo>
                    <a:pt x="2" y="809"/>
                  </a:lnTo>
                  <a:lnTo>
                    <a:pt x="1" y="829"/>
                  </a:lnTo>
                  <a:lnTo>
                    <a:pt x="0" y="850"/>
                  </a:lnTo>
                  <a:lnTo>
                    <a:pt x="0" y="870"/>
                  </a:lnTo>
                  <a:lnTo>
                    <a:pt x="0" y="892"/>
                  </a:lnTo>
                  <a:lnTo>
                    <a:pt x="0" y="913"/>
                  </a:lnTo>
                  <a:lnTo>
                    <a:pt x="1" y="934"/>
                  </a:lnTo>
                  <a:lnTo>
                    <a:pt x="2" y="956"/>
                  </a:lnTo>
                  <a:lnTo>
                    <a:pt x="2" y="977"/>
                  </a:lnTo>
                  <a:lnTo>
                    <a:pt x="3" y="998"/>
                  </a:lnTo>
                  <a:lnTo>
                    <a:pt x="4" y="1020"/>
                  </a:lnTo>
                  <a:lnTo>
                    <a:pt x="6" y="1042"/>
                  </a:lnTo>
                  <a:lnTo>
                    <a:pt x="7" y="1062"/>
                  </a:lnTo>
                  <a:lnTo>
                    <a:pt x="9" y="1084"/>
                  </a:lnTo>
                  <a:lnTo>
                    <a:pt x="11" y="1106"/>
                  </a:lnTo>
                  <a:lnTo>
                    <a:pt x="14" y="1128"/>
                  </a:lnTo>
                  <a:lnTo>
                    <a:pt x="15" y="1149"/>
                  </a:lnTo>
                  <a:lnTo>
                    <a:pt x="18" y="1170"/>
                  </a:lnTo>
                  <a:lnTo>
                    <a:pt x="20" y="1192"/>
                  </a:lnTo>
                  <a:lnTo>
                    <a:pt x="24" y="1213"/>
                  </a:lnTo>
                  <a:lnTo>
                    <a:pt x="26" y="1233"/>
                  </a:lnTo>
                  <a:lnTo>
                    <a:pt x="29" y="1254"/>
                  </a:lnTo>
                  <a:lnTo>
                    <a:pt x="32" y="1274"/>
                  </a:lnTo>
                  <a:lnTo>
                    <a:pt x="36" y="1296"/>
                  </a:lnTo>
                  <a:lnTo>
                    <a:pt x="39" y="1314"/>
                  </a:lnTo>
                  <a:lnTo>
                    <a:pt x="42" y="1334"/>
                  </a:lnTo>
                  <a:lnTo>
                    <a:pt x="45" y="1353"/>
                  </a:lnTo>
                  <a:lnTo>
                    <a:pt x="49" y="1372"/>
                  </a:lnTo>
                  <a:lnTo>
                    <a:pt x="52" y="1389"/>
                  </a:lnTo>
                  <a:lnTo>
                    <a:pt x="55" y="1408"/>
                  </a:lnTo>
                  <a:lnTo>
                    <a:pt x="59" y="1426"/>
                  </a:lnTo>
                  <a:lnTo>
                    <a:pt x="62" y="1444"/>
                  </a:lnTo>
                  <a:lnTo>
                    <a:pt x="65" y="1460"/>
                  </a:lnTo>
                  <a:lnTo>
                    <a:pt x="68" y="1477"/>
                  </a:lnTo>
                  <a:lnTo>
                    <a:pt x="71" y="1492"/>
                  </a:lnTo>
                  <a:lnTo>
                    <a:pt x="75" y="1508"/>
                  </a:lnTo>
                  <a:lnTo>
                    <a:pt x="77" y="1521"/>
                  </a:lnTo>
                  <a:lnTo>
                    <a:pt x="81" y="1537"/>
                  </a:lnTo>
                  <a:lnTo>
                    <a:pt x="84" y="1550"/>
                  </a:lnTo>
                  <a:lnTo>
                    <a:pt x="87" y="1564"/>
                  </a:lnTo>
                  <a:lnTo>
                    <a:pt x="89" y="1576"/>
                  </a:lnTo>
                  <a:lnTo>
                    <a:pt x="92" y="1588"/>
                  </a:lnTo>
                  <a:lnTo>
                    <a:pt x="95" y="1598"/>
                  </a:lnTo>
                  <a:lnTo>
                    <a:pt x="98" y="1609"/>
                  </a:lnTo>
                  <a:lnTo>
                    <a:pt x="100" y="1618"/>
                  </a:lnTo>
                  <a:lnTo>
                    <a:pt x="102" y="1628"/>
                  </a:lnTo>
                  <a:lnTo>
                    <a:pt x="104" y="1636"/>
                  </a:lnTo>
                  <a:lnTo>
                    <a:pt x="106" y="1644"/>
                  </a:lnTo>
                  <a:lnTo>
                    <a:pt x="107" y="1650"/>
                  </a:lnTo>
                  <a:lnTo>
                    <a:pt x="109" y="1657"/>
                  </a:lnTo>
                  <a:lnTo>
                    <a:pt x="110" y="1661"/>
                  </a:lnTo>
                  <a:lnTo>
                    <a:pt x="111" y="1666"/>
                  </a:lnTo>
                  <a:lnTo>
                    <a:pt x="113" y="1672"/>
                  </a:lnTo>
                  <a:lnTo>
                    <a:pt x="114" y="1674"/>
                  </a:lnTo>
                  <a:lnTo>
                    <a:pt x="169" y="2476"/>
                  </a:lnTo>
                  <a:lnTo>
                    <a:pt x="204" y="2482"/>
                  </a:lnTo>
                  <a:lnTo>
                    <a:pt x="240" y="2489"/>
                  </a:lnTo>
                  <a:lnTo>
                    <a:pt x="275" y="2494"/>
                  </a:lnTo>
                  <a:lnTo>
                    <a:pt x="310" y="2500"/>
                  </a:lnTo>
                  <a:lnTo>
                    <a:pt x="344" y="2502"/>
                  </a:lnTo>
                  <a:lnTo>
                    <a:pt x="379" y="2505"/>
                  </a:lnTo>
                  <a:lnTo>
                    <a:pt x="413" y="2506"/>
                  </a:lnTo>
                  <a:lnTo>
                    <a:pt x="447" y="2506"/>
                  </a:lnTo>
                  <a:lnTo>
                    <a:pt x="480" y="2506"/>
                  </a:lnTo>
                  <a:lnTo>
                    <a:pt x="512" y="2505"/>
                  </a:lnTo>
                  <a:lnTo>
                    <a:pt x="545" y="2501"/>
                  </a:lnTo>
                  <a:lnTo>
                    <a:pt x="577" y="2500"/>
                  </a:lnTo>
                  <a:lnTo>
                    <a:pt x="608" y="2494"/>
                  </a:lnTo>
                  <a:lnTo>
                    <a:pt x="640" y="2490"/>
                  </a:lnTo>
                  <a:lnTo>
                    <a:pt x="670" y="2485"/>
                  </a:lnTo>
                  <a:lnTo>
                    <a:pt x="701" y="2478"/>
                  </a:lnTo>
                  <a:lnTo>
                    <a:pt x="731" y="2470"/>
                  </a:lnTo>
                  <a:lnTo>
                    <a:pt x="761" y="2462"/>
                  </a:lnTo>
                  <a:lnTo>
                    <a:pt x="790" y="2453"/>
                  </a:lnTo>
                  <a:lnTo>
                    <a:pt x="820" y="2445"/>
                  </a:lnTo>
                  <a:lnTo>
                    <a:pt x="848" y="2433"/>
                  </a:lnTo>
                  <a:lnTo>
                    <a:pt x="876" y="2422"/>
                  </a:lnTo>
                  <a:lnTo>
                    <a:pt x="903" y="2410"/>
                  </a:lnTo>
                  <a:lnTo>
                    <a:pt x="930" y="2400"/>
                  </a:lnTo>
                  <a:lnTo>
                    <a:pt x="957" y="2386"/>
                  </a:lnTo>
                  <a:lnTo>
                    <a:pt x="983" y="2373"/>
                  </a:lnTo>
                  <a:lnTo>
                    <a:pt x="1008" y="2360"/>
                  </a:lnTo>
                  <a:lnTo>
                    <a:pt x="1034" y="2345"/>
                  </a:lnTo>
                  <a:lnTo>
                    <a:pt x="1058" y="2329"/>
                  </a:lnTo>
                  <a:lnTo>
                    <a:pt x="1083" y="2314"/>
                  </a:lnTo>
                  <a:lnTo>
                    <a:pt x="1107" y="2298"/>
                  </a:lnTo>
                  <a:lnTo>
                    <a:pt x="1131" y="2282"/>
                  </a:lnTo>
                  <a:lnTo>
                    <a:pt x="1153" y="2265"/>
                  </a:lnTo>
                  <a:lnTo>
                    <a:pt x="1175" y="2248"/>
                  </a:lnTo>
                  <a:lnTo>
                    <a:pt x="1197" y="2230"/>
                  </a:lnTo>
                  <a:lnTo>
                    <a:pt x="1218" y="2212"/>
                  </a:lnTo>
                  <a:lnTo>
                    <a:pt x="1239" y="2193"/>
                  </a:lnTo>
                  <a:lnTo>
                    <a:pt x="1260" y="2174"/>
                  </a:lnTo>
                  <a:lnTo>
                    <a:pt x="1279" y="2156"/>
                  </a:lnTo>
                  <a:lnTo>
                    <a:pt x="1299" y="2137"/>
                  </a:lnTo>
                  <a:lnTo>
                    <a:pt x="1317" y="2117"/>
                  </a:lnTo>
                  <a:lnTo>
                    <a:pt x="1336" y="2097"/>
                  </a:lnTo>
                  <a:lnTo>
                    <a:pt x="1354" y="2077"/>
                  </a:lnTo>
                  <a:lnTo>
                    <a:pt x="1371" y="2057"/>
                  </a:lnTo>
                  <a:lnTo>
                    <a:pt x="1388" y="2036"/>
                  </a:lnTo>
                  <a:lnTo>
                    <a:pt x="1404" y="2016"/>
                  </a:lnTo>
                  <a:lnTo>
                    <a:pt x="1420" y="1996"/>
                  </a:lnTo>
                  <a:lnTo>
                    <a:pt x="1436" y="1976"/>
                  </a:lnTo>
                  <a:lnTo>
                    <a:pt x="1450" y="1954"/>
                  </a:lnTo>
                  <a:lnTo>
                    <a:pt x="1464" y="1933"/>
                  </a:lnTo>
                  <a:lnTo>
                    <a:pt x="1477" y="1912"/>
                  </a:lnTo>
                  <a:lnTo>
                    <a:pt x="1490" y="1892"/>
                  </a:lnTo>
                  <a:lnTo>
                    <a:pt x="1503" y="1870"/>
                  </a:lnTo>
                  <a:lnTo>
                    <a:pt x="1515" y="1849"/>
                  </a:lnTo>
                  <a:lnTo>
                    <a:pt x="1526" y="1828"/>
                  </a:lnTo>
                  <a:lnTo>
                    <a:pt x="1537" y="1808"/>
                  </a:lnTo>
                  <a:lnTo>
                    <a:pt x="1547" y="1786"/>
                  </a:lnTo>
                  <a:lnTo>
                    <a:pt x="1557" y="1766"/>
                  </a:lnTo>
                  <a:lnTo>
                    <a:pt x="1565" y="1746"/>
                  </a:lnTo>
                  <a:lnTo>
                    <a:pt x="1574" y="1726"/>
                  </a:lnTo>
                  <a:lnTo>
                    <a:pt x="1581" y="1706"/>
                  </a:lnTo>
                  <a:lnTo>
                    <a:pt x="1588" y="1686"/>
                  </a:lnTo>
                  <a:lnTo>
                    <a:pt x="1594" y="1666"/>
                  </a:lnTo>
                  <a:lnTo>
                    <a:pt x="1601" y="1648"/>
                  </a:lnTo>
                  <a:lnTo>
                    <a:pt x="1080" y="872"/>
                  </a:lnTo>
                  <a:lnTo>
                    <a:pt x="1138" y="328"/>
                  </a:lnTo>
                  <a:lnTo>
                    <a:pt x="693" y="1"/>
                  </a:lnTo>
                  <a:lnTo>
                    <a:pt x="691" y="0"/>
                  </a:lnTo>
                  <a:lnTo>
                    <a:pt x="687" y="0"/>
                  </a:lnTo>
                  <a:lnTo>
                    <a:pt x="683" y="0"/>
                  </a:lnTo>
                  <a:lnTo>
                    <a:pt x="680" y="0"/>
                  </a:lnTo>
                  <a:lnTo>
                    <a:pt x="675" y="0"/>
                  </a:lnTo>
                  <a:lnTo>
                    <a:pt x="670" y="1"/>
                  </a:lnTo>
                  <a:lnTo>
                    <a:pt x="664" y="1"/>
                  </a:lnTo>
                  <a:lnTo>
                    <a:pt x="658" y="1"/>
                  </a:lnTo>
                  <a:lnTo>
                    <a:pt x="651" y="1"/>
                  </a:lnTo>
                  <a:lnTo>
                    <a:pt x="645" y="2"/>
                  </a:lnTo>
                  <a:lnTo>
                    <a:pt x="636" y="2"/>
                  </a:lnTo>
                  <a:lnTo>
                    <a:pt x="629" y="4"/>
                  </a:lnTo>
                  <a:lnTo>
                    <a:pt x="620" y="6"/>
                  </a:lnTo>
                  <a:lnTo>
                    <a:pt x="611" y="8"/>
                  </a:lnTo>
                  <a:lnTo>
                    <a:pt x="601" y="9"/>
                  </a:lnTo>
                  <a:lnTo>
                    <a:pt x="591" y="10"/>
                  </a:lnTo>
                  <a:lnTo>
                    <a:pt x="580" y="13"/>
                  </a:lnTo>
                  <a:lnTo>
                    <a:pt x="569" y="16"/>
                  </a:lnTo>
                  <a:lnTo>
                    <a:pt x="557" y="18"/>
                  </a:lnTo>
                  <a:lnTo>
                    <a:pt x="546" y="22"/>
                  </a:lnTo>
                  <a:lnTo>
                    <a:pt x="535" y="26"/>
                  </a:lnTo>
                  <a:lnTo>
                    <a:pt x="523" y="30"/>
                  </a:lnTo>
                  <a:lnTo>
                    <a:pt x="510" y="34"/>
                  </a:lnTo>
                  <a:lnTo>
                    <a:pt x="497" y="38"/>
                  </a:lnTo>
                  <a:lnTo>
                    <a:pt x="485" y="42"/>
                  </a:lnTo>
                  <a:lnTo>
                    <a:pt x="472" y="49"/>
                  </a:lnTo>
                  <a:lnTo>
                    <a:pt x="458" y="54"/>
                  </a:lnTo>
                  <a:lnTo>
                    <a:pt x="445" y="61"/>
                  </a:lnTo>
                  <a:lnTo>
                    <a:pt x="432" y="68"/>
                  </a:lnTo>
                  <a:lnTo>
                    <a:pt x="418" y="76"/>
                  </a:lnTo>
                  <a:lnTo>
                    <a:pt x="404" y="82"/>
                  </a:lnTo>
                  <a:lnTo>
                    <a:pt x="390" y="90"/>
                  </a:lnTo>
                  <a:lnTo>
                    <a:pt x="376" y="98"/>
                  </a:lnTo>
                  <a:lnTo>
                    <a:pt x="362" y="108"/>
                  </a:lnTo>
                  <a:lnTo>
                    <a:pt x="347" y="117"/>
                  </a:lnTo>
                  <a:lnTo>
                    <a:pt x="333" y="128"/>
                  </a:lnTo>
                  <a:lnTo>
                    <a:pt x="319" y="138"/>
                  </a:lnTo>
                  <a:lnTo>
                    <a:pt x="305" y="150"/>
                  </a:lnTo>
                  <a:lnTo>
                    <a:pt x="291" y="161"/>
                  </a:lnTo>
                  <a:lnTo>
                    <a:pt x="277" y="174"/>
                  </a:lnTo>
                  <a:lnTo>
                    <a:pt x="263" y="186"/>
                  </a:lnTo>
                  <a:lnTo>
                    <a:pt x="250" y="201"/>
                  </a:lnTo>
                  <a:lnTo>
                    <a:pt x="236" y="216"/>
                  </a:lnTo>
                  <a:lnTo>
                    <a:pt x="223" y="230"/>
                  </a:lnTo>
                  <a:lnTo>
                    <a:pt x="209" y="246"/>
                  </a:lnTo>
                  <a:lnTo>
                    <a:pt x="196" y="264"/>
                  </a:lnTo>
                  <a:lnTo>
                    <a:pt x="183" y="281"/>
                  </a:lnTo>
                  <a:lnTo>
                    <a:pt x="170" y="298"/>
                  </a:lnTo>
                  <a:lnTo>
                    <a:pt x="158" y="317"/>
                  </a:lnTo>
                  <a:lnTo>
                    <a:pt x="145" y="337"/>
                  </a:lnTo>
                  <a:lnTo>
                    <a:pt x="133" y="357"/>
                  </a:lnTo>
                  <a:lnTo>
                    <a:pt x="121" y="378"/>
                  </a:lnTo>
                  <a:lnTo>
                    <a:pt x="110" y="400"/>
                  </a:lnTo>
                  <a:lnTo>
                    <a:pt x="100" y="424"/>
                  </a:lnTo>
                  <a:lnTo>
                    <a:pt x="89" y="446"/>
                  </a:lnTo>
                  <a:lnTo>
                    <a:pt x="79" y="472"/>
                  </a:lnTo>
                  <a:lnTo>
                    <a:pt x="68" y="497"/>
                  </a:lnTo>
                  <a:lnTo>
                    <a:pt x="59" y="524"/>
                  </a:lnTo>
                  <a:lnTo>
                    <a:pt x="50" y="550"/>
                  </a:lnTo>
                  <a:lnTo>
                    <a:pt x="41" y="578"/>
                  </a:lnTo>
                  <a:lnTo>
                    <a:pt x="33" y="608"/>
                  </a:lnTo>
                  <a:lnTo>
                    <a:pt x="26" y="638"/>
                  </a:lnTo>
                  <a:close/>
                </a:path>
              </a:pathLst>
            </a:custGeom>
            <a:solidFill>
              <a:srgbClr val="B3B02B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56" name="Freeform 16"/>
            <p:cNvSpPr>
              <a:spLocks/>
            </p:cNvSpPr>
            <p:nvPr/>
          </p:nvSpPr>
          <p:spPr bwMode="auto">
            <a:xfrm>
              <a:off x="4282" y="3439"/>
              <a:ext cx="223" cy="44"/>
            </a:xfrm>
            <a:custGeom>
              <a:avLst/>
              <a:gdLst>
                <a:gd name="T0" fmla="*/ 109 w 667"/>
                <a:gd name="T1" fmla="*/ 0 h 174"/>
                <a:gd name="T2" fmla="*/ 140 w 667"/>
                <a:gd name="T3" fmla="*/ 2 h 174"/>
                <a:gd name="T4" fmla="*/ 171 w 667"/>
                <a:gd name="T5" fmla="*/ 4 h 174"/>
                <a:gd name="T6" fmla="*/ 202 w 667"/>
                <a:gd name="T7" fmla="*/ 8 h 174"/>
                <a:gd name="T8" fmla="*/ 232 w 667"/>
                <a:gd name="T9" fmla="*/ 12 h 174"/>
                <a:gd name="T10" fmla="*/ 262 w 667"/>
                <a:gd name="T11" fmla="*/ 19 h 174"/>
                <a:gd name="T12" fmla="*/ 292 w 667"/>
                <a:gd name="T13" fmla="*/ 26 h 174"/>
                <a:gd name="T14" fmla="*/ 322 w 667"/>
                <a:gd name="T15" fmla="*/ 34 h 174"/>
                <a:gd name="T16" fmla="*/ 351 w 667"/>
                <a:gd name="T17" fmla="*/ 40 h 174"/>
                <a:gd name="T18" fmla="*/ 380 w 667"/>
                <a:gd name="T19" fmla="*/ 50 h 174"/>
                <a:gd name="T20" fmla="*/ 410 w 667"/>
                <a:gd name="T21" fmla="*/ 58 h 174"/>
                <a:gd name="T22" fmla="*/ 439 w 667"/>
                <a:gd name="T23" fmla="*/ 67 h 174"/>
                <a:gd name="T24" fmla="*/ 468 w 667"/>
                <a:gd name="T25" fmla="*/ 76 h 174"/>
                <a:gd name="T26" fmla="*/ 498 w 667"/>
                <a:gd name="T27" fmla="*/ 86 h 174"/>
                <a:gd name="T28" fmla="*/ 526 w 667"/>
                <a:gd name="T29" fmla="*/ 95 h 174"/>
                <a:gd name="T30" fmla="*/ 556 w 667"/>
                <a:gd name="T31" fmla="*/ 106 h 174"/>
                <a:gd name="T32" fmla="*/ 571 w 667"/>
                <a:gd name="T33" fmla="*/ 114 h 174"/>
                <a:gd name="T34" fmla="*/ 584 w 667"/>
                <a:gd name="T35" fmla="*/ 122 h 174"/>
                <a:gd name="T36" fmla="*/ 601 w 667"/>
                <a:gd name="T37" fmla="*/ 131 h 174"/>
                <a:gd name="T38" fmla="*/ 620 w 667"/>
                <a:gd name="T39" fmla="*/ 142 h 174"/>
                <a:gd name="T40" fmla="*/ 637 w 667"/>
                <a:gd name="T41" fmla="*/ 152 h 174"/>
                <a:gd name="T42" fmla="*/ 653 w 667"/>
                <a:gd name="T43" fmla="*/ 163 h 174"/>
                <a:gd name="T44" fmla="*/ 665 w 667"/>
                <a:gd name="T45" fmla="*/ 171 h 174"/>
                <a:gd name="T46" fmla="*/ 658 w 667"/>
                <a:gd name="T47" fmla="*/ 172 h 174"/>
                <a:gd name="T48" fmla="*/ 644 w 667"/>
                <a:gd name="T49" fmla="*/ 168 h 174"/>
                <a:gd name="T50" fmla="*/ 627 w 667"/>
                <a:gd name="T51" fmla="*/ 162 h 174"/>
                <a:gd name="T52" fmla="*/ 609 w 667"/>
                <a:gd name="T53" fmla="*/ 155 h 174"/>
                <a:gd name="T54" fmla="*/ 590 w 667"/>
                <a:gd name="T55" fmla="*/ 148 h 174"/>
                <a:gd name="T56" fmla="*/ 575 w 667"/>
                <a:gd name="T57" fmla="*/ 143 h 174"/>
                <a:gd name="T58" fmla="*/ 563 w 667"/>
                <a:gd name="T59" fmla="*/ 140 h 174"/>
                <a:gd name="T60" fmla="*/ 541 w 667"/>
                <a:gd name="T61" fmla="*/ 134 h 174"/>
                <a:gd name="T62" fmla="*/ 514 w 667"/>
                <a:gd name="T63" fmla="*/ 124 h 174"/>
                <a:gd name="T64" fmla="*/ 488 w 667"/>
                <a:gd name="T65" fmla="*/ 116 h 174"/>
                <a:gd name="T66" fmla="*/ 462 w 667"/>
                <a:gd name="T67" fmla="*/ 110 h 174"/>
                <a:gd name="T68" fmla="*/ 436 w 667"/>
                <a:gd name="T69" fmla="*/ 102 h 174"/>
                <a:gd name="T70" fmla="*/ 409 w 667"/>
                <a:gd name="T71" fmla="*/ 95 h 174"/>
                <a:gd name="T72" fmla="*/ 383 w 667"/>
                <a:gd name="T73" fmla="*/ 88 h 174"/>
                <a:gd name="T74" fmla="*/ 357 w 667"/>
                <a:gd name="T75" fmla="*/ 82 h 174"/>
                <a:gd name="T76" fmla="*/ 331 w 667"/>
                <a:gd name="T77" fmla="*/ 76 h 174"/>
                <a:gd name="T78" fmla="*/ 304 w 667"/>
                <a:gd name="T79" fmla="*/ 70 h 174"/>
                <a:gd name="T80" fmla="*/ 277 w 667"/>
                <a:gd name="T81" fmla="*/ 64 h 174"/>
                <a:gd name="T82" fmla="*/ 251 w 667"/>
                <a:gd name="T83" fmla="*/ 59 h 174"/>
                <a:gd name="T84" fmla="*/ 223 w 667"/>
                <a:gd name="T85" fmla="*/ 54 h 174"/>
                <a:gd name="T86" fmla="*/ 197 w 667"/>
                <a:gd name="T87" fmla="*/ 48 h 174"/>
                <a:gd name="T88" fmla="*/ 170 w 667"/>
                <a:gd name="T89" fmla="*/ 44 h 174"/>
                <a:gd name="T90" fmla="*/ 143 w 667"/>
                <a:gd name="T91" fmla="*/ 39 h 174"/>
                <a:gd name="T92" fmla="*/ 121 w 667"/>
                <a:gd name="T93" fmla="*/ 44 h 174"/>
                <a:gd name="T94" fmla="*/ 101 w 667"/>
                <a:gd name="T95" fmla="*/ 54 h 174"/>
                <a:gd name="T96" fmla="*/ 79 w 667"/>
                <a:gd name="T97" fmla="*/ 62 h 174"/>
                <a:gd name="T98" fmla="*/ 59 w 667"/>
                <a:gd name="T99" fmla="*/ 67 h 174"/>
                <a:gd name="T100" fmla="*/ 43 w 667"/>
                <a:gd name="T101" fmla="*/ 79 h 174"/>
                <a:gd name="T102" fmla="*/ 35 w 667"/>
                <a:gd name="T103" fmla="*/ 96 h 174"/>
                <a:gd name="T104" fmla="*/ 28 w 667"/>
                <a:gd name="T105" fmla="*/ 114 h 174"/>
                <a:gd name="T106" fmla="*/ 17 w 667"/>
                <a:gd name="T107" fmla="*/ 123 h 174"/>
                <a:gd name="T108" fmla="*/ 2 w 667"/>
                <a:gd name="T109" fmla="*/ 111 h 174"/>
                <a:gd name="T110" fmla="*/ 3 w 667"/>
                <a:gd name="T111" fmla="*/ 88 h 174"/>
                <a:gd name="T112" fmla="*/ 9 w 667"/>
                <a:gd name="T113" fmla="*/ 63 h 174"/>
                <a:gd name="T114" fmla="*/ 18 w 667"/>
                <a:gd name="T115" fmla="*/ 43 h 174"/>
                <a:gd name="T116" fmla="*/ 32 w 667"/>
                <a:gd name="T117" fmla="*/ 30 h 174"/>
                <a:gd name="T118" fmla="*/ 45 w 667"/>
                <a:gd name="T119" fmla="*/ 22 h 174"/>
                <a:gd name="T120" fmla="*/ 60 w 667"/>
                <a:gd name="T121" fmla="*/ 12 h 174"/>
                <a:gd name="T122" fmla="*/ 81 w 667"/>
                <a:gd name="T123" fmla="*/ 4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7"/>
                <a:gd name="T187" fmla="*/ 0 h 174"/>
                <a:gd name="T188" fmla="*/ 667 w 66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7" h="174">
                  <a:moveTo>
                    <a:pt x="86" y="0"/>
                  </a:moveTo>
                  <a:lnTo>
                    <a:pt x="93" y="0"/>
                  </a:lnTo>
                  <a:lnTo>
                    <a:pt x="102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4" y="0"/>
                  </a:lnTo>
                  <a:lnTo>
                    <a:pt x="133" y="0"/>
                  </a:lnTo>
                  <a:lnTo>
                    <a:pt x="140" y="2"/>
                  </a:lnTo>
                  <a:lnTo>
                    <a:pt x="148" y="3"/>
                  </a:lnTo>
                  <a:lnTo>
                    <a:pt x="156" y="3"/>
                  </a:lnTo>
                  <a:lnTo>
                    <a:pt x="163" y="3"/>
                  </a:lnTo>
                  <a:lnTo>
                    <a:pt x="171" y="4"/>
                  </a:lnTo>
                  <a:lnTo>
                    <a:pt x="179" y="6"/>
                  </a:lnTo>
                  <a:lnTo>
                    <a:pt x="186" y="6"/>
                  </a:lnTo>
                  <a:lnTo>
                    <a:pt x="194" y="8"/>
                  </a:lnTo>
                  <a:lnTo>
                    <a:pt x="202" y="8"/>
                  </a:lnTo>
                  <a:lnTo>
                    <a:pt x="210" y="10"/>
                  </a:lnTo>
                  <a:lnTo>
                    <a:pt x="217" y="11"/>
                  </a:lnTo>
                  <a:lnTo>
                    <a:pt x="225" y="12"/>
                  </a:lnTo>
                  <a:lnTo>
                    <a:pt x="232" y="12"/>
                  </a:lnTo>
                  <a:lnTo>
                    <a:pt x="240" y="15"/>
                  </a:lnTo>
                  <a:lnTo>
                    <a:pt x="247" y="16"/>
                  </a:lnTo>
                  <a:lnTo>
                    <a:pt x="255" y="18"/>
                  </a:lnTo>
                  <a:lnTo>
                    <a:pt x="262" y="19"/>
                  </a:lnTo>
                  <a:lnTo>
                    <a:pt x="270" y="22"/>
                  </a:lnTo>
                  <a:lnTo>
                    <a:pt x="277" y="23"/>
                  </a:lnTo>
                  <a:lnTo>
                    <a:pt x="285" y="24"/>
                  </a:lnTo>
                  <a:lnTo>
                    <a:pt x="292" y="26"/>
                  </a:lnTo>
                  <a:lnTo>
                    <a:pt x="300" y="28"/>
                  </a:lnTo>
                  <a:lnTo>
                    <a:pt x="307" y="30"/>
                  </a:lnTo>
                  <a:lnTo>
                    <a:pt x="315" y="31"/>
                  </a:lnTo>
                  <a:lnTo>
                    <a:pt x="322" y="34"/>
                  </a:lnTo>
                  <a:lnTo>
                    <a:pt x="330" y="36"/>
                  </a:lnTo>
                  <a:lnTo>
                    <a:pt x="336" y="38"/>
                  </a:lnTo>
                  <a:lnTo>
                    <a:pt x="344" y="39"/>
                  </a:lnTo>
                  <a:lnTo>
                    <a:pt x="351" y="40"/>
                  </a:lnTo>
                  <a:lnTo>
                    <a:pt x="359" y="43"/>
                  </a:lnTo>
                  <a:lnTo>
                    <a:pt x="366" y="44"/>
                  </a:lnTo>
                  <a:lnTo>
                    <a:pt x="373" y="47"/>
                  </a:lnTo>
                  <a:lnTo>
                    <a:pt x="380" y="50"/>
                  </a:lnTo>
                  <a:lnTo>
                    <a:pt x="388" y="51"/>
                  </a:lnTo>
                  <a:lnTo>
                    <a:pt x="395" y="54"/>
                  </a:lnTo>
                  <a:lnTo>
                    <a:pt x="402" y="56"/>
                  </a:lnTo>
                  <a:lnTo>
                    <a:pt x="410" y="58"/>
                  </a:lnTo>
                  <a:lnTo>
                    <a:pt x="417" y="60"/>
                  </a:lnTo>
                  <a:lnTo>
                    <a:pt x="425" y="63"/>
                  </a:lnTo>
                  <a:lnTo>
                    <a:pt x="432" y="64"/>
                  </a:lnTo>
                  <a:lnTo>
                    <a:pt x="439" y="67"/>
                  </a:lnTo>
                  <a:lnTo>
                    <a:pt x="447" y="70"/>
                  </a:lnTo>
                  <a:lnTo>
                    <a:pt x="454" y="72"/>
                  </a:lnTo>
                  <a:lnTo>
                    <a:pt x="461" y="75"/>
                  </a:lnTo>
                  <a:lnTo>
                    <a:pt x="468" y="76"/>
                  </a:lnTo>
                  <a:lnTo>
                    <a:pt x="476" y="79"/>
                  </a:lnTo>
                  <a:lnTo>
                    <a:pt x="483" y="82"/>
                  </a:lnTo>
                  <a:lnTo>
                    <a:pt x="490" y="83"/>
                  </a:lnTo>
                  <a:lnTo>
                    <a:pt x="498" y="86"/>
                  </a:lnTo>
                  <a:lnTo>
                    <a:pt x="505" y="88"/>
                  </a:lnTo>
                  <a:lnTo>
                    <a:pt x="512" y="91"/>
                  </a:lnTo>
                  <a:lnTo>
                    <a:pt x="520" y="94"/>
                  </a:lnTo>
                  <a:lnTo>
                    <a:pt x="526" y="95"/>
                  </a:lnTo>
                  <a:lnTo>
                    <a:pt x="534" y="98"/>
                  </a:lnTo>
                  <a:lnTo>
                    <a:pt x="541" y="100"/>
                  </a:lnTo>
                  <a:lnTo>
                    <a:pt x="549" y="103"/>
                  </a:lnTo>
                  <a:lnTo>
                    <a:pt x="556" y="106"/>
                  </a:lnTo>
                  <a:lnTo>
                    <a:pt x="564" y="108"/>
                  </a:lnTo>
                  <a:lnTo>
                    <a:pt x="565" y="110"/>
                  </a:lnTo>
                  <a:lnTo>
                    <a:pt x="569" y="111"/>
                  </a:lnTo>
                  <a:lnTo>
                    <a:pt x="571" y="114"/>
                  </a:lnTo>
                  <a:lnTo>
                    <a:pt x="574" y="115"/>
                  </a:lnTo>
                  <a:lnTo>
                    <a:pt x="577" y="116"/>
                  </a:lnTo>
                  <a:lnTo>
                    <a:pt x="581" y="119"/>
                  </a:lnTo>
                  <a:lnTo>
                    <a:pt x="584" y="122"/>
                  </a:lnTo>
                  <a:lnTo>
                    <a:pt x="588" y="123"/>
                  </a:lnTo>
                  <a:lnTo>
                    <a:pt x="592" y="126"/>
                  </a:lnTo>
                  <a:lnTo>
                    <a:pt x="597" y="128"/>
                  </a:lnTo>
                  <a:lnTo>
                    <a:pt x="601" y="131"/>
                  </a:lnTo>
                  <a:lnTo>
                    <a:pt x="605" y="134"/>
                  </a:lnTo>
                  <a:lnTo>
                    <a:pt x="610" y="136"/>
                  </a:lnTo>
                  <a:lnTo>
                    <a:pt x="615" y="140"/>
                  </a:lnTo>
                  <a:lnTo>
                    <a:pt x="620" y="142"/>
                  </a:lnTo>
                  <a:lnTo>
                    <a:pt x="624" y="144"/>
                  </a:lnTo>
                  <a:lnTo>
                    <a:pt x="629" y="147"/>
                  </a:lnTo>
                  <a:lnTo>
                    <a:pt x="633" y="150"/>
                  </a:lnTo>
                  <a:lnTo>
                    <a:pt x="637" y="152"/>
                  </a:lnTo>
                  <a:lnTo>
                    <a:pt x="642" y="155"/>
                  </a:lnTo>
                  <a:lnTo>
                    <a:pt x="646" y="159"/>
                  </a:lnTo>
                  <a:lnTo>
                    <a:pt x="650" y="162"/>
                  </a:lnTo>
                  <a:lnTo>
                    <a:pt x="653" y="163"/>
                  </a:lnTo>
                  <a:lnTo>
                    <a:pt x="656" y="166"/>
                  </a:lnTo>
                  <a:lnTo>
                    <a:pt x="659" y="167"/>
                  </a:lnTo>
                  <a:lnTo>
                    <a:pt x="662" y="168"/>
                  </a:lnTo>
                  <a:lnTo>
                    <a:pt x="665" y="171"/>
                  </a:lnTo>
                  <a:lnTo>
                    <a:pt x="667" y="174"/>
                  </a:lnTo>
                  <a:lnTo>
                    <a:pt x="664" y="174"/>
                  </a:lnTo>
                  <a:lnTo>
                    <a:pt x="661" y="174"/>
                  </a:lnTo>
                  <a:lnTo>
                    <a:pt x="658" y="172"/>
                  </a:lnTo>
                  <a:lnTo>
                    <a:pt x="656" y="172"/>
                  </a:lnTo>
                  <a:lnTo>
                    <a:pt x="652" y="171"/>
                  </a:lnTo>
                  <a:lnTo>
                    <a:pt x="649" y="170"/>
                  </a:lnTo>
                  <a:lnTo>
                    <a:pt x="644" y="168"/>
                  </a:lnTo>
                  <a:lnTo>
                    <a:pt x="641" y="167"/>
                  </a:lnTo>
                  <a:lnTo>
                    <a:pt x="636" y="166"/>
                  </a:lnTo>
                  <a:lnTo>
                    <a:pt x="632" y="164"/>
                  </a:lnTo>
                  <a:lnTo>
                    <a:pt x="627" y="162"/>
                  </a:lnTo>
                  <a:lnTo>
                    <a:pt x="623" y="160"/>
                  </a:lnTo>
                  <a:lnTo>
                    <a:pt x="618" y="159"/>
                  </a:lnTo>
                  <a:lnTo>
                    <a:pt x="614" y="158"/>
                  </a:lnTo>
                  <a:lnTo>
                    <a:pt x="609" y="155"/>
                  </a:lnTo>
                  <a:lnTo>
                    <a:pt x="604" y="154"/>
                  </a:lnTo>
                  <a:lnTo>
                    <a:pt x="599" y="151"/>
                  </a:lnTo>
                  <a:lnTo>
                    <a:pt x="595" y="150"/>
                  </a:lnTo>
                  <a:lnTo>
                    <a:pt x="590" y="148"/>
                  </a:lnTo>
                  <a:lnTo>
                    <a:pt x="586" y="147"/>
                  </a:lnTo>
                  <a:lnTo>
                    <a:pt x="582" y="144"/>
                  </a:lnTo>
                  <a:lnTo>
                    <a:pt x="579" y="144"/>
                  </a:lnTo>
                  <a:lnTo>
                    <a:pt x="575" y="143"/>
                  </a:lnTo>
                  <a:lnTo>
                    <a:pt x="572" y="142"/>
                  </a:lnTo>
                  <a:lnTo>
                    <a:pt x="568" y="140"/>
                  </a:lnTo>
                  <a:lnTo>
                    <a:pt x="567" y="140"/>
                  </a:lnTo>
                  <a:lnTo>
                    <a:pt x="563" y="140"/>
                  </a:lnTo>
                  <a:lnTo>
                    <a:pt x="561" y="140"/>
                  </a:lnTo>
                  <a:lnTo>
                    <a:pt x="554" y="138"/>
                  </a:lnTo>
                  <a:lnTo>
                    <a:pt x="548" y="136"/>
                  </a:lnTo>
                  <a:lnTo>
                    <a:pt x="541" y="134"/>
                  </a:lnTo>
                  <a:lnTo>
                    <a:pt x="534" y="131"/>
                  </a:lnTo>
                  <a:lnTo>
                    <a:pt x="528" y="130"/>
                  </a:lnTo>
                  <a:lnTo>
                    <a:pt x="521" y="127"/>
                  </a:lnTo>
                  <a:lnTo>
                    <a:pt x="514" y="124"/>
                  </a:lnTo>
                  <a:lnTo>
                    <a:pt x="508" y="123"/>
                  </a:lnTo>
                  <a:lnTo>
                    <a:pt x="501" y="120"/>
                  </a:lnTo>
                  <a:lnTo>
                    <a:pt x="495" y="118"/>
                  </a:lnTo>
                  <a:lnTo>
                    <a:pt x="488" y="116"/>
                  </a:lnTo>
                  <a:lnTo>
                    <a:pt x="482" y="115"/>
                  </a:lnTo>
                  <a:lnTo>
                    <a:pt x="475" y="112"/>
                  </a:lnTo>
                  <a:lnTo>
                    <a:pt x="469" y="111"/>
                  </a:lnTo>
                  <a:lnTo>
                    <a:pt x="462" y="110"/>
                  </a:lnTo>
                  <a:lnTo>
                    <a:pt x="456" y="108"/>
                  </a:lnTo>
                  <a:lnTo>
                    <a:pt x="449" y="106"/>
                  </a:lnTo>
                  <a:lnTo>
                    <a:pt x="442" y="103"/>
                  </a:lnTo>
                  <a:lnTo>
                    <a:pt x="436" y="102"/>
                  </a:lnTo>
                  <a:lnTo>
                    <a:pt x="429" y="100"/>
                  </a:lnTo>
                  <a:lnTo>
                    <a:pt x="422" y="98"/>
                  </a:lnTo>
                  <a:lnTo>
                    <a:pt x="416" y="96"/>
                  </a:lnTo>
                  <a:lnTo>
                    <a:pt x="409" y="95"/>
                  </a:lnTo>
                  <a:lnTo>
                    <a:pt x="403" y="94"/>
                  </a:lnTo>
                  <a:lnTo>
                    <a:pt x="396" y="91"/>
                  </a:lnTo>
                  <a:lnTo>
                    <a:pt x="390" y="90"/>
                  </a:lnTo>
                  <a:lnTo>
                    <a:pt x="383" y="88"/>
                  </a:lnTo>
                  <a:lnTo>
                    <a:pt x="377" y="87"/>
                  </a:lnTo>
                  <a:lnTo>
                    <a:pt x="370" y="84"/>
                  </a:lnTo>
                  <a:lnTo>
                    <a:pt x="364" y="83"/>
                  </a:lnTo>
                  <a:lnTo>
                    <a:pt x="357" y="82"/>
                  </a:lnTo>
                  <a:lnTo>
                    <a:pt x="351" y="82"/>
                  </a:lnTo>
                  <a:lnTo>
                    <a:pt x="344" y="79"/>
                  </a:lnTo>
                  <a:lnTo>
                    <a:pt x="337" y="78"/>
                  </a:lnTo>
                  <a:lnTo>
                    <a:pt x="331" y="76"/>
                  </a:lnTo>
                  <a:lnTo>
                    <a:pt x="324" y="75"/>
                  </a:lnTo>
                  <a:lnTo>
                    <a:pt x="317" y="74"/>
                  </a:lnTo>
                  <a:lnTo>
                    <a:pt x="311" y="71"/>
                  </a:lnTo>
                  <a:lnTo>
                    <a:pt x="304" y="70"/>
                  </a:lnTo>
                  <a:lnTo>
                    <a:pt x="297" y="70"/>
                  </a:lnTo>
                  <a:lnTo>
                    <a:pt x="291" y="67"/>
                  </a:lnTo>
                  <a:lnTo>
                    <a:pt x="284" y="67"/>
                  </a:lnTo>
                  <a:lnTo>
                    <a:pt x="277" y="64"/>
                  </a:lnTo>
                  <a:lnTo>
                    <a:pt x="271" y="63"/>
                  </a:lnTo>
                  <a:lnTo>
                    <a:pt x="264" y="62"/>
                  </a:lnTo>
                  <a:lnTo>
                    <a:pt x="257" y="60"/>
                  </a:lnTo>
                  <a:lnTo>
                    <a:pt x="251" y="59"/>
                  </a:lnTo>
                  <a:lnTo>
                    <a:pt x="244" y="58"/>
                  </a:lnTo>
                  <a:lnTo>
                    <a:pt x="237" y="56"/>
                  </a:lnTo>
                  <a:lnTo>
                    <a:pt x="230" y="55"/>
                  </a:lnTo>
                  <a:lnTo>
                    <a:pt x="223" y="54"/>
                  </a:lnTo>
                  <a:lnTo>
                    <a:pt x="217" y="52"/>
                  </a:lnTo>
                  <a:lnTo>
                    <a:pt x="210" y="51"/>
                  </a:lnTo>
                  <a:lnTo>
                    <a:pt x="203" y="50"/>
                  </a:lnTo>
                  <a:lnTo>
                    <a:pt x="197" y="48"/>
                  </a:lnTo>
                  <a:lnTo>
                    <a:pt x="190" y="48"/>
                  </a:lnTo>
                  <a:lnTo>
                    <a:pt x="183" y="46"/>
                  </a:lnTo>
                  <a:lnTo>
                    <a:pt x="177" y="46"/>
                  </a:lnTo>
                  <a:lnTo>
                    <a:pt x="170" y="44"/>
                  </a:lnTo>
                  <a:lnTo>
                    <a:pt x="163" y="43"/>
                  </a:lnTo>
                  <a:lnTo>
                    <a:pt x="157" y="42"/>
                  </a:lnTo>
                  <a:lnTo>
                    <a:pt x="150" y="42"/>
                  </a:lnTo>
                  <a:lnTo>
                    <a:pt x="143" y="39"/>
                  </a:lnTo>
                  <a:lnTo>
                    <a:pt x="137" y="39"/>
                  </a:lnTo>
                  <a:lnTo>
                    <a:pt x="131" y="40"/>
                  </a:lnTo>
                  <a:lnTo>
                    <a:pt x="126" y="43"/>
                  </a:lnTo>
                  <a:lnTo>
                    <a:pt x="121" y="44"/>
                  </a:lnTo>
                  <a:lnTo>
                    <a:pt x="116" y="47"/>
                  </a:lnTo>
                  <a:lnTo>
                    <a:pt x="111" y="50"/>
                  </a:lnTo>
                  <a:lnTo>
                    <a:pt x="106" y="51"/>
                  </a:lnTo>
                  <a:lnTo>
                    <a:pt x="101" y="54"/>
                  </a:lnTo>
                  <a:lnTo>
                    <a:pt x="96" y="56"/>
                  </a:lnTo>
                  <a:lnTo>
                    <a:pt x="90" y="58"/>
                  </a:lnTo>
                  <a:lnTo>
                    <a:pt x="85" y="60"/>
                  </a:lnTo>
                  <a:lnTo>
                    <a:pt x="79" y="62"/>
                  </a:lnTo>
                  <a:lnTo>
                    <a:pt x="74" y="64"/>
                  </a:lnTo>
                  <a:lnTo>
                    <a:pt x="69" y="64"/>
                  </a:lnTo>
                  <a:lnTo>
                    <a:pt x="64" y="67"/>
                  </a:lnTo>
                  <a:lnTo>
                    <a:pt x="59" y="67"/>
                  </a:lnTo>
                  <a:lnTo>
                    <a:pt x="54" y="68"/>
                  </a:lnTo>
                  <a:lnTo>
                    <a:pt x="49" y="71"/>
                  </a:lnTo>
                  <a:lnTo>
                    <a:pt x="47" y="75"/>
                  </a:lnTo>
                  <a:lnTo>
                    <a:pt x="43" y="79"/>
                  </a:lnTo>
                  <a:lnTo>
                    <a:pt x="42" y="83"/>
                  </a:lnTo>
                  <a:lnTo>
                    <a:pt x="39" y="88"/>
                  </a:lnTo>
                  <a:lnTo>
                    <a:pt x="37" y="92"/>
                  </a:lnTo>
                  <a:lnTo>
                    <a:pt x="35" y="96"/>
                  </a:lnTo>
                  <a:lnTo>
                    <a:pt x="34" y="102"/>
                  </a:lnTo>
                  <a:lnTo>
                    <a:pt x="32" y="106"/>
                  </a:lnTo>
                  <a:lnTo>
                    <a:pt x="30" y="110"/>
                  </a:lnTo>
                  <a:lnTo>
                    <a:pt x="28" y="114"/>
                  </a:lnTo>
                  <a:lnTo>
                    <a:pt x="26" y="116"/>
                  </a:lnTo>
                  <a:lnTo>
                    <a:pt x="23" y="119"/>
                  </a:lnTo>
                  <a:lnTo>
                    <a:pt x="20" y="122"/>
                  </a:lnTo>
                  <a:lnTo>
                    <a:pt x="17" y="123"/>
                  </a:lnTo>
                  <a:lnTo>
                    <a:pt x="13" y="124"/>
                  </a:lnTo>
                  <a:lnTo>
                    <a:pt x="9" y="120"/>
                  </a:lnTo>
                  <a:lnTo>
                    <a:pt x="5" y="115"/>
                  </a:lnTo>
                  <a:lnTo>
                    <a:pt x="2" y="111"/>
                  </a:lnTo>
                  <a:lnTo>
                    <a:pt x="0" y="108"/>
                  </a:lnTo>
                  <a:lnTo>
                    <a:pt x="1" y="102"/>
                  </a:lnTo>
                  <a:lnTo>
                    <a:pt x="2" y="95"/>
                  </a:lnTo>
                  <a:lnTo>
                    <a:pt x="3" y="88"/>
                  </a:lnTo>
                  <a:lnTo>
                    <a:pt x="5" y="82"/>
                  </a:lnTo>
                  <a:lnTo>
                    <a:pt x="6" y="75"/>
                  </a:lnTo>
                  <a:lnTo>
                    <a:pt x="7" y="68"/>
                  </a:lnTo>
                  <a:lnTo>
                    <a:pt x="9" y="63"/>
                  </a:lnTo>
                  <a:lnTo>
                    <a:pt x="11" y="58"/>
                  </a:lnTo>
                  <a:lnTo>
                    <a:pt x="13" y="52"/>
                  </a:lnTo>
                  <a:lnTo>
                    <a:pt x="15" y="47"/>
                  </a:lnTo>
                  <a:lnTo>
                    <a:pt x="18" y="43"/>
                  </a:lnTo>
                  <a:lnTo>
                    <a:pt x="22" y="39"/>
                  </a:lnTo>
                  <a:lnTo>
                    <a:pt x="25" y="35"/>
                  </a:lnTo>
                  <a:lnTo>
                    <a:pt x="29" y="32"/>
                  </a:lnTo>
                  <a:lnTo>
                    <a:pt x="32" y="30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1" y="28"/>
                  </a:lnTo>
                  <a:lnTo>
                    <a:pt x="45" y="22"/>
                  </a:lnTo>
                  <a:lnTo>
                    <a:pt x="51" y="18"/>
                  </a:lnTo>
                  <a:lnTo>
                    <a:pt x="54" y="15"/>
                  </a:lnTo>
                  <a:lnTo>
                    <a:pt x="57" y="15"/>
                  </a:lnTo>
                  <a:lnTo>
                    <a:pt x="60" y="12"/>
                  </a:lnTo>
                  <a:lnTo>
                    <a:pt x="63" y="12"/>
                  </a:lnTo>
                  <a:lnTo>
                    <a:pt x="69" y="10"/>
                  </a:lnTo>
                  <a:lnTo>
                    <a:pt x="75" y="8"/>
                  </a:lnTo>
                  <a:lnTo>
                    <a:pt x="81" y="4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1D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57" name="Freeform 17"/>
            <p:cNvSpPr>
              <a:spLocks/>
            </p:cNvSpPr>
            <p:nvPr/>
          </p:nvSpPr>
          <p:spPr bwMode="auto">
            <a:xfrm>
              <a:off x="4382" y="3411"/>
              <a:ext cx="26" cy="42"/>
            </a:xfrm>
            <a:custGeom>
              <a:avLst/>
              <a:gdLst>
                <a:gd name="T0" fmla="*/ 8 w 78"/>
                <a:gd name="T1" fmla="*/ 163 h 167"/>
                <a:gd name="T2" fmla="*/ 34 w 78"/>
                <a:gd name="T3" fmla="*/ 93 h 167"/>
                <a:gd name="T4" fmla="*/ 35 w 78"/>
                <a:gd name="T5" fmla="*/ 92 h 167"/>
                <a:gd name="T6" fmla="*/ 38 w 78"/>
                <a:gd name="T7" fmla="*/ 91 h 167"/>
                <a:gd name="T8" fmla="*/ 40 w 78"/>
                <a:gd name="T9" fmla="*/ 88 h 167"/>
                <a:gd name="T10" fmla="*/ 42 w 78"/>
                <a:gd name="T11" fmla="*/ 87 h 167"/>
                <a:gd name="T12" fmla="*/ 45 w 78"/>
                <a:gd name="T13" fmla="*/ 84 h 167"/>
                <a:gd name="T14" fmla="*/ 49 w 78"/>
                <a:gd name="T15" fmla="*/ 83 h 167"/>
                <a:gd name="T16" fmla="*/ 51 w 78"/>
                <a:gd name="T17" fmla="*/ 79 h 167"/>
                <a:gd name="T18" fmla="*/ 55 w 78"/>
                <a:gd name="T19" fmla="*/ 76 h 167"/>
                <a:gd name="T20" fmla="*/ 58 w 78"/>
                <a:gd name="T21" fmla="*/ 72 h 167"/>
                <a:gd name="T22" fmla="*/ 61 w 78"/>
                <a:gd name="T23" fmla="*/ 69 h 167"/>
                <a:gd name="T24" fmla="*/ 64 w 78"/>
                <a:gd name="T25" fmla="*/ 64 h 167"/>
                <a:gd name="T26" fmla="*/ 67 w 78"/>
                <a:gd name="T27" fmla="*/ 59 h 167"/>
                <a:gd name="T28" fmla="*/ 70 w 78"/>
                <a:gd name="T29" fmla="*/ 53 h 167"/>
                <a:gd name="T30" fmla="*/ 74 w 78"/>
                <a:gd name="T31" fmla="*/ 48 h 167"/>
                <a:gd name="T32" fmla="*/ 75 w 78"/>
                <a:gd name="T33" fmla="*/ 43 h 167"/>
                <a:gd name="T34" fmla="*/ 76 w 78"/>
                <a:gd name="T35" fmla="*/ 37 h 167"/>
                <a:gd name="T36" fmla="*/ 77 w 78"/>
                <a:gd name="T37" fmla="*/ 33 h 167"/>
                <a:gd name="T38" fmla="*/ 78 w 78"/>
                <a:gd name="T39" fmla="*/ 28 h 167"/>
                <a:gd name="T40" fmla="*/ 78 w 78"/>
                <a:gd name="T41" fmla="*/ 20 h 167"/>
                <a:gd name="T42" fmla="*/ 77 w 78"/>
                <a:gd name="T43" fmla="*/ 13 h 167"/>
                <a:gd name="T44" fmla="*/ 75 w 78"/>
                <a:gd name="T45" fmla="*/ 7 h 167"/>
                <a:gd name="T46" fmla="*/ 74 w 78"/>
                <a:gd name="T47" fmla="*/ 4 h 167"/>
                <a:gd name="T48" fmla="*/ 72 w 78"/>
                <a:gd name="T49" fmla="*/ 0 h 167"/>
                <a:gd name="T50" fmla="*/ 72 w 78"/>
                <a:gd name="T51" fmla="*/ 0 h 167"/>
                <a:gd name="T52" fmla="*/ 71 w 78"/>
                <a:gd name="T53" fmla="*/ 0 h 167"/>
                <a:gd name="T54" fmla="*/ 69 w 78"/>
                <a:gd name="T55" fmla="*/ 1 h 167"/>
                <a:gd name="T56" fmla="*/ 66 w 78"/>
                <a:gd name="T57" fmla="*/ 4 h 167"/>
                <a:gd name="T58" fmla="*/ 64 w 78"/>
                <a:gd name="T59" fmla="*/ 8 h 167"/>
                <a:gd name="T60" fmla="*/ 60 w 78"/>
                <a:gd name="T61" fmla="*/ 13 h 167"/>
                <a:gd name="T62" fmla="*/ 55 w 78"/>
                <a:gd name="T63" fmla="*/ 19 h 167"/>
                <a:gd name="T64" fmla="*/ 51 w 78"/>
                <a:gd name="T65" fmla="*/ 25 h 167"/>
                <a:gd name="T66" fmla="*/ 46 w 78"/>
                <a:gd name="T67" fmla="*/ 32 h 167"/>
                <a:gd name="T68" fmla="*/ 41 w 78"/>
                <a:gd name="T69" fmla="*/ 37 h 167"/>
                <a:gd name="T70" fmla="*/ 36 w 78"/>
                <a:gd name="T71" fmla="*/ 44 h 167"/>
                <a:gd name="T72" fmla="*/ 32 w 78"/>
                <a:gd name="T73" fmla="*/ 49 h 167"/>
                <a:gd name="T74" fmla="*/ 29 w 78"/>
                <a:gd name="T75" fmla="*/ 55 h 167"/>
                <a:gd name="T76" fmla="*/ 25 w 78"/>
                <a:gd name="T77" fmla="*/ 60 h 167"/>
                <a:gd name="T78" fmla="*/ 22 w 78"/>
                <a:gd name="T79" fmla="*/ 65 h 167"/>
                <a:gd name="T80" fmla="*/ 21 w 78"/>
                <a:gd name="T81" fmla="*/ 69 h 167"/>
                <a:gd name="T82" fmla="*/ 21 w 78"/>
                <a:gd name="T83" fmla="*/ 72 h 167"/>
                <a:gd name="T84" fmla="*/ 21 w 78"/>
                <a:gd name="T85" fmla="*/ 79 h 167"/>
                <a:gd name="T86" fmla="*/ 24 w 78"/>
                <a:gd name="T87" fmla="*/ 85 h 167"/>
                <a:gd name="T88" fmla="*/ 25 w 78"/>
                <a:gd name="T89" fmla="*/ 91 h 167"/>
                <a:gd name="T90" fmla="*/ 26 w 78"/>
                <a:gd name="T91" fmla="*/ 93 h 167"/>
                <a:gd name="T92" fmla="*/ 0 w 78"/>
                <a:gd name="T93" fmla="*/ 167 h 167"/>
                <a:gd name="T94" fmla="*/ 8 w 78"/>
                <a:gd name="T95" fmla="*/ 163 h 167"/>
                <a:gd name="T96" fmla="*/ 8 w 78"/>
                <a:gd name="T97" fmla="*/ 163 h 16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8"/>
                <a:gd name="T148" fmla="*/ 0 h 167"/>
                <a:gd name="T149" fmla="*/ 78 w 78"/>
                <a:gd name="T150" fmla="*/ 167 h 16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8" h="167">
                  <a:moveTo>
                    <a:pt x="8" y="163"/>
                  </a:moveTo>
                  <a:lnTo>
                    <a:pt x="34" y="93"/>
                  </a:lnTo>
                  <a:lnTo>
                    <a:pt x="35" y="92"/>
                  </a:lnTo>
                  <a:lnTo>
                    <a:pt x="38" y="91"/>
                  </a:lnTo>
                  <a:lnTo>
                    <a:pt x="40" y="88"/>
                  </a:lnTo>
                  <a:lnTo>
                    <a:pt x="42" y="87"/>
                  </a:lnTo>
                  <a:lnTo>
                    <a:pt x="45" y="84"/>
                  </a:lnTo>
                  <a:lnTo>
                    <a:pt x="49" y="83"/>
                  </a:lnTo>
                  <a:lnTo>
                    <a:pt x="51" y="79"/>
                  </a:lnTo>
                  <a:lnTo>
                    <a:pt x="55" y="76"/>
                  </a:lnTo>
                  <a:lnTo>
                    <a:pt x="58" y="72"/>
                  </a:lnTo>
                  <a:lnTo>
                    <a:pt x="61" y="69"/>
                  </a:lnTo>
                  <a:lnTo>
                    <a:pt x="64" y="64"/>
                  </a:lnTo>
                  <a:lnTo>
                    <a:pt x="67" y="59"/>
                  </a:lnTo>
                  <a:lnTo>
                    <a:pt x="70" y="53"/>
                  </a:lnTo>
                  <a:lnTo>
                    <a:pt x="74" y="48"/>
                  </a:lnTo>
                  <a:lnTo>
                    <a:pt x="75" y="43"/>
                  </a:lnTo>
                  <a:lnTo>
                    <a:pt x="76" y="37"/>
                  </a:lnTo>
                  <a:lnTo>
                    <a:pt x="77" y="33"/>
                  </a:lnTo>
                  <a:lnTo>
                    <a:pt x="78" y="28"/>
                  </a:lnTo>
                  <a:lnTo>
                    <a:pt x="78" y="20"/>
                  </a:lnTo>
                  <a:lnTo>
                    <a:pt x="77" y="13"/>
                  </a:lnTo>
                  <a:lnTo>
                    <a:pt x="75" y="7"/>
                  </a:lnTo>
                  <a:lnTo>
                    <a:pt x="74" y="4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1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0" y="13"/>
                  </a:lnTo>
                  <a:lnTo>
                    <a:pt x="55" y="19"/>
                  </a:lnTo>
                  <a:lnTo>
                    <a:pt x="51" y="25"/>
                  </a:lnTo>
                  <a:lnTo>
                    <a:pt x="46" y="32"/>
                  </a:lnTo>
                  <a:lnTo>
                    <a:pt x="41" y="37"/>
                  </a:lnTo>
                  <a:lnTo>
                    <a:pt x="36" y="44"/>
                  </a:lnTo>
                  <a:lnTo>
                    <a:pt x="32" y="49"/>
                  </a:lnTo>
                  <a:lnTo>
                    <a:pt x="29" y="55"/>
                  </a:lnTo>
                  <a:lnTo>
                    <a:pt x="25" y="60"/>
                  </a:lnTo>
                  <a:lnTo>
                    <a:pt x="22" y="65"/>
                  </a:lnTo>
                  <a:lnTo>
                    <a:pt x="21" y="69"/>
                  </a:lnTo>
                  <a:lnTo>
                    <a:pt x="21" y="72"/>
                  </a:lnTo>
                  <a:lnTo>
                    <a:pt x="21" y="79"/>
                  </a:lnTo>
                  <a:lnTo>
                    <a:pt x="24" y="85"/>
                  </a:lnTo>
                  <a:lnTo>
                    <a:pt x="25" y="91"/>
                  </a:lnTo>
                  <a:lnTo>
                    <a:pt x="26" y="93"/>
                  </a:lnTo>
                  <a:lnTo>
                    <a:pt x="0" y="167"/>
                  </a:lnTo>
                  <a:lnTo>
                    <a:pt x="8" y="163"/>
                  </a:lnTo>
                  <a:close/>
                </a:path>
              </a:pathLst>
            </a:custGeom>
            <a:solidFill>
              <a:srgbClr val="D1D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58" name="Freeform 18"/>
            <p:cNvSpPr>
              <a:spLocks/>
            </p:cNvSpPr>
            <p:nvPr/>
          </p:nvSpPr>
          <p:spPr bwMode="auto">
            <a:xfrm>
              <a:off x="4351" y="3399"/>
              <a:ext cx="32" cy="53"/>
            </a:xfrm>
            <a:custGeom>
              <a:avLst/>
              <a:gdLst>
                <a:gd name="T0" fmla="*/ 8 w 95"/>
                <a:gd name="T1" fmla="*/ 209 h 212"/>
                <a:gd name="T2" fmla="*/ 40 w 95"/>
                <a:gd name="T3" fmla="*/ 116 h 212"/>
                <a:gd name="T4" fmla="*/ 41 w 95"/>
                <a:gd name="T5" fmla="*/ 115 h 212"/>
                <a:gd name="T6" fmla="*/ 45 w 95"/>
                <a:gd name="T7" fmla="*/ 113 h 212"/>
                <a:gd name="T8" fmla="*/ 46 w 95"/>
                <a:gd name="T9" fmla="*/ 112 h 212"/>
                <a:gd name="T10" fmla="*/ 50 w 95"/>
                <a:gd name="T11" fmla="*/ 111 h 212"/>
                <a:gd name="T12" fmla="*/ 53 w 95"/>
                <a:gd name="T13" fmla="*/ 108 h 212"/>
                <a:gd name="T14" fmla="*/ 57 w 95"/>
                <a:gd name="T15" fmla="*/ 107 h 212"/>
                <a:gd name="T16" fmla="*/ 60 w 95"/>
                <a:gd name="T17" fmla="*/ 103 h 212"/>
                <a:gd name="T18" fmla="*/ 65 w 95"/>
                <a:gd name="T19" fmla="*/ 100 h 212"/>
                <a:gd name="T20" fmla="*/ 68 w 95"/>
                <a:gd name="T21" fmla="*/ 96 h 212"/>
                <a:gd name="T22" fmla="*/ 72 w 95"/>
                <a:gd name="T23" fmla="*/ 92 h 212"/>
                <a:gd name="T24" fmla="*/ 76 w 95"/>
                <a:gd name="T25" fmla="*/ 87 h 212"/>
                <a:gd name="T26" fmla="*/ 80 w 95"/>
                <a:gd name="T27" fmla="*/ 81 h 212"/>
                <a:gd name="T28" fmla="*/ 84 w 95"/>
                <a:gd name="T29" fmla="*/ 75 h 212"/>
                <a:gd name="T30" fmla="*/ 88 w 95"/>
                <a:gd name="T31" fmla="*/ 69 h 212"/>
                <a:gd name="T32" fmla="*/ 90 w 95"/>
                <a:gd name="T33" fmla="*/ 61 h 212"/>
                <a:gd name="T34" fmla="*/ 92 w 95"/>
                <a:gd name="T35" fmla="*/ 55 h 212"/>
                <a:gd name="T36" fmla="*/ 93 w 95"/>
                <a:gd name="T37" fmla="*/ 48 h 212"/>
                <a:gd name="T38" fmla="*/ 94 w 95"/>
                <a:gd name="T39" fmla="*/ 43 h 212"/>
                <a:gd name="T40" fmla="*/ 94 w 95"/>
                <a:gd name="T41" fmla="*/ 36 h 212"/>
                <a:gd name="T42" fmla="*/ 95 w 95"/>
                <a:gd name="T43" fmla="*/ 31 h 212"/>
                <a:gd name="T44" fmla="*/ 94 w 95"/>
                <a:gd name="T45" fmla="*/ 25 h 212"/>
                <a:gd name="T46" fmla="*/ 94 w 95"/>
                <a:gd name="T47" fmla="*/ 20 h 212"/>
                <a:gd name="T48" fmla="*/ 93 w 95"/>
                <a:gd name="T49" fmla="*/ 15 h 212"/>
                <a:gd name="T50" fmla="*/ 92 w 95"/>
                <a:gd name="T51" fmla="*/ 11 h 212"/>
                <a:gd name="T52" fmla="*/ 91 w 95"/>
                <a:gd name="T53" fmla="*/ 7 h 212"/>
                <a:gd name="T54" fmla="*/ 90 w 95"/>
                <a:gd name="T55" fmla="*/ 4 h 212"/>
                <a:gd name="T56" fmla="*/ 89 w 95"/>
                <a:gd name="T57" fmla="*/ 0 h 212"/>
                <a:gd name="T58" fmla="*/ 89 w 95"/>
                <a:gd name="T59" fmla="*/ 0 h 212"/>
                <a:gd name="T60" fmla="*/ 87 w 95"/>
                <a:gd name="T61" fmla="*/ 0 h 212"/>
                <a:gd name="T62" fmla="*/ 86 w 95"/>
                <a:gd name="T63" fmla="*/ 1 h 212"/>
                <a:gd name="T64" fmla="*/ 82 w 95"/>
                <a:gd name="T65" fmla="*/ 4 h 212"/>
                <a:gd name="T66" fmla="*/ 79 w 95"/>
                <a:gd name="T67" fmla="*/ 9 h 212"/>
                <a:gd name="T68" fmla="*/ 74 w 95"/>
                <a:gd name="T69" fmla="*/ 15 h 212"/>
                <a:gd name="T70" fmla="*/ 70 w 95"/>
                <a:gd name="T71" fmla="*/ 21 h 212"/>
                <a:gd name="T72" fmla="*/ 64 w 95"/>
                <a:gd name="T73" fmla="*/ 28 h 212"/>
                <a:gd name="T74" fmla="*/ 59 w 95"/>
                <a:gd name="T75" fmla="*/ 35 h 212"/>
                <a:gd name="T76" fmla="*/ 53 w 95"/>
                <a:gd name="T77" fmla="*/ 41 h 212"/>
                <a:gd name="T78" fmla="*/ 48 w 95"/>
                <a:gd name="T79" fmla="*/ 49 h 212"/>
                <a:gd name="T80" fmla="*/ 43 w 95"/>
                <a:gd name="T81" fmla="*/ 56 h 212"/>
                <a:gd name="T82" fmla="*/ 39 w 95"/>
                <a:gd name="T83" fmla="*/ 63 h 212"/>
                <a:gd name="T84" fmla="*/ 35 w 95"/>
                <a:gd name="T85" fmla="*/ 68 h 212"/>
                <a:gd name="T86" fmla="*/ 32 w 95"/>
                <a:gd name="T87" fmla="*/ 73 h 212"/>
                <a:gd name="T88" fmla="*/ 30 w 95"/>
                <a:gd name="T89" fmla="*/ 79 h 212"/>
                <a:gd name="T90" fmla="*/ 30 w 95"/>
                <a:gd name="T91" fmla="*/ 81 h 212"/>
                <a:gd name="T92" fmla="*/ 29 w 95"/>
                <a:gd name="T93" fmla="*/ 87 h 212"/>
                <a:gd name="T94" fmla="*/ 30 w 95"/>
                <a:gd name="T95" fmla="*/ 92 h 212"/>
                <a:gd name="T96" fmla="*/ 30 w 95"/>
                <a:gd name="T97" fmla="*/ 97 h 212"/>
                <a:gd name="T98" fmla="*/ 31 w 95"/>
                <a:gd name="T99" fmla="*/ 103 h 212"/>
                <a:gd name="T100" fmla="*/ 32 w 95"/>
                <a:gd name="T101" fmla="*/ 107 h 212"/>
                <a:gd name="T102" fmla="*/ 33 w 95"/>
                <a:gd name="T103" fmla="*/ 112 h 212"/>
                <a:gd name="T104" fmla="*/ 34 w 95"/>
                <a:gd name="T105" fmla="*/ 113 h 212"/>
                <a:gd name="T106" fmla="*/ 34 w 95"/>
                <a:gd name="T107" fmla="*/ 115 h 212"/>
                <a:gd name="T108" fmla="*/ 0 w 95"/>
                <a:gd name="T109" fmla="*/ 212 h 212"/>
                <a:gd name="T110" fmla="*/ 8 w 95"/>
                <a:gd name="T111" fmla="*/ 209 h 212"/>
                <a:gd name="T112" fmla="*/ 8 w 95"/>
                <a:gd name="T113" fmla="*/ 209 h 2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5"/>
                <a:gd name="T172" fmla="*/ 0 h 212"/>
                <a:gd name="T173" fmla="*/ 95 w 95"/>
                <a:gd name="T174" fmla="*/ 212 h 2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5" h="212">
                  <a:moveTo>
                    <a:pt x="8" y="209"/>
                  </a:moveTo>
                  <a:lnTo>
                    <a:pt x="40" y="116"/>
                  </a:lnTo>
                  <a:lnTo>
                    <a:pt x="41" y="115"/>
                  </a:lnTo>
                  <a:lnTo>
                    <a:pt x="45" y="113"/>
                  </a:lnTo>
                  <a:lnTo>
                    <a:pt x="46" y="112"/>
                  </a:lnTo>
                  <a:lnTo>
                    <a:pt x="50" y="111"/>
                  </a:lnTo>
                  <a:lnTo>
                    <a:pt x="53" y="108"/>
                  </a:lnTo>
                  <a:lnTo>
                    <a:pt x="57" y="107"/>
                  </a:lnTo>
                  <a:lnTo>
                    <a:pt x="60" y="103"/>
                  </a:lnTo>
                  <a:lnTo>
                    <a:pt x="65" y="100"/>
                  </a:lnTo>
                  <a:lnTo>
                    <a:pt x="68" y="96"/>
                  </a:lnTo>
                  <a:lnTo>
                    <a:pt x="72" y="92"/>
                  </a:lnTo>
                  <a:lnTo>
                    <a:pt x="76" y="87"/>
                  </a:lnTo>
                  <a:lnTo>
                    <a:pt x="80" y="81"/>
                  </a:lnTo>
                  <a:lnTo>
                    <a:pt x="84" y="75"/>
                  </a:lnTo>
                  <a:lnTo>
                    <a:pt x="88" y="69"/>
                  </a:lnTo>
                  <a:lnTo>
                    <a:pt x="90" y="61"/>
                  </a:lnTo>
                  <a:lnTo>
                    <a:pt x="92" y="55"/>
                  </a:lnTo>
                  <a:lnTo>
                    <a:pt x="93" y="48"/>
                  </a:lnTo>
                  <a:lnTo>
                    <a:pt x="94" y="43"/>
                  </a:lnTo>
                  <a:lnTo>
                    <a:pt x="94" y="36"/>
                  </a:lnTo>
                  <a:lnTo>
                    <a:pt x="95" y="31"/>
                  </a:lnTo>
                  <a:lnTo>
                    <a:pt x="94" y="25"/>
                  </a:lnTo>
                  <a:lnTo>
                    <a:pt x="94" y="20"/>
                  </a:lnTo>
                  <a:lnTo>
                    <a:pt x="93" y="15"/>
                  </a:lnTo>
                  <a:lnTo>
                    <a:pt x="92" y="11"/>
                  </a:lnTo>
                  <a:lnTo>
                    <a:pt x="91" y="7"/>
                  </a:lnTo>
                  <a:lnTo>
                    <a:pt x="90" y="4"/>
                  </a:lnTo>
                  <a:lnTo>
                    <a:pt x="89" y="0"/>
                  </a:lnTo>
                  <a:lnTo>
                    <a:pt x="87" y="0"/>
                  </a:lnTo>
                  <a:lnTo>
                    <a:pt x="86" y="1"/>
                  </a:lnTo>
                  <a:lnTo>
                    <a:pt x="82" y="4"/>
                  </a:lnTo>
                  <a:lnTo>
                    <a:pt x="79" y="9"/>
                  </a:lnTo>
                  <a:lnTo>
                    <a:pt x="74" y="15"/>
                  </a:lnTo>
                  <a:lnTo>
                    <a:pt x="70" y="21"/>
                  </a:lnTo>
                  <a:lnTo>
                    <a:pt x="64" y="28"/>
                  </a:lnTo>
                  <a:lnTo>
                    <a:pt x="59" y="35"/>
                  </a:lnTo>
                  <a:lnTo>
                    <a:pt x="53" y="41"/>
                  </a:lnTo>
                  <a:lnTo>
                    <a:pt x="48" y="49"/>
                  </a:lnTo>
                  <a:lnTo>
                    <a:pt x="43" y="56"/>
                  </a:lnTo>
                  <a:lnTo>
                    <a:pt x="39" y="63"/>
                  </a:lnTo>
                  <a:lnTo>
                    <a:pt x="35" y="68"/>
                  </a:lnTo>
                  <a:lnTo>
                    <a:pt x="32" y="73"/>
                  </a:lnTo>
                  <a:lnTo>
                    <a:pt x="30" y="79"/>
                  </a:lnTo>
                  <a:lnTo>
                    <a:pt x="30" y="81"/>
                  </a:lnTo>
                  <a:lnTo>
                    <a:pt x="29" y="87"/>
                  </a:lnTo>
                  <a:lnTo>
                    <a:pt x="30" y="92"/>
                  </a:lnTo>
                  <a:lnTo>
                    <a:pt x="30" y="97"/>
                  </a:lnTo>
                  <a:lnTo>
                    <a:pt x="31" y="103"/>
                  </a:lnTo>
                  <a:lnTo>
                    <a:pt x="32" y="107"/>
                  </a:lnTo>
                  <a:lnTo>
                    <a:pt x="33" y="112"/>
                  </a:lnTo>
                  <a:lnTo>
                    <a:pt x="34" y="113"/>
                  </a:lnTo>
                  <a:lnTo>
                    <a:pt x="34" y="115"/>
                  </a:lnTo>
                  <a:lnTo>
                    <a:pt x="0" y="212"/>
                  </a:lnTo>
                  <a:lnTo>
                    <a:pt x="8" y="209"/>
                  </a:lnTo>
                  <a:close/>
                </a:path>
              </a:pathLst>
            </a:custGeom>
            <a:solidFill>
              <a:srgbClr val="D1D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59" name="Freeform 19"/>
            <p:cNvSpPr>
              <a:spLocks/>
            </p:cNvSpPr>
            <p:nvPr/>
          </p:nvSpPr>
          <p:spPr bwMode="auto">
            <a:xfrm>
              <a:off x="4366" y="3399"/>
              <a:ext cx="32" cy="55"/>
            </a:xfrm>
            <a:custGeom>
              <a:avLst/>
              <a:gdLst>
                <a:gd name="T0" fmla="*/ 6 w 94"/>
                <a:gd name="T1" fmla="*/ 219 h 219"/>
                <a:gd name="T2" fmla="*/ 42 w 94"/>
                <a:gd name="T3" fmla="*/ 120 h 219"/>
                <a:gd name="T4" fmla="*/ 43 w 94"/>
                <a:gd name="T5" fmla="*/ 119 h 219"/>
                <a:gd name="T6" fmla="*/ 46 w 94"/>
                <a:gd name="T7" fmla="*/ 117 h 219"/>
                <a:gd name="T8" fmla="*/ 49 w 94"/>
                <a:gd name="T9" fmla="*/ 115 h 219"/>
                <a:gd name="T10" fmla="*/ 52 w 94"/>
                <a:gd name="T11" fmla="*/ 112 h 219"/>
                <a:gd name="T12" fmla="*/ 55 w 94"/>
                <a:gd name="T13" fmla="*/ 111 h 219"/>
                <a:gd name="T14" fmla="*/ 59 w 94"/>
                <a:gd name="T15" fmla="*/ 108 h 219"/>
                <a:gd name="T16" fmla="*/ 62 w 94"/>
                <a:gd name="T17" fmla="*/ 104 h 219"/>
                <a:gd name="T18" fmla="*/ 66 w 94"/>
                <a:gd name="T19" fmla="*/ 100 h 219"/>
                <a:gd name="T20" fmla="*/ 69 w 94"/>
                <a:gd name="T21" fmla="*/ 96 h 219"/>
                <a:gd name="T22" fmla="*/ 74 w 94"/>
                <a:gd name="T23" fmla="*/ 92 h 219"/>
                <a:gd name="T24" fmla="*/ 77 w 94"/>
                <a:gd name="T25" fmla="*/ 85 h 219"/>
                <a:gd name="T26" fmla="*/ 81 w 94"/>
                <a:gd name="T27" fmla="*/ 80 h 219"/>
                <a:gd name="T28" fmla="*/ 84 w 94"/>
                <a:gd name="T29" fmla="*/ 73 h 219"/>
                <a:gd name="T30" fmla="*/ 88 w 94"/>
                <a:gd name="T31" fmla="*/ 67 h 219"/>
                <a:gd name="T32" fmla="*/ 90 w 94"/>
                <a:gd name="T33" fmla="*/ 60 h 219"/>
                <a:gd name="T34" fmla="*/ 92 w 94"/>
                <a:gd name="T35" fmla="*/ 53 h 219"/>
                <a:gd name="T36" fmla="*/ 93 w 94"/>
                <a:gd name="T37" fmla="*/ 47 h 219"/>
                <a:gd name="T38" fmla="*/ 94 w 94"/>
                <a:gd name="T39" fmla="*/ 41 h 219"/>
                <a:gd name="T40" fmla="*/ 94 w 94"/>
                <a:gd name="T41" fmla="*/ 35 h 219"/>
                <a:gd name="T42" fmla="*/ 94 w 94"/>
                <a:gd name="T43" fmla="*/ 29 h 219"/>
                <a:gd name="T44" fmla="*/ 94 w 94"/>
                <a:gd name="T45" fmla="*/ 24 h 219"/>
                <a:gd name="T46" fmla="*/ 93 w 94"/>
                <a:gd name="T47" fmla="*/ 20 h 219"/>
                <a:gd name="T48" fmla="*/ 92 w 94"/>
                <a:gd name="T49" fmla="*/ 15 h 219"/>
                <a:gd name="T50" fmla="*/ 90 w 94"/>
                <a:gd name="T51" fmla="*/ 11 h 219"/>
                <a:gd name="T52" fmla="*/ 89 w 94"/>
                <a:gd name="T53" fmla="*/ 7 h 219"/>
                <a:gd name="T54" fmla="*/ 89 w 94"/>
                <a:gd name="T55" fmla="*/ 4 h 219"/>
                <a:gd name="T56" fmla="*/ 87 w 94"/>
                <a:gd name="T57" fmla="*/ 0 h 219"/>
                <a:gd name="T58" fmla="*/ 87 w 94"/>
                <a:gd name="T59" fmla="*/ 0 h 219"/>
                <a:gd name="T60" fmla="*/ 85 w 94"/>
                <a:gd name="T61" fmla="*/ 0 h 219"/>
                <a:gd name="T62" fmla="*/ 84 w 94"/>
                <a:gd name="T63" fmla="*/ 3 h 219"/>
                <a:gd name="T64" fmla="*/ 80 w 94"/>
                <a:gd name="T65" fmla="*/ 5 h 219"/>
                <a:gd name="T66" fmla="*/ 77 w 94"/>
                <a:gd name="T67" fmla="*/ 11 h 219"/>
                <a:gd name="T68" fmla="*/ 72 w 94"/>
                <a:gd name="T69" fmla="*/ 16 h 219"/>
                <a:gd name="T70" fmla="*/ 68 w 94"/>
                <a:gd name="T71" fmla="*/ 23 h 219"/>
                <a:gd name="T72" fmla="*/ 62 w 94"/>
                <a:gd name="T73" fmla="*/ 29 h 219"/>
                <a:gd name="T74" fmla="*/ 57 w 94"/>
                <a:gd name="T75" fmla="*/ 36 h 219"/>
                <a:gd name="T76" fmla="*/ 51 w 94"/>
                <a:gd name="T77" fmla="*/ 43 h 219"/>
                <a:gd name="T78" fmla="*/ 46 w 94"/>
                <a:gd name="T79" fmla="*/ 51 h 219"/>
                <a:gd name="T80" fmla="*/ 40 w 94"/>
                <a:gd name="T81" fmla="*/ 59 h 219"/>
                <a:gd name="T82" fmla="*/ 36 w 94"/>
                <a:gd name="T83" fmla="*/ 65 h 219"/>
                <a:gd name="T84" fmla="*/ 33 w 94"/>
                <a:gd name="T85" fmla="*/ 72 h 219"/>
                <a:gd name="T86" fmla="*/ 30 w 94"/>
                <a:gd name="T87" fmla="*/ 77 h 219"/>
                <a:gd name="T88" fmla="*/ 28 w 94"/>
                <a:gd name="T89" fmla="*/ 81 h 219"/>
                <a:gd name="T90" fmla="*/ 28 w 94"/>
                <a:gd name="T91" fmla="*/ 85 h 219"/>
                <a:gd name="T92" fmla="*/ 27 w 94"/>
                <a:gd name="T93" fmla="*/ 89 h 219"/>
                <a:gd name="T94" fmla="*/ 28 w 94"/>
                <a:gd name="T95" fmla="*/ 96 h 219"/>
                <a:gd name="T96" fmla="*/ 28 w 94"/>
                <a:gd name="T97" fmla="*/ 100 h 219"/>
                <a:gd name="T98" fmla="*/ 30 w 94"/>
                <a:gd name="T99" fmla="*/ 107 h 219"/>
                <a:gd name="T100" fmla="*/ 31 w 94"/>
                <a:gd name="T101" fmla="*/ 111 h 219"/>
                <a:gd name="T102" fmla="*/ 32 w 94"/>
                <a:gd name="T103" fmla="*/ 113 h 219"/>
                <a:gd name="T104" fmla="*/ 33 w 94"/>
                <a:gd name="T105" fmla="*/ 116 h 219"/>
                <a:gd name="T106" fmla="*/ 33 w 94"/>
                <a:gd name="T107" fmla="*/ 117 h 219"/>
                <a:gd name="T108" fmla="*/ 0 w 94"/>
                <a:gd name="T109" fmla="*/ 217 h 219"/>
                <a:gd name="T110" fmla="*/ 6 w 94"/>
                <a:gd name="T111" fmla="*/ 219 h 219"/>
                <a:gd name="T112" fmla="*/ 6 w 94"/>
                <a:gd name="T113" fmla="*/ 219 h 2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219"/>
                <a:gd name="T173" fmla="*/ 94 w 94"/>
                <a:gd name="T174" fmla="*/ 219 h 21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219">
                  <a:moveTo>
                    <a:pt x="6" y="219"/>
                  </a:moveTo>
                  <a:lnTo>
                    <a:pt x="42" y="120"/>
                  </a:lnTo>
                  <a:lnTo>
                    <a:pt x="43" y="119"/>
                  </a:lnTo>
                  <a:lnTo>
                    <a:pt x="46" y="117"/>
                  </a:lnTo>
                  <a:lnTo>
                    <a:pt x="49" y="115"/>
                  </a:lnTo>
                  <a:lnTo>
                    <a:pt x="52" y="112"/>
                  </a:lnTo>
                  <a:lnTo>
                    <a:pt x="55" y="111"/>
                  </a:lnTo>
                  <a:lnTo>
                    <a:pt x="59" y="108"/>
                  </a:lnTo>
                  <a:lnTo>
                    <a:pt x="62" y="104"/>
                  </a:lnTo>
                  <a:lnTo>
                    <a:pt x="66" y="100"/>
                  </a:lnTo>
                  <a:lnTo>
                    <a:pt x="69" y="96"/>
                  </a:lnTo>
                  <a:lnTo>
                    <a:pt x="74" y="92"/>
                  </a:lnTo>
                  <a:lnTo>
                    <a:pt x="77" y="85"/>
                  </a:lnTo>
                  <a:lnTo>
                    <a:pt x="81" y="80"/>
                  </a:lnTo>
                  <a:lnTo>
                    <a:pt x="84" y="73"/>
                  </a:lnTo>
                  <a:lnTo>
                    <a:pt x="88" y="67"/>
                  </a:lnTo>
                  <a:lnTo>
                    <a:pt x="90" y="60"/>
                  </a:lnTo>
                  <a:lnTo>
                    <a:pt x="92" y="53"/>
                  </a:lnTo>
                  <a:lnTo>
                    <a:pt x="93" y="47"/>
                  </a:lnTo>
                  <a:lnTo>
                    <a:pt x="94" y="41"/>
                  </a:lnTo>
                  <a:lnTo>
                    <a:pt x="94" y="35"/>
                  </a:lnTo>
                  <a:lnTo>
                    <a:pt x="94" y="29"/>
                  </a:lnTo>
                  <a:lnTo>
                    <a:pt x="94" y="24"/>
                  </a:lnTo>
                  <a:lnTo>
                    <a:pt x="93" y="20"/>
                  </a:lnTo>
                  <a:lnTo>
                    <a:pt x="92" y="15"/>
                  </a:lnTo>
                  <a:lnTo>
                    <a:pt x="90" y="11"/>
                  </a:lnTo>
                  <a:lnTo>
                    <a:pt x="89" y="7"/>
                  </a:lnTo>
                  <a:lnTo>
                    <a:pt x="89" y="4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4" y="3"/>
                  </a:lnTo>
                  <a:lnTo>
                    <a:pt x="80" y="5"/>
                  </a:lnTo>
                  <a:lnTo>
                    <a:pt x="77" y="11"/>
                  </a:lnTo>
                  <a:lnTo>
                    <a:pt x="72" y="16"/>
                  </a:lnTo>
                  <a:lnTo>
                    <a:pt x="68" y="23"/>
                  </a:lnTo>
                  <a:lnTo>
                    <a:pt x="62" y="29"/>
                  </a:lnTo>
                  <a:lnTo>
                    <a:pt x="57" y="36"/>
                  </a:lnTo>
                  <a:lnTo>
                    <a:pt x="51" y="43"/>
                  </a:lnTo>
                  <a:lnTo>
                    <a:pt x="46" y="51"/>
                  </a:lnTo>
                  <a:lnTo>
                    <a:pt x="40" y="59"/>
                  </a:lnTo>
                  <a:lnTo>
                    <a:pt x="36" y="65"/>
                  </a:lnTo>
                  <a:lnTo>
                    <a:pt x="33" y="72"/>
                  </a:lnTo>
                  <a:lnTo>
                    <a:pt x="30" y="77"/>
                  </a:lnTo>
                  <a:lnTo>
                    <a:pt x="28" y="81"/>
                  </a:lnTo>
                  <a:lnTo>
                    <a:pt x="28" y="85"/>
                  </a:lnTo>
                  <a:lnTo>
                    <a:pt x="27" y="89"/>
                  </a:lnTo>
                  <a:lnTo>
                    <a:pt x="28" y="96"/>
                  </a:lnTo>
                  <a:lnTo>
                    <a:pt x="28" y="100"/>
                  </a:lnTo>
                  <a:lnTo>
                    <a:pt x="30" y="107"/>
                  </a:lnTo>
                  <a:lnTo>
                    <a:pt x="31" y="111"/>
                  </a:lnTo>
                  <a:lnTo>
                    <a:pt x="32" y="113"/>
                  </a:lnTo>
                  <a:lnTo>
                    <a:pt x="33" y="116"/>
                  </a:lnTo>
                  <a:lnTo>
                    <a:pt x="33" y="117"/>
                  </a:lnTo>
                  <a:lnTo>
                    <a:pt x="0" y="217"/>
                  </a:lnTo>
                  <a:lnTo>
                    <a:pt x="6" y="219"/>
                  </a:lnTo>
                  <a:close/>
                </a:path>
              </a:pathLst>
            </a:custGeom>
            <a:solidFill>
              <a:srgbClr val="D1D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60" name="Freeform 20"/>
            <p:cNvSpPr>
              <a:spLocks/>
            </p:cNvSpPr>
            <p:nvPr/>
          </p:nvSpPr>
          <p:spPr bwMode="auto">
            <a:xfrm>
              <a:off x="4378" y="3410"/>
              <a:ext cx="27" cy="44"/>
            </a:xfrm>
            <a:custGeom>
              <a:avLst/>
              <a:gdLst>
                <a:gd name="T0" fmla="*/ 8 w 83"/>
                <a:gd name="T1" fmla="*/ 172 h 176"/>
                <a:gd name="T2" fmla="*/ 36 w 83"/>
                <a:gd name="T3" fmla="*/ 99 h 176"/>
                <a:gd name="T4" fmla="*/ 38 w 83"/>
                <a:gd name="T5" fmla="*/ 96 h 176"/>
                <a:gd name="T6" fmla="*/ 40 w 83"/>
                <a:gd name="T7" fmla="*/ 95 h 176"/>
                <a:gd name="T8" fmla="*/ 42 w 83"/>
                <a:gd name="T9" fmla="*/ 94 h 176"/>
                <a:gd name="T10" fmla="*/ 45 w 83"/>
                <a:gd name="T11" fmla="*/ 92 h 176"/>
                <a:gd name="T12" fmla="*/ 48 w 83"/>
                <a:gd name="T13" fmla="*/ 90 h 176"/>
                <a:gd name="T14" fmla="*/ 51 w 83"/>
                <a:gd name="T15" fmla="*/ 87 h 176"/>
                <a:gd name="T16" fmla="*/ 54 w 83"/>
                <a:gd name="T17" fmla="*/ 83 h 176"/>
                <a:gd name="T18" fmla="*/ 58 w 83"/>
                <a:gd name="T19" fmla="*/ 80 h 176"/>
                <a:gd name="T20" fmla="*/ 61 w 83"/>
                <a:gd name="T21" fmla="*/ 76 h 176"/>
                <a:gd name="T22" fmla="*/ 65 w 83"/>
                <a:gd name="T23" fmla="*/ 74 h 176"/>
                <a:gd name="T24" fmla="*/ 68 w 83"/>
                <a:gd name="T25" fmla="*/ 68 h 176"/>
                <a:gd name="T26" fmla="*/ 71 w 83"/>
                <a:gd name="T27" fmla="*/ 63 h 176"/>
                <a:gd name="T28" fmla="*/ 74 w 83"/>
                <a:gd name="T29" fmla="*/ 58 h 176"/>
                <a:gd name="T30" fmla="*/ 78 w 83"/>
                <a:gd name="T31" fmla="*/ 54 h 176"/>
                <a:gd name="T32" fmla="*/ 79 w 83"/>
                <a:gd name="T33" fmla="*/ 47 h 176"/>
                <a:gd name="T34" fmla="*/ 81 w 83"/>
                <a:gd name="T35" fmla="*/ 42 h 176"/>
                <a:gd name="T36" fmla="*/ 81 w 83"/>
                <a:gd name="T37" fmla="*/ 36 h 176"/>
                <a:gd name="T38" fmla="*/ 83 w 83"/>
                <a:gd name="T39" fmla="*/ 31 h 176"/>
                <a:gd name="T40" fmla="*/ 83 w 83"/>
                <a:gd name="T41" fmla="*/ 27 h 176"/>
                <a:gd name="T42" fmla="*/ 83 w 83"/>
                <a:gd name="T43" fmla="*/ 23 h 176"/>
                <a:gd name="T44" fmla="*/ 82 w 83"/>
                <a:gd name="T45" fmla="*/ 18 h 176"/>
                <a:gd name="T46" fmla="*/ 81 w 83"/>
                <a:gd name="T47" fmla="*/ 15 h 176"/>
                <a:gd name="T48" fmla="*/ 79 w 83"/>
                <a:gd name="T49" fmla="*/ 8 h 176"/>
                <a:gd name="T50" fmla="*/ 78 w 83"/>
                <a:gd name="T51" fmla="*/ 4 h 176"/>
                <a:gd name="T52" fmla="*/ 76 w 83"/>
                <a:gd name="T53" fmla="*/ 2 h 176"/>
                <a:gd name="T54" fmla="*/ 76 w 83"/>
                <a:gd name="T55" fmla="*/ 0 h 176"/>
                <a:gd name="T56" fmla="*/ 75 w 83"/>
                <a:gd name="T57" fmla="*/ 0 h 176"/>
                <a:gd name="T58" fmla="*/ 73 w 83"/>
                <a:gd name="T59" fmla="*/ 3 h 176"/>
                <a:gd name="T60" fmla="*/ 70 w 83"/>
                <a:gd name="T61" fmla="*/ 6 h 176"/>
                <a:gd name="T62" fmla="*/ 68 w 83"/>
                <a:gd name="T63" fmla="*/ 10 h 176"/>
                <a:gd name="T64" fmla="*/ 63 w 83"/>
                <a:gd name="T65" fmla="*/ 15 h 176"/>
                <a:gd name="T66" fmla="*/ 59 w 83"/>
                <a:gd name="T67" fmla="*/ 20 h 176"/>
                <a:gd name="T68" fmla="*/ 54 w 83"/>
                <a:gd name="T69" fmla="*/ 27 h 176"/>
                <a:gd name="T70" fmla="*/ 49 w 83"/>
                <a:gd name="T71" fmla="*/ 34 h 176"/>
                <a:gd name="T72" fmla="*/ 44 w 83"/>
                <a:gd name="T73" fmla="*/ 40 h 176"/>
                <a:gd name="T74" fmla="*/ 39 w 83"/>
                <a:gd name="T75" fmla="*/ 47 h 176"/>
                <a:gd name="T76" fmla="*/ 34 w 83"/>
                <a:gd name="T77" fmla="*/ 52 h 176"/>
                <a:gd name="T78" fmla="*/ 31 w 83"/>
                <a:gd name="T79" fmla="*/ 59 h 176"/>
                <a:gd name="T80" fmla="*/ 27 w 83"/>
                <a:gd name="T81" fmla="*/ 64 h 176"/>
                <a:gd name="T82" fmla="*/ 25 w 83"/>
                <a:gd name="T83" fmla="*/ 70 h 176"/>
                <a:gd name="T84" fmla="*/ 23 w 83"/>
                <a:gd name="T85" fmla="*/ 74 h 176"/>
                <a:gd name="T86" fmla="*/ 23 w 83"/>
                <a:gd name="T87" fmla="*/ 76 h 176"/>
                <a:gd name="T88" fmla="*/ 22 w 83"/>
                <a:gd name="T89" fmla="*/ 79 h 176"/>
                <a:gd name="T90" fmla="*/ 23 w 83"/>
                <a:gd name="T91" fmla="*/ 83 h 176"/>
                <a:gd name="T92" fmla="*/ 24 w 83"/>
                <a:gd name="T93" fmla="*/ 87 h 176"/>
                <a:gd name="T94" fmla="*/ 25 w 83"/>
                <a:gd name="T95" fmla="*/ 90 h 176"/>
                <a:gd name="T96" fmla="*/ 28 w 83"/>
                <a:gd name="T97" fmla="*/ 95 h 176"/>
                <a:gd name="T98" fmla="*/ 29 w 83"/>
                <a:gd name="T99" fmla="*/ 99 h 176"/>
                <a:gd name="T100" fmla="*/ 0 w 83"/>
                <a:gd name="T101" fmla="*/ 176 h 176"/>
                <a:gd name="T102" fmla="*/ 8 w 83"/>
                <a:gd name="T103" fmla="*/ 172 h 176"/>
                <a:gd name="T104" fmla="*/ 8 w 83"/>
                <a:gd name="T105" fmla="*/ 172 h 1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3"/>
                <a:gd name="T160" fmla="*/ 0 h 176"/>
                <a:gd name="T161" fmla="*/ 83 w 83"/>
                <a:gd name="T162" fmla="*/ 176 h 1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3" h="176">
                  <a:moveTo>
                    <a:pt x="8" y="172"/>
                  </a:moveTo>
                  <a:lnTo>
                    <a:pt x="36" y="99"/>
                  </a:lnTo>
                  <a:lnTo>
                    <a:pt x="38" y="96"/>
                  </a:lnTo>
                  <a:lnTo>
                    <a:pt x="40" y="95"/>
                  </a:lnTo>
                  <a:lnTo>
                    <a:pt x="42" y="94"/>
                  </a:lnTo>
                  <a:lnTo>
                    <a:pt x="45" y="92"/>
                  </a:lnTo>
                  <a:lnTo>
                    <a:pt x="48" y="90"/>
                  </a:lnTo>
                  <a:lnTo>
                    <a:pt x="51" y="87"/>
                  </a:lnTo>
                  <a:lnTo>
                    <a:pt x="54" y="83"/>
                  </a:lnTo>
                  <a:lnTo>
                    <a:pt x="58" y="80"/>
                  </a:lnTo>
                  <a:lnTo>
                    <a:pt x="61" y="76"/>
                  </a:lnTo>
                  <a:lnTo>
                    <a:pt x="65" y="74"/>
                  </a:lnTo>
                  <a:lnTo>
                    <a:pt x="68" y="68"/>
                  </a:lnTo>
                  <a:lnTo>
                    <a:pt x="71" y="63"/>
                  </a:lnTo>
                  <a:lnTo>
                    <a:pt x="74" y="58"/>
                  </a:lnTo>
                  <a:lnTo>
                    <a:pt x="78" y="54"/>
                  </a:lnTo>
                  <a:lnTo>
                    <a:pt x="79" y="47"/>
                  </a:lnTo>
                  <a:lnTo>
                    <a:pt x="81" y="42"/>
                  </a:lnTo>
                  <a:lnTo>
                    <a:pt x="81" y="36"/>
                  </a:lnTo>
                  <a:lnTo>
                    <a:pt x="83" y="31"/>
                  </a:lnTo>
                  <a:lnTo>
                    <a:pt x="83" y="27"/>
                  </a:lnTo>
                  <a:lnTo>
                    <a:pt x="83" y="23"/>
                  </a:lnTo>
                  <a:lnTo>
                    <a:pt x="82" y="18"/>
                  </a:lnTo>
                  <a:lnTo>
                    <a:pt x="81" y="15"/>
                  </a:lnTo>
                  <a:lnTo>
                    <a:pt x="79" y="8"/>
                  </a:lnTo>
                  <a:lnTo>
                    <a:pt x="78" y="4"/>
                  </a:lnTo>
                  <a:lnTo>
                    <a:pt x="76" y="2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3" y="3"/>
                  </a:lnTo>
                  <a:lnTo>
                    <a:pt x="70" y="6"/>
                  </a:lnTo>
                  <a:lnTo>
                    <a:pt x="68" y="10"/>
                  </a:lnTo>
                  <a:lnTo>
                    <a:pt x="63" y="15"/>
                  </a:lnTo>
                  <a:lnTo>
                    <a:pt x="59" y="20"/>
                  </a:lnTo>
                  <a:lnTo>
                    <a:pt x="54" y="27"/>
                  </a:lnTo>
                  <a:lnTo>
                    <a:pt x="49" y="34"/>
                  </a:lnTo>
                  <a:lnTo>
                    <a:pt x="44" y="40"/>
                  </a:lnTo>
                  <a:lnTo>
                    <a:pt x="39" y="47"/>
                  </a:lnTo>
                  <a:lnTo>
                    <a:pt x="34" y="52"/>
                  </a:lnTo>
                  <a:lnTo>
                    <a:pt x="31" y="59"/>
                  </a:lnTo>
                  <a:lnTo>
                    <a:pt x="27" y="64"/>
                  </a:lnTo>
                  <a:lnTo>
                    <a:pt x="25" y="70"/>
                  </a:lnTo>
                  <a:lnTo>
                    <a:pt x="23" y="74"/>
                  </a:lnTo>
                  <a:lnTo>
                    <a:pt x="23" y="76"/>
                  </a:lnTo>
                  <a:lnTo>
                    <a:pt x="22" y="79"/>
                  </a:lnTo>
                  <a:lnTo>
                    <a:pt x="23" y="83"/>
                  </a:lnTo>
                  <a:lnTo>
                    <a:pt x="24" y="87"/>
                  </a:lnTo>
                  <a:lnTo>
                    <a:pt x="25" y="90"/>
                  </a:lnTo>
                  <a:lnTo>
                    <a:pt x="28" y="95"/>
                  </a:lnTo>
                  <a:lnTo>
                    <a:pt x="29" y="99"/>
                  </a:lnTo>
                  <a:lnTo>
                    <a:pt x="0" y="176"/>
                  </a:lnTo>
                  <a:lnTo>
                    <a:pt x="8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61" name="Freeform 21"/>
            <p:cNvSpPr>
              <a:spLocks/>
            </p:cNvSpPr>
            <p:nvPr/>
          </p:nvSpPr>
          <p:spPr bwMode="auto">
            <a:xfrm>
              <a:off x="4345" y="3397"/>
              <a:ext cx="33" cy="57"/>
            </a:xfrm>
            <a:custGeom>
              <a:avLst/>
              <a:gdLst>
                <a:gd name="T0" fmla="*/ 8 w 100"/>
                <a:gd name="T1" fmla="*/ 223 h 226"/>
                <a:gd name="T2" fmla="*/ 43 w 100"/>
                <a:gd name="T3" fmla="*/ 124 h 226"/>
                <a:gd name="T4" fmla="*/ 44 w 100"/>
                <a:gd name="T5" fmla="*/ 124 h 226"/>
                <a:gd name="T6" fmla="*/ 48 w 100"/>
                <a:gd name="T7" fmla="*/ 122 h 226"/>
                <a:gd name="T8" fmla="*/ 50 w 100"/>
                <a:gd name="T9" fmla="*/ 120 h 226"/>
                <a:gd name="T10" fmla="*/ 53 w 100"/>
                <a:gd name="T11" fmla="*/ 119 h 226"/>
                <a:gd name="T12" fmla="*/ 56 w 100"/>
                <a:gd name="T13" fmla="*/ 118 h 226"/>
                <a:gd name="T14" fmla="*/ 61 w 100"/>
                <a:gd name="T15" fmla="*/ 115 h 226"/>
                <a:gd name="T16" fmla="*/ 64 w 100"/>
                <a:gd name="T17" fmla="*/ 111 h 226"/>
                <a:gd name="T18" fmla="*/ 69 w 100"/>
                <a:gd name="T19" fmla="*/ 108 h 226"/>
                <a:gd name="T20" fmla="*/ 73 w 100"/>
                <a:gd name="T21" fmla="*/ 103 h 226"/>
                <a:gd name="T22" fmla="*/ 77 w 100"/>
                <a:gd name="T23" fmla="*/ 99 h 226"/>
                <a:gd name="T24" fmla="*/ 81 w 100"/>
                <a:gd name="T25" fmla="*/ 94 h 226"/>
                <a:gd name="T26" fmla="*/ 85 w 100"/>
                <a:gd name="T27" fmla="*/ 88 h 226"/>
                <a:gd name="T28" fmla="*/ 89 w 100"/>
                <a:gd name="T29" fmla="*/ 82 h 226"/>
                <a:gd name="T30" fmla="*/ 93 w 100"/>
                <a:gd name="T31" fmla="*/ 75 h 226"/>
                <a:gd name="T32" fmla="*/ 95 w 100"/>
                <a:gd name="T33" fmla="*/ 68 h 226"/>
                <a:gd name="T34" fmla="*/ 97 w 100"/>
                <a:gd name="T35" fmla="*/ 60 h 226"/>
                <a:gd name="T36" fmla="*/ 98 w 100"/>
                <a:gd name="T37" fmla="*/ 54 h 226"/>
                <a:gd name="T38" fmla="*/ 99 w 100"/>
                <a:gd name="T39" fmla="*/ 47 h 226"/>
                <a:gd name="T40" fmla="*/ 99 w 100"/>
                <a:gd name="T41" fmla="*/ 40 h 226"/>
                <a:gd name="T42" fmla="*/ 100 w 100"/>
                <a:gd name="T43" fmla="*/ 34 h 226"/>
                <a:gd name="T44" fmla="*/ 99 w 100"/>
                <a:gd name="T45" fmla="*/ 28 h 226"/>
                <a:gd name="T46" fmla="*/ 99 w 100"/>
                <a:gd name="T47" fmla="*/ 23 h 226"/>
                <a:gd name="T48" fmla="*/ 98 w 100"/>
                <a:gd name="T49" fmla="*/ 18 h 226"/>
                <a:gd name="T50" fmla="*/ 98 w 100"/>
                <a:gd name="T51" fmla="*/ 14 h 226"/>
                <a:gd name="T52" fmla="*/ 96 w 100"/>
                <a:gd name="T53" fmla="*/ 8 h 226"/>
                <a:gd name="T54" fmla="*/ 96 w 100"/>
                <a:gd name="T55" fmla="*/ 7 h 226"/>
                <a:gd name="T56" fmla="*/ 94 w 100"/>
                <a:gd name="T57" fmla="*/ 2 h 226"/>
                <a:gd name="T58" fmla="*/ 94 w 100"/>
                <a:gd name="T59" fmla="*/ 0 h 226"/>
                <a:gd name="T60" fmla="*/ 93 w 100"/>
                <a:gd name="T61" fmla="*/ 0 h 226"/>
                <a:gd name="T62" fmla="*/ 91 w 100"/>
                <a:gd name="T63" fmla="*/ 3 h 226"/>
                <a:gd name="T64" fmla="*/ 88 w 100"/>
                <a:gd name="T65" fmla="*/ 7 h 226"/>
                <a:gd name="T66" fmla="*/ 84 w 100"/>
                <a:gd name="T67" fmla="*/ 11 h 226"/>
                <a:gd name="T68" fmla="*/ 79 w 100"/>
                <a:gd name="T69" fmla="*/ 16 h 226"/>
                <a:gd name="T70" fmla="*/ 74 w 100"/>
                <a:gd name="T71" fmla="*/ 24 h 226"/>
                <a:gd name="T72" fmla="*/ 69 w 100"/>
                <a:gd name="T73" fmla="*/ 31 h 226"/>
                <a:gd name="T74" fmla="*/ 63 w 100"/>
                <a:gd name="T75" fmla="*/ 39 h 226"/>
                <a:gd name="T76" fmla="*/ 57 w 100"/>
                <a:gd name="T77" fmla="*/ 46 h 226"/>
                <a:gd name="T78" fmla="*/ 51 w 100"/>
                <a:gd name="T79" fmla="*/ 54 h 226"/>
                <a:gd name="T80" fmla="*/ 46 w 100"/>
                <a:gd name="T81" fmla="*/ 60 h 226"/>
                <a:gd name="T82" fmla="*/ 41 w 100"/>
                <a:gd name="T83" fmla="*/ 68 h 226"/>
                <a:gd name="T84" fmla="*/ 37 w 100"/>
                <a:gd name="T85" fmla="*/ 74 h 226"/>
                <a:gd name="T86" fmla="*/ 34 w 100"/>
                <a:gd name="T87" fmla="*/ 80 h 226"/>
                <a:gd name="T88" fmla="*/ 31 w 100"/>
                <a:gd name="T89" fmla="*/ 84 h 226"/>
                <a:gd name="T90" fmla="*/ 31 w 100"/>
                <a:gd name="T91" fmla="*/ 88 h 226"/>
                <a:gd name="T92" fmla="*/ 31 w 100"/>
                <a:gd name="T93" fmla="*/ 94 h 226"/>
                <a:gd name="T94" fmla="*/ 31 w 100"/>
                <a:gd name="T95" fmla="*/ 100 h 226"/>
                <a:gd name="T96" fmla="*/ 32 w 100"/>
                <a:gd name="T97" fmla="*/ 106 h 226"/>
                <a:gd name="T98" fmla="*/ 33 w 100"/>
                <a:gd name="T99" fmla="*/ 111 h 226"/>
                <a:gd name="T100" fmla="*/ 34 w 100"/>
                <a:gd name="T101" fmla="*/ 115 h 226"/>
                <a:gd name="T102" fmla="*/ 35 w 100"/>
                <a:gd name="T103" fmla="*/ 119 h 226"/>
                <a:gd name="T104" fmla="*/ 35 w 100"/>
                <a:gd name="T105" fmla="*/ 122 h 226"/>
                <a:gd name="T106" fmla="*/ 36 w 100"/>
                <a:gd name="T107" fmla="*/ 123 h 226"/>
                <a:gd name="T108" fmla="*/ 0 w 100"/>
                <a:gd name="T109" fmla="*/ 226 h 226"/>
                <a:gd name="T110" fmla="*/ 8 w 100"/>
                <a:gd name="T111" fmla="*/ 223 h 226"/>
                <a:gd name="T112" fmla="*/ 8 w 100"/>
                <a:gd name="T113" fmla="*/ 223 h 2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0"/>
                <a:gd name="T172" fmla="*/ 0 h 226"/>
                <a:gd name="T173" fmla="*/ 100 w 100"/>
                <a:gd name="T174" fmla="*/ 226 h 2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0" h="226">
                  <a:moveTo>
                    <a:pt x="8" y="223"/>
                  </a:moveTo>
                  <a:lnTo>
                    <a:pt x="43" y="124"/>
                  </a:lnTo>
                  <a:lnTo>
                    <a:pt x="44" y="124"/>
                  </a:lnTo>
                  <a:lnTo>
                    <a:pt x="48" y="122"/>
                  </a:lnTo>
                  <a:lnTo>
                    <a:pt x="50" y="120"/>
                  </a:lnTo>
                  <a:lnTo>
                    <a:pt x="53" y="119"/>
                  </a:lnTo>
                  <a:lnTo>
                    <a:pt x="56" y="118"/>
                  </a:lnTo>
                  <a:lnTo>
                    <a:pt x="61" y="115"/>
                  </a:lnTo>
                  <a:lnTo>
                    <a:pt x="64" y="111"/>
                  </a:lnTo>
                  <a:lnTo>
                    <a:pt x="69" y="108"/>
                  </a:lnTo>
                  <a:lnTo>
                    <a:pt x="73" y="103"/>
                  </a:lnTo>
                  <a:lnTo>
                    <a:pt x="77" y="99"/>
                  </a:lnTo>
                  <a:lnTo>
                    <a:pt x="81" y="94"/>
                  </a:lnTo>
                  <a:lnTo>
                    <a:pt x="85" y="88"/>
                  </a:lnTo>
                  <a:lnTo>
                    <a:pt x="89" y="82"/>
                  </a:lnTo>
                  <a:lnTo>
                    <a:pt x="93" y="75"/>
                  </a:lnTo>
                  <a:lnTo>
                    <a:pt x="95" y="68"/>
                  </a:lnTo>
                  <a:lnTo>
                    <a:pt x="97" y="60"/>
                  </a:lnTo>
                  <a:lnTo>
                    <a:pt x="98" y="54"/>
                  </a:lnTo>
                  <a:lnTo>
                    <a:pt x="99" y="47"/>
                  </a:lnTo>
                  <a:lnTo>
                    <a:pt x="99" y="40"/>
                  </a:lnTo>
                  <a:lnTo>
                    <a:pt x="100" y="34"/>
                  </a:lnTo>
                  <a:lnTo>
                    <a:pt x="99" y="28"/>
                  </a:lnTo>
                  <a:lnTo>
                    <a:pt x="99" y="23"/>
                  </a:lnTo>
                  <a:lnTo>
                    <a:pt x="98" y="18"/>
                  </a:lnTo>
                  <a:lnTo>
                    <a:pt x="98" y="14"/>
                  </a:lnTo>
                  <a:lnTo>
                    <a:pt x="96" y="8"/>
                  </a:lnTo>
                  <a:lnTo>
                    <a:pt x="96" y="7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1" y="3"/>
                  </a:lnTo>
                  <a:lnTo>
                    <a:pt x="88" y="7"/>
                  </a:lnTo>
                  <a:lnTo>
                    <a:pt x="84" y="11"/>
                  </a:lnTo>
                  <a:lnTo>
                    <a:pt x="79" y="16"/>
                  </a:lnTo>
                  <a:lnTo>
                    <a:pt x="74" y="24"/>
                  </a:lnTo>
                  <a:lnTo>
                    <a:pt x="69" y="31"/>
                  </a:lnTo>
                  <a:lnTo>
                    <a:pt x="63" y="39"/>
                  </a:lnTo>
                  <a:lnTo>
                    <a:pt x="57" y="46"/>
                  </a:lnTo>
                  <a:lnTo>
                    <a:pt x="51" y="54"/>
                  </a:lnTo>
                  <a:lnTo>
                    <a:pt x="46" y="60"/>
                  </a:lnTo>
                  <a:lnTo>
                    <a:pt x="41" y="68"/>
                  </a:lnTo>
                  <a:lnTo>
                    <a:pt x="37" y="74"/>
                  </a:lnTo>
                  <a:lnTo>
                    <a:pt x="34" y="80"/>
                  </a:lnTo>
                  <a:lnTo>
                    <a:pt x="31" y="84"/>
                  </a:lnTo>
                  <a:lnTo>
                    <a:pt x="31" y="88"/>
                  </a:lnTo>
                  <a:lnTo>
                    <a:pt x="31" y="94"/>
                  </a:lnTo>
                  <a:lnTo>
                    <a:pt x="31" y="100"/>
                  </a:lnTo>
                  <a:lnTo>
                    <a:pt x="32" y="106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5" y="119"/>
                  </a:lnTo>
                  <a:lnTo>
                    <a:pt x="35" y="122"/>
                  </a:lnTo>
                  <a:lnTo>
                    <a:pt x="36" y="123"/>
                  </a:lnTo>
                  <a:lnTo>
                    <a:pt x="0" y="226"/>
                  </a:lnTo>
                  <a:lnTo>
                    <a:pt x="8" y="2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62" name="Freeform 22"/>
            <p:cNvSpPr>
              <a:spLocks/>
            </p:cNvSpPr>
            <p:nvPr/>
          </p:nvSpPr>
          <p:spPr bwMode="auto">
            <a:xfrm>
              <a:off x="4361" y="3398"/>
              <a:ext cx="33" cy="57"/>
            </a:xfrm>
            <a:custGeom>
              <a:avLst/>
              <a:gdLst>
                <a:gd name="T0" fmla="*/ 6 w 99"/>
                <a:gd name="T1" fmla="*/ 229 h 229"/>
                <a:gd name="T2" fmla="*/ 44 w 99"/>
                <a:gd name="T3" fmla="*/ 126 h 229"/>
                <a:gd name="T4" fmla="*/ 45 w 99"/>
                <a:gd name="T5" fmla="*/ 125 h 229"/>
                <a:gd name="T6" fmla="*/ 49 w 99"/>
                <a:gd name="T7" fmla="*/ 124 h 229"/>
                <a:gd name="T8" fmla="*/ 51 w 99"/>
                <a:gd name="T9" fmla="*/ 121 h 229"/>
                <a:gd name="T10" fmla="*/ 54 w 99"/>
                <a:gd name="T11" fmla="*/ 118 h 229"/>
                <a:gd name="T12" fmla="*/ 57 w 99"/>
                <a:gd name="T13" fmla="*/ 116 h 229"/>
                <a:gd name="T14" fmla="*/ 61 w 99"/>
                <a:gd name="T15" fmla="*/ 113 h 229"/>
                <a:gd name="T16" fmla="*/ 65 w 99"/>
                <a:gd name="T17" fmla="*/ 109 h 229"/>
                <a:gd name="T18" fmla="*/ 69 w 99"/>
                <a:gd name="T19" fmla="*/ 105 h 229"/>
                <a:gd name="T20" fmla="*/ 73 w 99"/>
                <a:gd name="T21" fmla="*/ 101 h 229"/>
                <a:gd name="T22" fmla="*/ 78 w 99"/>
                <a:gd name="T23" fmla="*/ 97 h 229"/>
                <a:gd name="T24" fmla="*/ 81 w 99"/>
                <a:gd name="T25" fmla="*/ 90 h 229"/>
                <a:gd name="T26" fmla="*/ 85 w 99"/>
                <a:gd name="T27" fmla="*/ 85 h 229"/>
                <a:gd name="T28" fmla="*/ 89 w 99"/>
                <a:gd name="T29" fmla="*/ 77 h 229"/>
                <a:gd name="T30" fmla="*/ 93 w 99"/>
                <a:gd name="T31" fmla="*/ 70 h 229"/>
                <a:gd name="T32" fmla="*/ 95 w 99"/>
                <a:gd name="T33" fmla="*/ 64 h 229"/>
                <a:gd name="T34" fmla="*/ 97 w 99"/>
                <a:gd name="T35" fmla="*/ 57 h 229"/>
                <a:gd name="T36" fmla="*/ 98 w 99"/>
                <a:gd name="T37" fmla="*/ 50 h 229"/>
                <a:gd name="T38" fmla="*/ 99 w 99"/>
                <a:gd name="T39" fmla="*/ 44 h 229"/>
                <a:gd name="T40" fmla="*/ 99 w 99"/>
                <a:gd name="T41" fmla="*/ 37 h 229"/>
                <a:gd name="T42" fmla="*/ 99 w 99"/>
                <a:gd name="T43" fmla="*/ 32 h 229"/>
                <a:gd name="T44" fmla="*/ 98 w 99"/>
                <a:gd name="T45" fmla="*/ 25 h 229"/>
                <a:gd name="T46" fmla="*/ 98 w 99"/>
                <a:gd name="T47" fmla="*/ 21 h 229"/>
                <a:gd name="T48" fmla="*/ 96 w 99"/>
                <a:gd name="T49" fmla="*/ 16 h 229"/>
                <a:gd name="T50" fmla="*/ 95 w 99"/>
                <a:gd name="T51" fmla="*/ 12 h 229"/>
                <a:gd name="T52" fmla="*/ 94 w 99"/>
                <a:gd name="T53" fmla="*/ 8 h 229"/>
                <a:gd name="T54" fmla="*/ 93 w 99"/>
                <a:gd name="T55" fmla="*/ 5 h 229"/>
                <a:gd name="T56" fmla="*/ 91 w 99"/>
                <a:gd name="T57" fmla="*/ 1 h 229"/>
                <a:gd name="T58" fmla="*/ 90 w 99"/>
                <a:gd name="T59" fmla="*/ 0 h 229"/>
                <a:gd name="T60" fmla="*/ 89 w 99"/>
                <a:gd name="T61" fmla="*/ 0 h 229"/>
                <a:gd name="T62" fmla="*/ 88 w 99"/>
                <a:gd name="T63" fmla="*/ 2 h 229"/>
                <a:gd name="T64" fmla="*/ 84 w 99"/>
                <a:gd name="T65" fmla="*/ 6 h 229"/>
                <a:gd name="T66" fmla="*/ 80 w 99"/>
                <a:gd name="T67" fmla="*/ 12 h 229"/>
                <a:gd name="T68" fmla="*/ 75 w 99"/>
                <a:gd name="T69" fmla="*/ 17 h 229"/>
                <a:gd name="T70" fmla="*/ 70 w 99"/>
                <a:gd name="T71" fmla="*/ 24 h 229"/>
                <a:gd name="T72" fmla="*/ 65 w 99"/>
                <a:gd name="T73" fmla="*/ 32 h 229"/>
                <a:gd name="T74" fmla="*/ 59 w 99"/>
                <a:gd name="T75" fmla="*/ 40 h 229"/>
                <a:gd name="T76" fmla="*/ 53 w 99"/>
                <a:gd name="T77" fmla="*/ 46 h 229"/>
                <a:gd name="T78" fmla="*/ 47 w 99"/>
                <a:gd name="T79" fmla="*/ 54 h 229"/>
                <a:gd name="T80" fmla="*/ 42 w 99"/>
                <a:gd name="T81" fmla="*/ 61 h 229"/>
                <a:gd name="T82" fmla="*/ 37 w 99"/>
                <a:gd name="T83" fmla="*/ 70 h 229"/>
                <a:gd name="T84" fmla="*/ 33 w 99"/>
                <a:gd name="T85" fmla="*/ 76 h 229"/>
                <a:gd name="T86" fmla="*/ 30 w 99"/>
                <a:gd name="T87" fmla="*/ 81 h 229"/>
                <a:gd name="T88" fmla="*/ 28 w 99"/>
                <a:gd name="T89" fmla="*/ 86 h 229"/>
                <a:gd name="T90" fmla="*/ 28 w 99"/>
                <a:gd name="T91" fmla="*/ 90 h 229"/>
                <a:gd name="T92" fmla="*/ 28 w 99"/>
                <a:gd name="T93" fmla="*/ 94 h 229"/>
                <a:gd name="T94" fmla="*/ 29 w 99"/>
                <a:gd name="T95" fmla="*/ 101 h 229"/>
                <a:gd name="T96" fmla="*/ 30 w 99"/>
                <a:gd name="T97" fmla="*/ 106 h 229"/>
                <a:gd name="T98" fmla="*/ 31 w 99"/>
                <a:gd name="T99" fmla="*/ 112 h 229"/>
                <a:gd name="T100" fmla="*/ 32 w 99"/>
                <a:gd name="T101" fmla="*/ 116 h 229"/>
                <a:gd name="T102" fmla="*/ 34 w 99"/>
                <a:gd name="T103" fmla="*/ 120 h 229"/>
                <a:gd name="T104" fmla="*/ 34 w 99"/>
                <a:gd name="T105" fmla="*/ 122 h 229"/>
                <a:gd name="T106" fmla="*/ 35 w 99"/>
                <a:gd name="T107" fmla="*/ 124 h 229"/>
                <a:gd name="T108" fmla="*/ 0 w 99"/>
                <a:gd name="T109" fmla="*/ 229 h 229"/>
                <a:gd name="T110" fmla="*/ 6 w 99"/>
                <a:gd name="T111" fmla="*/ 229 h 229"/>
                <a:gd name="T112" fmla="*/ 6 w 99"/>
                <a:gd name="T113" fmla="*/ 229 h 2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9"/>
                <a:gd name="T172" fmla="*/ 0 h 229"/>
                <a:gd name="T173" fmla="*/ 99 w 99"/>
                <a:gd name="T174" fmla="*/ 229 h 22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9" h="229">
                  <a:moveTo>
                    <a:pt x="6" y="229"/>
                  </a:moveTo>
                  <a:lnTo>
                    <a:pt x="44" y="126"/>
                  </a:lnTo>
                  <a:lnTo>
                    <a:pt x="45" y="125"/>
                  </a:lnTo>
                  <a:lnTo>
                    <a:pt x="49" y="124"/>
                  </a:lnTo>
                  <a:lnTo>
                    <a:pt x="51" y="121"/>
                  </a:lnTo>
                  <a:lnTo>
                    <a:pt x="54" y="118"/>
                  </a:lnTo>
                  <a:lnTo>
                    <a:pt x="57" y="116"/>
                  </a:lnTo>
                  <a:lnTo>
                    <a:pt x="61" y="113"/>
                  </a:lnTo>
                  <a:lnTo>
                    <a:pt x="65" y="109"/>
                  </a:lnTo>
                  <a:lnTo>
                    <a:pt x="69" y="105"/>
                  </a:lnTo>
                  <a:lnTo>
                    <a:pt x="73" y="101"/>
                  </a:lnTo>
                  <a:lnTo>
                    <a:pt x="78" y="97"/>
                  </a:lnTo>
                  <a:lnTo>
                    <a:pt x="81" y="90"/>
                  </a:lnTo>
                  <a:lnTo>
                    <a:pt x="85" y="85"/>
                  </a:lnTo>
                  <a:lnTo>
                    <a:pt x="89" y="77"/>
                  </a:lnTo>
                  <a:lnTo>
                    <a:pt x="93" y="70"/>
                  </a:lnTo>
                  <a:lnTo>
                    <a:pt x="95" y="64"/>
                  </a:lnTo>
                  <a:lnTo>
                    <a:pt x="97" y="57"/>
                  </a:lnTo>
                  <a:lnTo>
                    <a:pt x="98" y="50"/>
                  </a:lnTo>
                  <a:lnTo>
                    <a:pt x="99" y="44"/>
                  </a:lnTo>
                  <a:lnTo>
                    <a:pt x="99" y="37"/>
                  </a:lnTo>
                  <a:lnTo>
                    <a:pt x="99" y="32"/>
                  </a:lnTo>
                  <a:lnTo>
                    <a:pt x="98" y="25"/>
                  </a:lnTo>
                  <a:lnTo>
                    <a:pt x="98" y="21"/>
                  </a:lnTo>
                  <a:lnTo>
                    <a:pt x="96" y="16"/>
                  </a:lnTo>
                  <a:lnTo>
                    <a:pt x="95" y="12"/>
                  </a:lnTo>
                  <a:lnTo>
                    <a:pt x="94" y="8"/>
                  </a:lnTo>
                  <a:lnTo>
                    <a:pt x="93" y="5"/>
                  </a:lnTo>
                  <a:lnTo>
                    <a:pt x="91" y="1"/>
                  </a:lnTo>
                  <a:lnTo>
                    <a:pt x="90" y="0"/>
                  </a:lnTo>
                  <a:lnTo>
                    <a:pt x="89" y="0"/>
                  </a:lnTo>
                  <a:lnTo>
                    <a:pt x="88" y="2"/>
                  </a:lnTo>
                  <a:lnTo>
                    <a:pt x="84" y="6"/>
                  </a:lnTo>
                  <a:lnTo>
                    <a:pt x="80" y="12"/>
                  </a:lnTo>
                  <a:lnTo>
                    <a:pt x="75" y="17"/>
                  </a:lnTo>
                  <a:lnTo>
                    <a:pt x="70" y="24"/>
                  </a:lnTo>
                  <a:lnTo>
                    <a:pt x="65" y="32"/>
                  </a:lnTo>
                  <a:lnTo>
                    <a:pt x="59" y="40"/>
                  </a:lnTo>
                  <a:lnTo>
                    <a:pt x="53" y="46"/>
                  </a:lnTo>
                  <a:lnTo>
                    <a:pt x="47" y="54"/>
                  </a:lnTo>
                  <a:lnTo>
                    <a:pt x="42" y="61"/>
                  </a:lnTo>
                  <a:lnTo>
                    <a:pt x="37" y="70"/>
                  </a:lnTo>
                  <a:lnTo>
                    <a:pt x="33" y="76"/>
                  </a:lnTo>
                  <a:lnTo>
                    <a:pt x="30" y="81"/>
                  </a:lnTo>
                  <a:lnTo>
                    <a:pt x="28" y="86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9" y="101"/>
                  </a:lnTo>
                  <a:lnTo>
                    <a:pt x="30" y="106"/>
                  </a:lnTo>
                  <a:lnTo>
                    <a:pt x="31" y="112"/>
                  </a:lnTo>
                  <a:lnTo>
                    <a:pt x="32" y="116"/>
                  </a:lnTo>
                  <a:lnTo>
                    <a:pt x="34" y="120"/>
                  </a:lnTo>
                  <a:lnTo>
                    <a:pt x="34" y="122"/>
                  </a:lnTo>
                  <a:lnTo>
                    <a:pt x="35" y="124"/>
                  </a:lnTo>
                  <a:lnTo>
                    <a:pt x="0" y="229"/>
                  </a:lnTo>
                  <a:lnTo>
                    <a:pt x="6" y="2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63" name="Freeform 23"/>
            <p:cNvSpPr>
              <a:spLocks/>
            </p:cNvSpPr>
            <p:nvPr/>
          </p:nvSpPr>
          <p:spPr bwMode="auto">
            <a:xfrm>
              <a:off x="4087" y="3340"/>
              <a:ext cx="265" cy="295"/>
            </a:xfrm>
            <a:custGeom>
              <a:avLst/>
              <a:gdLst>
                <a:gd name="T0" fmla="*/ 623 w 795"/>
                <a:gd name="T1" fmla="*/ 42 h 1181"/>
                <a:gd name="T2" fmla="*/ 685 w 795"/>
                <a:gd name="T3" fmla="*/ 48 h 1181"/>
                <a:gd name="T4" fmla="*/ 744 w 795"/>
                <a:gd name="T5" fmla="*/ 69 h 1181"/>
                <a:gd name="T6" fmla="*/ 793 w 795"/>
                <a:gd name="T7" fmla="*/ 161 h 1181"/>
                <a:gd name="T8" fmla="*/ 765 w 795"/>
                <a:gd name="T9" fmla="*/ 240 h 1181"/>
                <a:gd name="T10" fmla="*/ 698 w 795"/>
                <a:gd name="T11" fmla="*/ 266 h 1181"/>
                <a:gd name="T12" fmla="*/ 680 w 795"/>
                <a:gd name="T13" fmla="*/ 290 h 1181"/>
                <a:gd name="T14" fmla="*/ 695 w 795"/>
                <a:gd name="T15" fmla="*/ 366 h 1181"/>
                <a:gd name="T16" fmla="*/ 659 w 795"/>
                <a:gd name="T17" fmla="*/ 449 h 1181"/>
                <a:gd name="T18" fmla="*/ 615 w 795"/>
                <a:gd name="T19" fmla="*/ 501 h 1181"/>
                <a:gd name="T20" fmla="*/ 596 w 795"/>
                <a:gd name="T21" fmla="*/ 578 h 1181"/>
                <a:gd name="T22" fmla="*/ 606 w 795"/>
                <a:gd name="T23" fmla="*/ 678 h 1181"/>
                <a:gd name="T24" fmla="*/ 639 w 795"/>
                <a:gd name="T25" fmla="*/ 777 h 1181"/>
                <a:gd name="T26" fmla="*/ 653 w 795"/>
                <a:gd name="T27" fmla="*/ 865 h 1181"/>
                <a:gd name="T28" fmla="*/ 633 w 795"/>
                <a:gd name="T29" fmla="*/ 944 h 1181"/>
                <a:gd name="T30" fmla="*/ 616 w 795"/>
                <a:gd name="T31" fmla="*/ 1028 h 1181"/>
                <a:gd name="T32" fmla="*/ 594 w 795"/>
                <a:gd name="T33" fmla="*/ 1141 h 1181"/>
                <a:gd name="T34" fmla="*/ 491 w 795"/>
                <a:gd name="T35" fmla="*/ 1166 h 1181"/>
                <a:gd name="T36" fmla="*/ 384 w 795"/>
                <a:gd name="T37" fmla="*/ 1177 h 1181"/>
                <a:gd name="T38" fmla="*/ 276 w 795"/>
                <a:gd name="T39" fmla="*/ 1180 h 1181"/>
                <a:gd name="T40" fmla="*/ 166 w 795"/>
                <a:gd name="T41" fmla="*/ 1180 h 1181"/>
                <a:gd name="T42" fmla="*/ 76 w 795"/>
                <a:gd name="T43" fmla="*/ 1178 h 1181"/>
                <a:gd name="T44" fmla="*/ 24 w 795"/>
                <a:gd name="T45" fmla="*/ 1116 h 1181"/>
                <a:gd name="T46" fmla="*/ 43 w 795"/>
                <a:gd name="T47" fmla="*/ 1005 h 1181"/>
                <a:gd name="T48" fmla="*/ 63 w 795"/>
                <a:gd name="T49" fmla="*/ 902 h 1181"/>
                <a:gd name="T50" fmla="*/ 70 w 795"/>
                <a:gd name="T51" fmla="*/ 829 h 1181"/>
                <a:gd name="T52" fmla="*/ 46 w 795"/>
                <a:gd name="T53" fmla="*/ 744 h 1181"/>
                <a:gd name="T54" fmla="*/ 30 w 795"/>
                <a:gd name="T55" fmla="*/ 645 h 1181"/>
                <a:gd name="T56" fmla="*/ 13 w 795"/>
                <a:gd name="T57" fmla="*/ 549 h 1181"/>
                <a:gd name="T58" fmla="*/ 16 w 795"/>
                <a:gd name="T59" fmla="*/ 486 h 1181"/>
                <a:gd name="T60" fmla="*/ 49 w 795"/>
                <a:gd name="T61" fmla="*/ 489 h 1181"/>
                <a:gd name="T62" fmla="*/ 56 w 795"/>
                <a:gd name="T63" fmla="*/ 606 h 1181"/>
                <a:gd name="T64" fmla="*/ 68 w 795"/>
                <a:gd name="T65" fmla="*/ 729 h 1181"/>
                <a:gd name="T66" fmla="*/ 89 w 795"/>
                <a:gd name="T67" fmla="*/ 805 h 1181"/>
                <a:gd name="T68" fmla="*/ 137 w 795"/>
                <a:gd name="T69" fmla="*/ 852 h 1181"/>
                <a:gd name="T70" fmla="*/ 106 w 795"/>
                <a:gd name="T71" fmla="*/ 913 h 1181"/>
                <a:gd name="T72" fmla="*/ 81 w 795"/>
                <a:gd name="T73" fmla="*/ 998 h 1181"/>
                <a:gd name="T74" fmla="*/ 82 w 795"/>
                <a:gd name="T75" fmla="*/ 1120 h 1181"/>
                <a:gd name="T76" fmla="*/ 142 w 795"/>
                <a:gd name="T77" fmla="*/ 1146 h 1181"/>
                <a:gd name="T78" fmla="*/ 202 w 795"/>
                <a:gd name="T79" fmla="*/ 1148 h 1181"/>
                <a:gd name="T80" fmla="*/ 264 w 795"/>
                <a:gd name="T81" fmla="*/ 1145 h 1181"/>
                <a:gd name="T82" fmla="*/ 334 w 795"/>
                <a:gd name="T83" fmla="*/ 1148 h 1181"/>
                <a:gd name="T84" fmla="*/ 409 w 795"/>
                <a:gd name="T85" fmla="*/ 1142 h 1181"/>
                <a:gd name="T86" fmla="*/ 484 w 795"/>
                <a:gd name="T87" fmla="*/ 1134 h 1181"/>
                <a:gd name="T88" fmla="*/ 557 w 795"/>
                <a:gd name="T89" fmla="*/ 1121 h 1181"/>
                <a:gd name="T90" fmla="*/ 585 w 795"/>
                <a:gd name="T91" fmla="*/ 1030 h 1181"/>
                <a:gd name="T92" fmla="*/ 589 w 795"/>
                <a:gd name="T93" fmla="*/ 918 h 1181"/>
                <a:gd name="T94" fmla="*/ 625 w 795"/>
                <a:gd name="T95" fmla="*/ 842 h 1181"/>
                <a:gd name="T96" fmla="*/ 587 w 795"/>
                <a:gd name="T97" fmla="*/ 777 h 1181"/>
                <a:gd name="T98" fmla="*/ 576 w 795"/>
                <a:gd name="T99" fmla="*/ 688 h 1181"/>
                <a:gd name="T100" fmla="*/ 570 w 795"/>
                <a:gd name="T101" fmla="*/ 605 h 1181"/>
                <a:gd name="T102" fmla="*/ 574 w 795"/>
                <a:gd name="T103" fmla="*/ 521 h 1181"/>
                <a:gd name="T104" fmla="*/ 586 w 795"/>
                <a:gd name="T105" fmla="*/ 437 h 1181"/>
                <a:gd name="T106" fmla="*/ 643 w 795"/>
                <a:gd name="T107" fmla="*/ 420 h 1181"/>
                <a:gd name="T108" fmla="*/ 664 w 795"/>
                <a:gd name="T109" fmla="*/ 344 h 1181"/>
                <a:gd name="T110" fmla="*/ 631 w 795"/>
                <a:gd name="T111" fmla="*/ 288 h 1181"/>
                <a:gd name="T112" fmla="*/ 679 w 795"/>
                <a:gd name="T113" fmla="*/ 232 h 1181"/>
                <a:gd name="T114" fmla="*/ 752 w 795"/>
                <a:gd name="T115" fmla="*/ 206 h 1181"/>
                <a:gd name="T116" fmla="*/ 743 w 795"/>
                <a:gd name="T117" fmla="*/ 116 h 1181"/>
                <a:gd name="T118" fmla="*/ 676 w 795"/>
                <a:gd name="T119" fmla="*/ 80 h 1181"/>
                <a:gd name="T120" fmla="*/ 618 w 795"/>
                <a:gd name="T121" fmla="*/ 74 h 1181"/>
                <a:gd name="T122" fmla="*/ 575 w 795"/>
                <a:gd name="T123" fmla="*/ 38 h 11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95"/>
                <a:gd name="T187" fmla="*/ 0 h 1181"/>
                <a:gd name="T188" fmla="*/ 795 w 795"/>
                <a:gd name="T189" fmla="*/ 1181 h 11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95" h="1181">
                  <a:moveTo>
                    <a:pt x="581" y="0"/>
                  </a:moveTo>
                  <a:lnTo>
                    <a:pt x="585" y="0"/>
                  </a:lnTo>
                  <a:lnTo>
                    <a:pt x="590" y="4"/>
                  </a:lnTo>
                  <a:lnTo>
                    <a:pt x="595" y="6"/>
                  </a:lnTo>
                  <a:lnTo>
                    <a:pt x="599" y="13"/>
                  </a:lnTo>
                  <a:lnTo>
                    <a:pt x="602" y="18"/>
                  </a:lnTo>
                  <a:lnTo>
                    <a:pt x="604" y="25"/>
                  </a:lnTo>
                  <a:lnTo>
                    <a:pt x="604" y="29"/>
                  </a:lnTo>
                  <a:lnTo>
                    <a:pt x="605" y="33"/>
                  </a:lnTo>
                  <a:lnTo>
                    <a:pt x="604" y="37"/>
                  </a:lnTo>
                  <a:lnTo>
                    <a:pt x="604" y="42"/>
                  </a:lnTo>
                  <a:lnTo>
                    <a:pt x="606" y="42"/>
                  </a:lnTo>
                  <a:lnTo>
                    <a:pt x="610" y="42"/>
                  </a:lnTo>
                  <a:lnTo>
                    <a:pt x="613" y="42"/>
                  </a:lnTo>
                  <a:lnTo>
                    <a:pt x="616" y="42"/>
                  </a:lnTo>
                  <a:lnTo>
                    <a:pt x="620" y="42"/>
                  </a:lnTo>
                  <a:lnTo>
                    <a:pt x="623" y="42"/>
                  </a:lnTo>
                  <a:lnTo>
                    <a:pt x="626" y="42"/>
                  </a:lnTo>
                  <a:lnTo>
                    <a:pt x="630" y="42"/>
                  </a:lnTo>
                  <a:lnTo>
                    <a:pt x="634" y="42"/>
                  </a:lnTo>
                  <a:lnTo>
                    <a:pt x="637" y="42"/>
                  </a:lnTo>
                  <a:lnTo>
                    <a:pt x="641" y="42"/>
                  </a:lnTo>
                  <a:lnTo>
                    <a:pt x="645" y="44"/>
                  </a:lnTo>
                  <a:lnTo>
                    <a:pt x="648" y="44"/>
                  </a:lnTo>
                  <a:lnTo>
                    <a:pt x="652" y="44"/>
                  </a:lnTo>
                  <a:lnTo>
                    <a:pt x="656" y="44"/>
                  </a:lnTo>
                  <a:lnTo>
                    <a:pt x="660" y="45"/>
                  </a:lnTo>
                  <a:lnTo>
                    <a:pt x="663" y="45"/>
                  </a:lnTo>
                  <a:lnTo>
                    <a:pt x="667" y="45"/>
                  </a:lnTo>
                  <a:lnTo>
                    <a:pt x="670" y="45"/>
                  </a:lnTo>
                  <a:lnTo>
                    <a:pt x="674" y="46"/>
                  </a:lnTo>
                  <a:lnTo>
                    <a:pt x="678" y="46"/>
                  </a:lnTo>
                  <a:lnTo>
                    <a:pt x="682" y="46"/>
                  </a:lnTo>
                  <a:lnTo>
                    <a:pt x="685" y="48"/>
                  </a:lnTo>
                  <a:lnTo>
                    <a:pt x="689" y="49"/>
                  </a:lnTo>
                  <a:lnTo>
                    <a:pt x="693" y="49"/>
                  </a:lnTo>
                  <a:lnTo>
                    <a:pt x="697" y="50"/>
                  </a:lnTo>
                  <a:lnTo>
                    <a:pt x="700" y="50"/>
                  </a:lnTo>
                  <a:lnTo>
                    <a:pt x="704" y="52"/>
                  </a:lnTo>
                  <a:lnTo>
                    <a:pt x="707" y="53"/>
                  </a:lnTo>
                  <a:lnTo>
                    <a:pt x="711" y="54"/>
                  </a:lnTo>
                  <a:lnTo>
                    <a:pt x="714" y="54"/>
                  </a:lnTo>
                  <a:lnTo>
                    <a:pt x="718" y="57"/>
                  </a:lnTo>
                  <a:lnTo>
                    <a:pt x="721" y="57"/>
                  </a:lnTo>
                  <a:lnTo>
                    <a:pt x="724" y="60"/>
                  </a:lnTo>
                  <a:lnTo>
                    <a:pt x="728" y="60"/>
                  </a:lnTo>
                  <a:lnTo>
                    <a:pt x="731" y="62"/>
                  </a:lnTo>
                  <a:lnTo>
                    <a:pt x="734" y="64"/>
                  </a:lnTo>
                  <a:lnTo>
                    <a:pt x="737" y="65"/>
                  </a:lnTo>
                  <a:lnTo>
                    <a:pt x="740" y="68"/>
                  </a:lnTo>
                  <a:lnTo>
                    <a:pt x="744" y="69"/>
                  </a:lnTo>
                  <a:lnTo>
                    <a:pt x="749" y="73"/>
                  </a:lnTo>
                  <a:lnTo>
                    <a:pt x="756" y="77"/>
                  </a:lnTo>
                  <a:lnTo>
                    <a:pt x="761" y="82"/>
                  </a:lnTo>
                  <a:lnTo>
                    <a:pt x="767" y="89"/>
                  </a:lnTo>
                  <a:lnTo>
                    <a:pt x="771" y="94"/>
                  </a:lnTo>
                  <a:lnTo>
                    <a:pt x="775" y="101"/>
                  </a:lnTo>
                  <a:lnTo>
                    <a:pt x="778" y="108"/>
                  </a:lnTo>
                  <a:lnTo>
                    <a:pt x="782" y="116"/>
                  </a:lnTo>
                  <a:lnTo>
                    <a:pt x="783" y="120"/>
                  </a:lnTo>
                  <a:lnTo>
                    <a:pt x="785" y="124"/>
                  </a:lnTo>
                  <a:lnTo>
                    <a:pt x="786" y="129"/>
                  </a:lnTo>
                  <a:lnTo>
                    <a:pt x="788" y="134"/>
                  </a:lnTo>
                  <a:lnTo>
                    <a:pt x="788" y="138"/>
                  </a:lnTo>
                  <a:lnTo>
                    <a:pt x="789" y="144"/>
                  </a:lnTo>
                  <a:lnTo>
                    <a:pt x="791" y="149"/>
                  </a:lnTo>
                  <a:lnTo>
                    <a:pt x="792" y="154"/>
                  </a:lnTo>
                  <a:lnTo>
                    <a:pt x="793" y="161"/>
                  </a:lnTo>
                  <a:lnTo>
                    <a:pt x="794" y="168"/>
                  </a:lnTo>
                  <a:lnTo>
                    <a:pt x="794" y="174"/>
                  </a:lnTo>
                  <a:lnTo>
                    <a:pt x="795" y="181"/>
                  </a:lnTo>
                  <a:lnTo>
                    <a:pt x="794" y="186"/>
                  </a:lnTo>
                  <a:lnTo>
                    <a:pt x="794" y="193"/>
                  </a:lnTo>
                  <a:lnTo>
                    <a:pt x="793" y="198"/>
                  </a:lnTo>
                  <a:lnTo>
                    <a:pt x="793" y="204"/>
                  </a:lnTo>
                  <a:lnTo>
                    <a:pt x="791" y="208"/>
                  </a:lnTo>
                  <a:lnTo>
                    <a:pt x="789" y="212"/>
                  </a:lnTo>
                  <a:lnTo>
                    <a:pt x="787" y="217"/>
                  </a:lnTo>
                  <a:lnTo>
                    <a:pt x="784" y="221"/>
                  </a:lnTo>
                  <a:lnTo>
                    <a:pt x="782" y="224"/>
                  </a:lnTo>
                  <a:lnTo>
                    <a:pt x="779" y="228"/>
                  </a:lnTo>
                  <a:lnTo>
                    <a:pt x="776" y="232"/>
                  </a:lnTo>
                  <a:lnTo>
                    <a:pt x="773" y="234"/>
                  </a:lnTo>
                  <a:lnTo>
                    <a:pt x="769" y="237"/>
                  </a:lnTo>
                  <a:lnTo>
                    <a:pt x="765" y="240"/>
                  </a:lnTo>
                  <a:lnTo>
                    <a:pt x="761" y="242"/>
                  </a:lnTo>
                  <a:lnTo>
                    <a:pt x="757" y="245"/>
                  </a:lnTo>
                  <a:lnTo>
                    <a:pt x="753" y="246"/>
                  </a:lnTo>
                  <a:lnTo>
                    <a:pt x="749" y="248"/>
                  </a:lnTo>
                  <a:lnTo>
                    <a:pt x="744" y="250"/>
                  </a:lnTo>
                  <a:lnTo>
                    <a:pt x="740" y="253"/>
                  </a:lnTo>
                  <a:lnTo>
                    <a:pt x="735" y="253"/>
                  </a:lnTo>
                  <a:lnTo>
                    <a:pt x="732" y="256"/>
                  </a:lnTo>
                  <a:lnTo>
                    <a:pt x="727" y="257"/>
                  </a:lnTo>
                  <a:lnTo>
                    <a:pt x="723" y="258"/>
                  </a:lnTo>
                  <a:lnTo>
                    <a:pt x="718" y="258"/>
                  </a:lnTo>
                  <a:lnTo>
                    <a:pt x="714" y="260"/>
                  </a:lnTo>
                  <a:lnTo>
                    <a:pt x="710" y="260"/>
                  </a:lnTo>
                  <a:lnTo>
                    <a:pt x="707" y="262"/>
                  </a:lnTo>
                  <a:lnTo>
                    <a:pt x="704" y="264"/>
                  </a:lnTo>
                  <a:lnTo>
                    <a:pt x="702" y="265"/>
                  </a:lnTo>
                  <a:lnTo>
                    <a:pt x="698" y="266"/>
                  </a:lnTo>
                  <a:lnTo>
                    <a:pt x="695" y="268"/>
                  </a:lnTo>
                  <a:lnTo>
                    <a:pt x="691" y="266"/>
                  </a:lnTo>
                  <a:lnTo>
                    <a:pt x="688" y="266"/>
                  </a:lnTo>
                  <a:lnTo>
                    <a:pt x="684" y="266"/>
                  </a:lnTo>
                  <a:lnTo>
                    <a:pt x="680" y="266"/>
                  </a:lnTo>
                  <a:lnTo>
                    <a:pt x="677" y="266"/>
                  </a:lnTo>
                  <a:lnTo>
                    <a:pt x="673" y="266"/>
                  </a:lnTo>
                  <a:lnTo>
                    <a:pt x="669" y="266"/>
                  </a:lnTo>
                  <a:lnTo>
                    <a:pt x="667" y="269"/>
                  </a:lnTo>
                  <a:lnTo>
                    <a:pt x="664" y="272"/>
                  </a:lnTo>
                  <a:lnTo>
                    <a:pt x="663" y="274"/>
                  </a:lnTo>
                  <a:lnTo>
                    <a:pt x="662" y="278"/>
                  </a:lnTo>
                  <a:lnTo>
                    <a:pt x="663" y="285"/>
                  </a:lnTo>
                  <a:lnTo>
                    <a:pt x="667" y="285"/>
                  </a:lnTo>
                  <a:lnTo>
                    <a:pt x="672" y="286"/>
                  </a:lnTo>
                  <a:lnTo>
                    <a:pt x="676" y="288"/>
                  </a:lnTo>
                  <a:lnTo>
                    <a:pt x="680" y="290"/>
                  </a:lnTo>
                  <a:lnTo>
                    <a:pt x="683" y="292"/>
                  </a:lnTo>
                  <a:lnTo>
                    <a:pt x="686" y="294"/>
                  </a:lnTo>
                  <a:lnTo>
                    <a:pt x="688" y="297"/>
                  </a:lnTo>
                  <a:lnTo>
                    <a:pt x="691" y="302"/>
                  </a:lnTo>
                  <a:lnTo>
                    <a:pt x="693" y="305"/>
                  </a:lnTo>
                  <a:lnTo>
                    <a:pt x="694" y="309"/>
                  </a:lnTo>
                  <a:lnTo>
                    <a:pt x="695" y="313"/>
                  </a:lnTo>
                  <a:lnTo>
                    <a:pt x="697" y="318"/>
                  </a:lnTo>
                  <a:lnTo>
                    <a:pt x="697" y="324"/>
                  </a:lnTo>
                  <a:lnTo>
                    <a:pt x="698" y="329"/>
                  </a:lnTo>
                  <a:lnTo>
                    <a:pt x="698" y="333"/>
                  </a:lnTo>
                  <a:lnTo>
                    <a:pt x="698" y="340"/>
                  </a:lnTo>
                  <a:lnTo>
                    <a:pt x="698" y="344"/>
                  </a:lnTo>
                  <a:lnTo>
                    <a:pt x="697" y="350"/>
                  </a:lnTo>
                  <a:lnTo>
                    <a:pt x="697" y="356"/>
                  </a:lnTo>
                  <a:lnTo>
                    <a:pt x="696" y="361"/>
                  </a:lnTo>
                  <a:lnTo>
                    <a:pt x="695" y="366"/>
                  </a:lnTo>
                  <a:lnTo>
                    <a:pt x="694" y="372"/>
                  </a:lnTo>
                  <a:lnTo>
                    <a:pt x="693" y="378"/>
                  </a:lnTo>
                  <a:lnTo>
                    <a:pt x="693" y="384"/>
                  </a:lnTo>
                  <a:lnTo>
                    <a:pt x="691" y="389"/>
                  </a:lnTo>
                  <a:lnTo>
                    <a:pt x="690" y="394"/>
                  </a:lnTo>
                  <a:lnTo>
                    <a:pt x="689" y="400"/>
                  </a:lnTo>
                  <a:lnTo>
                    <a:pt x="688" y="406"/>
                  </a:lnTo>
                  <a:lnTo>
                    <a:pt x="687" y="410"/>
                  </a:lnTo>
                  <a:lnTo>
                    <a:pt x="687" y="416"/>
                  </a:lnTo>
                  <a:lnTo>
                    <a:pt x="685" y="421"/>
                  </a:lnTo>
                  <a:lnTo>
                    <a:pt x="685" y="426"/>
                  </a:lnTo>
                  <a:lnTo>
                    <a:pt x="682" y="433"/>
                  </a:lnTo>
                  <a:lnTo>
                    <a:pt x="678" y="438"/>
                  </a:lnTo>
                  <a:lnTo>
                    <a:pt x="673" y="442"/>
                  </a:lnTo>
                  <a:lnTo>
                    <a:pt x="669" y="446"/>
                  </a:lnTo>
                  <a:lnTo>
                    <a:pt x="664" y="448"/>
                  </a:lnTo>
                  <a:lnTo>
                    <a:pt x="659" y="449"/>
                  </a:lnTo>
                  <a:lnTo>
                    <a:pt x="654" y="450"/>
                  </a:lnTo>
                  <a:lnTo>
                    <a:pt x="649" y="453"/>
                  </a:lnTo>
                  <a:lnTo>
                    <a:pt x="644" y="453"/>
                  </a:lnTo>
                  <a:lnTo>
                    <a:pt x="639" y="454"/>
                  </a:lnTo>
                  <a:lnTo>
                    <a:pt x="634" y="454"/>
                  </a:lnTo>
                  <a:lnTo>
                    <a:pt x="629" y="456"/>
                  </a:lnTo>
                  <a:lnTo>
                    <a:pt x="624" y="457"/>
                  </a:lnTo>
                  <a:lnTo>
                    <a:pt x="619" y="460"/>
                  </a:lnTo>
                  <a:lnTo>
                    <a:pt x="614" y="461"/>
                  </a:lnTo>
                  <a:lnTo>
                    <a:pt x="610" y="466"/>
                  </a:lnTo>
                  <a:lnTo>
                    <a:pt x="614" y="473"/>
                  </a:lnTo>
                  <a:lnTo>
                    <a:pt x="616" y="481"/>
                  </a:lnTo>
                  <a:lnTo>
                    <a:pt x="616" y="485"/>
                  </a:lnTo>
                  <a:lnTo>
                    <a:pt x="616" y="489"/>
                  </a:lnTo>
                  <a:lnTo>
                    <a:pt x="616" y="493"/>
                  </a:lnTo>
                  <a:lnTo>
                    <a:pt x="616" y="498"/>
                  </a:lnTo>
                  <a:lnTo>
                    <a:pt x="615" y="501"/>
                  </a:lnTo>
                  <a:lnTo>
                    <a:pt x="614" y="505"/>
                  </a:lnTo>
                  <a:lnTo>
                    <a:pt x="613" y="509"/>
                  </a:lnTo>
                  <a:lnTo>
                    <a:pt x="612" y="514"/>
                  </a:lnTo>
                  <a:lnTo>
                    <a:pt x="610" y="518"/>
                  </a:lnTo>
                  <a:lnTo>
                    <a:pt x="609" y="521"/>
                  </a:lnTo>
                  <a:lnTo>
                    <a:pt x="608" y="526"/>
                  </a:lnTo>
                  <a:lnTo>
                    <a:pt x="606" y="530"/>
                  </a:lnTo>
                  <a:lnTo>
                    <a:pt x="603" y="538"/>
                  </a:lnTo>
                  <a:lnTo>
                    <a:pt x="600" y="546"/>
                  </a:lnTo>
                  <a:lnTo>
                    <a:pt x="599" y="549"/>
                  </a:lnTo>
                  <a:lnTo>
                    <a:pt x="597" y="554"/>
                  </a:lnTo>
                  <a:lnTo>
                    <a:pt x="596" y="558"/>
                  </a:lnTo>
                  <a:lnTo>
                    <a:pt x="596" y="562"/>
                  </a:lnTo>
                  <a:lnTo>
                    <a:pt x="596" y="566"/>
                  </a:lnTo>
                  <a:lnTo>
                    <a:pt x="596" y="570"/>
                  </a:lnTo>
                  <a:lnTo>
                    <a:pt x="596" y="574"/>
                  </a:lnTo>
                  <a:lnTo>
                    <a:pt x="596" y="578"/>
                  </a:lnTo>
                  <a:lnTo>
                    <a:pt x="597" y="582"/>
                  </a:lnTo>
                  <a:lnTo>
                    <a:pt x="599" y="586"/>
                  </a:lnTo>
                  <a:lnTo>
                    <a:pt x="600" y="592"/>
                  </a:lnTo>
                  <a:lnTo>
                    <a:pt x="604" y="596"/>
                  </a:lnTo>
                  <a:lnTo>
                    <a:pt x="605" y="602"/>
                  </a:lnTo>
                  <a:lnTo>
                    <a:pt x="608" y="609"/>
                  </a:lnTo>
                  <a:lnTo>
                    <a:pt x="608" y="616"/>
                  </a:lnTo>
                  <a:lnTo>
                    <a:pt x="608" y="624"/>
                  </a:lnTo>
                  <a:lnTo>
                    <a:pt x="608" y="632"/>
                  </a:lnTo>
                  <a:lnTo>
                    <a:pt x="607" y="640"/>
                  </a:lnTo>
                  <a:lnTo>
                    <a:pt x="606" y="644"/>
                  </a:lnTo>
                  <a:lnTo>
                    <a:pt x="606" y="646"/>
                  </a:lnTo>
                  <a:lnTo>
                    <a:pt x="606" y="652"/>
                  </a:lnTo>
                  <a:lnTo>
                    <a:pt x="606" y="656"/>
                  </a:lnTo>
                  <a:lnTo>
                    <a:pt x="606" y="664"/>
                  </a:lnTo>
                  <a:lnTo>
                    <a:pt x="606" y="670"/>
                  </a:lnTo>
                  <a:lnTo>
                    <a:pt x="606" y="678"/>
                  </a:lnTo>
                  <a:lnTo>
                    <a:pt x="607" y="686"/>
                  </a:lnTo>
                  <a:lnTo>
                    <a:pt x="608" y="693"/>
                  </a:lnTo>
                  <a:lnTo>
                    <a:pt x="611" y="701"/>
                  </a:lnTo>
                  <a:lnTo>
                    <a:pt x="614" y="708"/>
                  </a:lnTo>
                  <a:lnTo>
                    <a:pt x="619" y="714"/>
                  </a:lnTo>
                  <a:lnTo>
                    <a:pt x="618" y="718"/>
                  </a:lnTo>
                  <a:lnTo>
                    <a:pt x="618" y="725"/>
                  </a:lnTo>
                  <a:lnTo>
                    <a:pt x="617" y="729"/>
                  </a:lnTo>
                  <a:lnTo>
                    <a:pt x="618" y="734"/>
                  </a:lnTo>
                  <a:lnTo>
                    <a:pt x="618" y="738"/>
                  </a:lnTo>
                  <a:lnTo>
                    <a:pt x="619" y="744"/>
                  </a:lnTo>
                  <a:lnTo>
                    <a:pt x="620" y="748"/>
                  </a:lnTo>
                  <a:lnTo>
                    <a:pt x="622" y="752"/>
                  </a:lnTo>
                  <a:lnTo>
                    <a:pt x="625" y="758"/>
                  </a:lnTo>
                  <a:lnTo>
                    <a:pt x="629" y="765"/>
                  </a:lnTo>
                  <a:lnTo>
                    <a:pt x="634" y="770"/>
                  </a:lnTo>
                  <a:lnTo>
                    <a:pt x="639" y="777"/>
                  </a:lnTo>
                  <a:lnTo>
                    <a:pt x="643" y="784"/>
                  </a:lnTo>
                  <a:lnTo>
                    <a:pt x="648" y="789"/>
                  </a:lnTo>
                  <a:lnTo>
                    <a:pt x="651" y="796"/>
                  </a:lnTo>
                  <a:lnTo>
                    <a:pt x="655" y="805"/>
                  </a:lnTo>
                  <a:lnTo>
                    <a:pt x="655" y="808"/>
                  </a:lnTo>
                  <a:lnTo>
                    <a:pt x="657" y="812"/>
                  </a:lnTo>
                  <a:lnTo>
                    <a:pt x="657" y="816"/>
                  </a:lnTo>
                  <a:lnTo>
                    <a:pt x="657" y="821"/>
                  </a:lnTo>
                  <a:lnTo>
                    <a:pt x="657" y="826"/>
                  </a:lnTo>
                  <a:lnTo>
                    <a:pt x="657" y="832"/>
                  </a:lnTo>
                  <a:lnTo>
                    <a:pt x="655" y="838"/>
                  </a:lnTo>
                  <a:lnTo>
                    <a:pt x="654" y="845"/>
                  </a:lnTo>
                  <a:lnTo>
                    <a:pt x="654" y="848"/>
                  </a:lnTo>
                  <a:lnTo>
                    <a:pt x="654" y="852"/>
                  </a:lnTo>
                  <a:lnTo>
                    <a:pt x="654" y="856"/>
                  </a:lnTo>
                  <a:lnTo>
                    <a:pt x="654" y="861"/>
                  </a:lnTo>
                  <a:lnTo>
                    <a:pt x="653" y="865"/>
                  </a:lnTo>
                  <a:lnTo>
                    <a:pt x="653" y="869"/>
                  </a:lnTo>
                  <a:lnTo>
                    <a:pt x="653" y="874"/>
                  </a:lnTo>
                  <a:lnTo>
                    <a:pt x="653" y="878"/>
                  </a:lnTo>
                  <a:lnTo>
                    <a:pt x="653" y="884"/>
                  </a:lnTo>
                  <a:lnTo>
                    <a:pt x="653" y="888"/>
                  </a:lnTo>
                  <a:lnTo>
                    <a:pt x="653" y="892"/>
                  </a:lnTo>
                  <a:lnTo>
                    <a:pt x="653" y="897"/>
                  </a:lnTo>
                  <a:lnTo>
                    <a:pt x="652" y="901"/>
                  </a:lnTo>
                  <a:lnTo>
                    <a:pt x="651" y="905"/>
                  </a:lnTo>
                  <a:lnTo>
                    <a:pt x="651" y="910"/>
                  </a:lnTo>
                  <a:lnTo>
                    <a:pt x="650" y="914"/>
                  </a:lnTo>
                  <a:lnTo>
                    <a:pt x="648" y="921"/>
                  </a:lnTo>
                  <a:lnTo>
                    <a:pt x="646" y="928"/>
                  </a:lnTo>
                  <a:lnTo>
                    <a:pt x="642" y="934"/>
                  </a:lnTo>
                  <a:lnTo>
                    <a:pt x="639" y="940"/>
                  </a:lnTo>
                  <a:lnTo>
                    <a:pt x="636" y="941"/>
                  </a:lnTo>
                  <a:lnTo>
                    <a:pt x="633" y="944"/>
                  </a:lnTo>
                  <a:lnTo>
                    <a:pt x="630" y="945"/>
                  </a:lnTo>
                  <a:lnTo>
                    <a:pt x="628" y="946"/>
                  </a:lnTo>
                  <a:lnTo>
                    <a:pt x="624" y="946"/>
                  </a:lnTo>
                  <a:lnTo>
                    <a:pt x="620" y="946"/>
                  </a:lnTo>
                  <a:lnTo>
                    <a:pt x="616" y="946"/>
                  </a:lnTo>
                  <a:lnTo>
                    <a:pt x="612" y="946"/>
                  </a:lnTo>
                  <a:lnTo>
                    <a:pt x="611" y="953"/>
                  </a:lnTo>
                  <a:lnTo>
                    <a:pt x="611" y="960"/>
                  </a:lnTo>
                  <a:lnTo>
                    <a:pt x="612" y="966"/>
                  </a:lnTo>
                  <a:lnTo>
                    <a:pt x="613" y="973"/>
                  </a:lnTo>
                  <a:lnTo>
                    <a:pt x="613" y="980"/>
                  </a:lnTo>
                  <a:lnTo>
                    <a:pt x="613" y="989"/>
                  </a:lnTo>
                  <a:lnTo>
                    <a:pt x="614" y="996"/>
                  </a:lnTo>
                  <a:lnTo>
                    <a:pt x="615" y="1004"/>
                  </a:lnTo>
                  <a:lnTo>
                    <a:pt x="615" y="1012"/>
                  </a:lnTo>
                  <a:lnTo>
                    <a:pt x="616" y="1020"/>
                  </a:lnTo>
                  <a:lnTo>
                    <a:pt x="616" y="1028"/>
                  </a:lnTo>
                  <a:lnTo>
                    <a:pt x="617" y="1036"/>
                  </a:lnTo>
                  <a:lnTo>
                    <a:pt x="617" y="1042"/>
                  </a:lnTo>
                  <a:lnTo>
                    <a:pt x="617" y="1050"/>
                  </a:lnTo>
                  <a:lnTo>
                    <a:pt x="617" y="1058"/>
                  </a:lnTo>
                  <a:lnTo>
                    <a:pt x="618" y="1066"/>
                  </a:lnTo>
                  <a:lnTo>
                    <a:pt x="617" y="1073"/>
                  </a:lnTo>
                  <a:lnTo>
                    <a:pt x="616" y="1081"/>
                  </a:lnTo>
                  <a:lnTo>
                    <a:pt x="615" y="1088"/>
                  </a:lnTo>
                  <a:lnTo>
                    <a:pt x="615" y="1096"/>
                  </a:lnTo>
                  <a:lnTo>
                    <a:pt x="613" y="1101"/>
                  </a:lnTo>
                  <a:lnTo>
                    <a:pt x="611" y="1108"/>
                  </a:lnTo>
                  <a:lnTo>
                    <a:pt x="609" y="1114"/>
                  </a:lnTo>
                  <a:lnTo>
                    <a:pt x="608" y="1121"/>
                  </a:lnTo>
                  <a:lnTo>
                    <a:pt x="604" y="1126"/>
                  </a:lnTo>
                  <a:lnTo>
                    <a:pt x="601" y="1130"/>
                  </a:lnTo>
                  <a:lnTo>
                    <a:pt x="597" y="1136"/>
                  </a:lnTo>
                  <a:lnTo>
                    <a:pt x="594" y="1141"/>
                  </a:lnTo>
                  <a:lnTo>
                    <a:pt x="589" y="1144"/>
                  </a:lnTo>
                  <a:lnTo>
                    <a:pt x="584" y="1148"/>
                  </a:lnTo>
                  <a:lnTo>
                    <a:pt x="578" y="1150"/>
                  </a:lnTo>
                  <a:lnTo>
                    <a:pt x="572" y="1154"/>
                  </a:lnTo>
                  <a:lnTo>
                    <a:pt x="566" y="1156"/>
                  </a:lnTo>
                  <a:lnTo>
                    <a:pt x="560" y="1156"/>
                  </a:lnTo>
                  <a:lnTo>
                    <a:pt x="554" y="1157"/>
                  </a:lnTo>
                  <a:lnTo>
                    <a:pt x="547" y="1158"/>
                  </a:lnTo>
                  <a:lnTo>
                    <a:pt x="541" y="1160"/>
                  </a:lnTo>
                  <a:lnTo>
                    <a:pt x="535" y="1161"/>
                  </a:lnTo>
                  <a:lnTo>
                    <a:pt x="529" y="1161"/>
                  </a:lnTo>
                  <a:lnTo>
                    <a:pt x="522" y="1162"/>
                  </a:lnTo>
                  <a:lnTo>
                    <a:pt x="516" y="1162"/>
                  </a:lnTo>
                  <a:lnTo>
                    <a:pt x="510" y="1165"/>
                  </a:lnTo>
                  <a:lnTo>
                    <a:pt x="504" y="1165"/>
                  </a:lnTo>
                  <a:lnTo>
                    <a:pt x="497" y="1166"/>
                  </a:lnTo>
                  <a:lnTo>
                    <a:pt x="491" y="1166"/>
                  </a:lnTo>
                  <a:lnTo>
                    <a:pt x="485" y="1168"/>
                  </a:lnTo>
                  <a:lnTo>
                    <a:pt x="479" y="1168"/>
                  </a:lnTo>
                  <a:lnTo>
                    <a:pt x="473" y="1169"/>
                  </a:lnTo>
                  <a:lnTo>
                    <a:pt x="465" y="1169"/>
                  </a:lnTo>
                  <a:lnTo>
                    <a:pt x="459" y="1170"/>
                  </a:lnTo>
                  <a:lnTo>
                    <a:pt x="452" y="1172"/>
                  </a:lnTo>
                  <a:lnTo>
                    <a:pt x="446" y="1172"/>
                  </a:lnTo>
                  <a:lnTo>
                    <a:pt x="440" y="1173"/>
                  </a:lnTo>
                  <a:lnTo>
                    <a:pt x="434" y="1173"/>
                  </a:lnTo>
                  <a:lnTo>
                    <a:pt x="427" y="1174"/>
                  </a:lnTo>
                  <a:lnTo>
                    <a:pt x="421" y="1174"/>
                  </a:lnTo>
                  <a:lnTo>
                    <a:pt x="415" y="1174"/>
                  </a:lnTo>
                  <a:lnTo>
                    <a:pt x="409" y="1176"/>
                  </a:lnTo>
                  <a:lnTo>
                    <a:pt x="402" y="1176"/>
                  </a:lnTo>
                  <a:lnTo>
                    <a:pt x="396" y="1176"/>
                  </a:lnTo>
                  <a:lnTo>
                    <a:pt x="390" y="1176"/>
                  </a:lnTo>
                  <a:lnTo>
                    <a:pt x="384" y="1177"/>
                  </a:lnTo>
                  <a:lnTo>
                    <a:pt x="377" y="1178"/>
                  </a:lnTo>
                  <a:lnTo>
                    <a:pt x="371" y="1178"/>
                  </a:lnTo>
                  <a:lnTo>
                    <a:pt x="365" y="1178"/>
                  </a:lnTo>
                  <a:lnTo>
                    <a:pt x="358" y="1178"/>
                  </a:lnTo>
                  <a:lnTo>
                    <a:pt x="352" y="1178"/>
                  </a:lnTo>
                  <a:lnTo>
                    <a:pt x="346" y="1178"/>
                  </a:lnTo>
                  <a:lnTo>
                    <a:pt x="339" y="1178"/>
                  </a:lnTo>
                  <a:lnTo>
                    <a:pt x="332" y="1178"/>
                  </a:lnTo>
                  <a:lnTo>
                    <a:pt x="326" y="1178"/>
                  </a:lnTo>
                  <a:lnTo>
                    <a:pt x="320" y="1180"/>
                  </a:lnTo>
                  <a:lnTo>
                    <a:pt x="313" y="1180"/>
                  </a:lnTo>
                  <a:lnTo>
                    <a:pt x="307" y="1180"/>
                  </a:lnTo>
                  <a:lnTo>
                    <a:pt x="301" y="1180"/>
                  </a:lnTo>
                  <a:lnTo>
                    <a:pt x="295" y="1180"/>
                  </a:lnTo>
                  <a:lnTo>
                    <a:pt x="288" y="1180"/>
                  </a:lnTo>
                  <a:lnTo>
                    <a:pt x="282" y="1180"/>
                  </a:lnTo>
                  <a:lnTo>
                    <a:pt x="276" y="1180"/>
                  </a:lnTo>
                  <a:lnTo>
                    <a:pt x="270" y="1180"/>
                  </a:lnTo>
                  <a:lnTo>
                    <a:pt x="263" y="1180"/>
                  </a:lnTo>
                  <a:lnTo>
                    <a:pt x="256" y="1180"/>
                  </a:lnTo>
                  <a:lnTo>
                    <a:pt x="250" y="1180"/>
                  </a:lnTo>
                  <a:lnTo>
                    <a:pt x="243" y="1180"/>
                  </a:lnTo>
                  <a:lnTo>
                    <a:pt x="237" y="1180"/>
                  </a:lnTo>
                  <a:lnTo>
                    <a:pt x="231" y="1180"/>
                  </a:lnTo>
                  <a:lnTo>
                    <a:pt x="224" y="1180"/>
                  </a:lnTo>
                  <a:lnTo>
                    <a:pt x="218" y="1180"/>
                  </a:lnTo>
                  <a:lnTo>
                    <a:pt x="211" y="1180"/>
                  </a:lnTo>
                  <a:lnTo>
                    <a:pt x="205" y="1180"/>
                  </a:lnTo>
                  <a:lnTo>
                    <a:pt x="198" y="1180"/>
                  </a:lnTo>
                  <a:lnTo>
                    <a:pt x="192" y="1180"/>
                  </a:lnTo>
                  <a:lnTo>
                    <a:pt x="185" y="1180"/>
                  </a:lnTo>
                  <a:lnTo>
                    <a:pt x="179" y="1180"/>
                  </a:lnTo>
                  <a:lnTo>
                    <a:pt x="172" y="1180"/>
                  </a:lnTo>
                  <a:lnTo>
                    <a:pt x="166" y="1180"/>
                  </a:lnTo>
                  <a:lnTo>
                    <a:pt x="161" y="1180"/>
                  </a:lnTo>
                  <a:lnTo>
                    <a:pt x="157" y="1180"/>
                  </a:lnTo>
                  <a:lnTo>
                    <a:pt x="152" y="1180"/>
                  </a:lnTo>
                  <a:lnTo>
                    <a:pt x="147" y="1180"/>
                  </a:lnTo>
                  <a:lnTo>
                    <a:pt x="141" y="1180"/>
                  </a:lnTo>
                  <a:lnTo>
                    <a:pt x="136" y="1180"/>
                  </a:lnTo>
                  <a:lnTo>
                    <a:pt x="131" y="1180"/>
                  </a:lnTo>
                  <a:lnTo>
                    <a:pt x="126" y="1181"/>
                  </a:lnTo>
                  <a:lnTo>
                    <a:pt x="119" y="1181"/>
                  </a:lnTo>
                  <a:lnTo>
                    <a:pt x="114" y="1181"/>
                  </a:lnTo>
                  <a:lnTo>
                    <a:pt x="108" y="1181"/>
                  </a:lnTo>
                  <a:lnTo>
                    <a:pt x="103" y="1181"/>
                  </a:lnTo>
                  <a:lnTo>
                    <a:pt x="98" y="1180"/>
                  </a:lnTo>
                  <a:lnTo>
                    <a:pt x="92" y="1180"/>
                  </a:lnTo>
                  <a:lnTo>
                    <a:pt x="87" y="1180"/>
                  </a:lnTo>
                  <a:lnTo>
                    <a:pt x="82" y="1180"/>
                  </a:lnTo>
                  <a:lnTo>
                    <a:pt x="76" y="1178"/>
                  </a:lnTo>
                  <a:lnTo>
                    <a:pt x="70" y="1177"/>
                  </a:lnTo>
                  <a:lnTo>
                    <a:pt x="65" y="1176"/>
                  </a:lnTo>
                  <a:lnTo>
                    <a:pt x="60" y="1174"/>
                  </a:lnTo>
                  <a:lnTo>
                    <a:pt x="55" y="1173"/>
                  </a:lnTo>
                  <a:lnTo>
                    <a:pt x="51" y="1170"/>
                  </a:lnTo>
                  <a:lnTo>
                    <a:pt x="47" y="1168"/>
                  </a:lnTo>
                  <a:lnTo>
                    <a:pt x="43" y="1166"/>
                  </a:lnTo>
                  <a:lnTo>
                    <a:pt x="39" y="1162"/>
                  </a:lnTo>
                  <a:lnTo>
                    <a:pt x="35" y="1158"/>
                  </a:lnTo>
                  <a:lnTo>
                    <a:pt x="32" y="1154"/>
                  </a:lnTo>
                  <a:lnTo>
                    <a:pt x="29" y="1149"/>
                  </a:lnTo>
                  <a:lnTo>
                    <a:pt x="26" y="1144"/>
                  </a:lnTo>
                  <a:lnTo>
                    <a:pt x="24" y="1140"/>
                  </a:lnTo>
                  <a:lnTo>
                    <a:pt x="22" y="1133"/>
                  </a:lnTo>
                  <a:lnTo>
                    <a:pt x="21" y="1128"/>
                  </a:lnTo>
                  <a:lnTo>
                    <a:pt x="23" y="1121"/>
                  </a:lnTo>
                  <a:lnTo>
                    <a:pt x="24" y="1116"/>
                  </a:lnTo>
                  <a:lnTo>
                    <a:pt x="26" y="1109"/>
                  </a:lnTo>
                  <a:lnTo>
                    <a:pt x="28" y="1104"/>
                  </a:lnTo>
                  <a:lnTo>
                    <a:pt x="29" y="1097"/>
                  </a:lnTo>
                  <a:lnTo>
                    <a:pt x="30" y="1092"/>
                  </a:lnTo>
                  <a:lnTo>
                    <a:pt x="32" y="1086"/>
                  </a:lnTo>
                  <a:lnTo>
                    <a:pt x="34" y="1080"/>
                  </a:lnTo>
                  <a:lnTo>
                    <a:pt x="34" y="1073"/>
                  </a:lnTo>
                  <a:lnTo>
                    <a:pt x="35" y="1066"/>
                  </a:lnTo>
                  <a:lnTo>
                    <a:pt x="37" y="1060"/>
                  </a:lnTo>
                  <a:lnTo>
                    <a:pt x="38" y="1053"/>
                  </a:lnTo>
                  <a:lnTo>
                    <a:pt x="38" y="1046"/>
                  </a:lnTo>
                  <a:lnTo>
                    <a:pt x="39" y="1040"/>
                  </a:lnTo>
                  <a:lnTo>
                    <a:pt x="40" y="1033"/>
                  </a:lnTo>
                  <a:lnTo>
                    <a:pt x="42" y="1026"/>
                  </a:lnTo>
                  <a:lnTo>
                    <a:pt x="42" y="1018"/>
                  </a:lnTo>
                  <a:lnTo>
                    <a:pt x="43" y="1012"/>
                  </a:lnTo>
                  <a:lnTo>
                    <a:pt x="43" y="1005"/>
                  </a:lnTo>
                  <a:lnTo>
                    <a:pt x="44" y="998"/>
                  </a:lnTo>
                  <a:lnTo>
                    <a:pt x="44" y="992"/>
                  </a:lnTo>
                  <a:lnTo>
                    <a:pt x="44" y="985"/>
                  </a:lnTo>
                  <a:lnTo>
                    <a:pt x="45" y="978"/>
                  </a:lnTo>
                  <a:lnTo>
                    <a:pt x="45" y="972"/>
                  </a:lnTo>
                  <a:lnTo>
                    <a:pt x="45" y="965"/>
                  </a:lnTo>
                  <a:lnTo>
                    <a:pt x="46" y="958"/>
                  </a:lnTo>
                  <a:lnTo>
                    <a:pt x="46" y="952"/>
                  </a:lnTo>
                  <a:lnTo>
                    <a:pt x="47" y="946"/>
                  </a:lnTo>
                  <a:lnTo>
                    <a:pt x="47" y="940"/>
                  </a:lnTo>
                  <a:lnTo>
                    <a:pt x="47" y="933"/>
                  </a:lnTo>
                  <a:lnTo>
                    <a:pt x="48" y="928"/>
                  </a:lnTo>
                  <a:lnTo>
                    <a:pt x="48" y="922"/>
                  </a:lnTo>
                  <a:lnTo>
                    <a:pt x="50" y="914"/>
                  </a:lnTo>
                  <a:lnTo>
                    <a:pt x="54" y="910"/>
                  </a:lnTo>
                  <a:lnTo>
                    <a:pt x="58" y="905"/>
                  </a:lnTo>
                  <a:lnTo>
                    <a:pt x="63" y="902"/>
                  </a:lnTo>
                  <a:lnTo>
                    <a:pt x="67" y="898"/>
                  </a:lnTo>
                  <a:lnTo>
                    <a:pt x="72" y="896"/>
                  </a:lnTo>
                  <a:lnTo>
                    <a:pt x="77" y="893"/>
                  </a:lnTo>
                  <a:lnTo>
                    <a:pt x="83" y="892"/>
                  </a:lnTo>
                  <a:lnTo>
                    <a:pt x="87" y="888"/>
                  </a:lnTo>
                  <a:lnTo>
                    <a:pt x="92" y="885"/>
                  </a:lnTo>
                  <a:lnTo>
                    <a:pt x="95" y="881"/>
                  </a:lnTo>
                  <a:lnTo>
                    <a:pt x="100" y="877"/>
                  </a:lnTo>
                  <a:lnTo>
                    <a:pt x="103" y="872"/>
                  </a:lnTo>
                  <a:lnTo>
                    <a:pt x="106" y="866"/>
                  </a:lnTo>
                  <a:lnTo>
                    <a:pt x="107" y="862"/>
                  </a:lnTo>
                  <a:lnTo>
                    <a:pt x="108" y="860"/>
                  </a:lnTo>
                  <a:lnTo>
                    <a:pt x="108" y="856"/>
                  </a:lnTo>
                  <a:lnTo>
                    <a:pt x="109" y="852"/>
                  </a:lnTo>
                  <a:lnTo>
                    <a:pt x="75" y="838"/>
                  </a:lnTo>
                  <a:lnTo>
                    <a:pt x="73" y="833"/>
                  </a:lnTo>
                  <a:lnTo>
                    <a:pt x="70" y="829"/>
                  </a:lnTo>
                  <a:lnTo>
                    <a:pt x="69" y="825"/>
                  </a:lnTo>
                  <a:lnTo>
                    <a:pt x="67" y="820"/>
                  </a:lnTo>
                  <a:lnTo>
                    <a:pt x="65" y="816"/>
                  </a:lnTo>
                  <a:lnTo>
                    <a:pt x="64" y="812"/>
                  </a:lnTo>
                  <a:lnTo>
                    <a:pt x="62" y="806"/>
                  </a:lnTo>
                  <a:lnTo>
                    <a:pt x="60" y="802"/>
                  </a:lnTo>
                  <a:lnTo>
                    <a:pt x="59" y="797"/>
                  </a:lnTo>
                  <a:lnTo>
                    <a:pt x="57" y="792"/>
                  </a:lnTo>
                  <a:lnTo>
                    <a:pt x="55" y="786"/>
                  </a:lnTo>
                  <a:lnTo>
                    <a:pt x="54" y="782"/>
                  </a:lnTo>
                  <a:lnTo>
                    <a:pt x="53" y="776"/>
                  </a:lnTo>
                  <a:lnTo>
                    <a:pt x="52" y="772"/>
                  </a:lnTo>
                  <a:lnTo>
                    <a:pt x="50" y="766"/>
                  </a:lnTo>
                  <a:lnTo>
                    <a:pt x="50" y="761"/>
                  </a:lnTo>
                  <a:lnTo>
                    <a:pt x="48" y="756"/>
                  </a:lnTo>
                  <a:lnTo>
                    <a:pt x="47" y="749"/>
                  </a:lnTo>
                  <a:lnTo>
                    <a:pt x="46" y="744"/>
                  </a:lnTo>
                  <a:lnTo>
                    <a:pt x="45" y="738"/>
                  </a:lnTo>
                  <a:lnTo>
                    <a:pt x="43" y="732"/>
                  </a:lnTo>
                  <a:lnTo>
                    <a:pt x="43" y="728"/>
                  </a:lnTo>
                  <a:lnTo>
                    <a:pt x="42" y="721"/>
                  </a:lnTo>
                  <a:lnTo>
                    <a:pt x="41" y="716"/>
                  </a:lnTo>
                  <a:lnTo>
                    <a:pt x="39" y="710"/>
                  </a:lnTo>
                  <a:lnTo>
                    <a:pt x="39" y="704"/>
                  </a:lnTo>
                  <a:lnTo>
                    <a:pt x="38" y="698"/>
                  </a:lnTo>
                  <a:lnTo>
                    <a:pt x="37" y="693"/>
                  </a:lnTo>
                  <a:lnTo>
                    <a:pt x="36" y="688"/>
                  </a:lnTo>
                  <a:lnTo>
                    <a:pt x="35" y="681"/>
                  </a:lnTo>
                  <a:lnTo>
                    <a:pt x="34" y="676"/>
                  </a:lnTo>
                  <a:lnTo>
                    <a:pt x="34" y="670"/>
                  </a:lnTo>
                  <a:lnTo>
                    <a:pt x="32" y="664"/>
                  </a:lnTo>
                  <a:lnTo>
                    <a:pt x="32" y="657"/>
                  </a:lnTo>
                  <a:lnTo>
                    <a:pt x="30" y="652"/>
                  </a:lnTo>
                  <a:lnTo>
                    <a:pt x="30" y="645"/>
                  </a:lnTo>
                  <a:lnTo>
                    <a:pt x="29" y="640"/>
                  </a:lnTo>
                  <a:lnTo>
                    <a:pt x="28" y="633"/>
                  </a:lnTo>
                  <a:lnTo>
                    <a:pt x="27" y="628"/>
                  </a:lnTo>
                  <a:lnTo>
                    <a:pt x="26" y="622"/>
                  </a:lnTo>
                  <a:lnTo>
                    <a:pt x="25" y="616"/>
                  </a:lnTo>
                  <a:lnTo>
                    <a:pt x="24" y="610"/>
                  </a:lnTo>
                  <a:lnTo>
                    <a:pt x="23" y="604"/>
                  </a:lnTo>
                  <a:lnTo>
                    <a:pt x="23" y="598"/>
                  </a:lnTo>
                  <a:lnTo>
                    <a:pt x="21" y="593"/>
                  </a:lnTo>
                  <a:lnTo>
                    <a:pt x="21" y="588"/>
                  </a:lnTo>
                  <a:lnTo>
                    <a:pt x="20" y="581"/>
                  </a:lnTo>
                  <a:lnTo>
                    <a:pt x="19" y="577"/>
                  </a:lnTo>
                  <a:lnTo>
                    <a:pt x="18" y="572"/>
                  </a:lnTo>
                  <a:lnTo>
                    <a:pt x="17" y="566"/>
                  </a:lnTo>
                  <a:lnTo>
                    <a:pt x="15" y="560"/>
                  </a:lnTo>
                  <a:lnTo>
                    <a:pt x="15" y="554"/>
                  </a:lnTo>
                  <a:lnTo>
                    <a:pt x="13" y="549"/>
                  </a:lnTo>
                  <a:lnTo>
                    <a:pt x="13" y="544"/>
                  </a:lnTo>
                  <a:lnTo>
                    <a:pt x="11" y="538"/>
                  </a:lnTo>
                  <a:lnTo>
                    <a:pt x="10" y="534"/>
                  </a:lnTo>
                  <a:lnTo>
                    <a:pt x="9" y="529"/>
                  </a:lnTo>
                  <a:lnTo>
                    <a:pt x="8" y="524"/>
                  </a:lnTo>
                  <a:lnTo>
                    <a:pt x="6" y="520"/>
                  </a:lnTo>
                  <a:lnTo>
                    <a:pt x="5" y="514"/>
                  </a:lnTo>
                  <a:lnTo>
                    <a:pt x="4" y="510"/>
                  </a:lnTo>
                  <a:lnTo>
                    <a:pt x="3" y="506"/>
                  </a:lnTo>
                  <a:lnTo>
                    <a:pt x="1" y="501"/>
                  </a:lnTo>
                  <a:lnTo>
                    <a:pt x="0" y="498"/>
                  </a:lnTo>
                  <a:lnTo>
                    <a:pt x="1" y="496"/>
                  </a:lnTo>
                  <a:lnTo>
                    <a:pt x="3" y="494"/>
                  </a:lnTo>
                  <a:lnTo>
                    <a:pt x="5" y="492"/>
                  </a:lnTo>
                  <a:lnTo>
                    <a:pt x="9" y="490"/>
                  </a:lnTo>
                  <a:lnTo>
                    <a:pt x="12" y="488"/>
                  </a:lnTo>
                  <a:lnTo>
                    <a:pt x="16" y="486"/>
                  </a:lnTo>
                  <a:lnTo>
                    <a:pt x="20" y="484"/>
                  </a:lnTo>
                  <a:lnTo>
                    <a:pt x="24" y="481"/>
                  </a:lnTo>
                  <a:lnTo>
                    <a:pt x="28" y="478"/>
                  </a:lnTo>
                  <a:lnTo>
                    <a:pt x="32" y="476"/>
                  </a:lnTo>
                  <a:lnTo>
                    <a:pt x="35" y="474"/>
                  </a:lnTo>
                  <a:lnTo>
                    <a:pt x="39" y="473"/>
                  </a:lnTo>
                  <a:lnTo>
                    <a:pt x="42" y="470"/>
                  </a:lnTo>
                  <a:lnTo>
                    <a:pt x="45" y="468"/>
                  </a:lnTo>
                  <a:lnTo>
                    <a:pt x="47" y="466"/>
                  </a:lnTo>
                  <a:lnTo>
                    <a:pt x="48" y="466"/>
                  </a:lnTo>
                  <a:lnTo>
                    <a:pt x="50" y="466"/>
                  </a:lnTo>
                  <a:lnTo>
                    <a:pt x="50" y="469"/>
                  </a:lnTo>
                  <a:lnTo>
                    <a:pt x="50" y="473"/>
                  </a:lnTo>
                  <a:lnTo>
                    <a:pt x="49" y="478"/>
                  </a:lnTo>
                  <a:lnTo>
                    <a:pt x="48" y="481"/>
                  </a:lnTo>
                  <a:lnTo>
                    <a:pt x="48" y="486"/>
                  </a:lnTo>
                  <a:lnTo>
                    <a:pt x="49" y="489"/>
                  </a:lnTo>
                  <a:lnTo>
                    <a:pt x="51" y="492"/>
                  </a:lnTo>
                  <a:lnTo>
                    <a:pt x="50" y="498"/>
                  </a:lnTo>
                  <a:lnTo>
                    <a:pt x="50" y="505"/>
                  </a:lnTo>
                  <a:lnTo>
                    <a:pt x="50" y="512"/>
                  </a:lnTo>
                  <a:lnTo>
                    <a:pt x="50" y="520"/>
                  </a:lnTo>
                  <a:lnTo>
                    <a:pt x="50" y="526"/>
                  </a:lnTo>
                  <a:lnTo>
                    <a:pt x="50" y="533"/>
                  </a:lnTo>
                  <a:lnTo>
                    <a:pt x="50" y="541"/>
                  </a:lnTo>
                  <a:lnTo>
                    <a:pt x="51" y="548"/>
                  </a:lnTo>
                  <a:lnTo>
                    <a:pt x="51" y="554"/>
                  </a:lnTo>
                  <a:lnTo>
                    <a:pt x="52" y="562"/>
                  </a:lnTo>
                  <a:lnTo>
                    <a:pt x="52" y="570"/>
                  </a:lnTo>
                  <a:lnTo>
                    <a:pt x="53" y="577"/>
                  </a:lnTo>
                  <a:lnTo>
                    <a:pt x="53" y="584"/>
                  </a:lnTo>
                  <a:lnTo>
                    <a:pt x="54" y="592"/>
                  </a:lnTo>
                  <a:lnTo>
                    <a:pt x="55" y="598"/>
                  </a:lnTo>
                  <a:lnTo>
                    <a:pt x="56" y="606"/>
                  </a:lnTo>
                  <a:lnTo>
                    <a:pt x="56" y="613"/>
                  </a:lnTo>
                  <a:lnTo>
                    <a:pt x="57" y="620"/>
                  </a:lnTo>
                  <a:lnTo>
                    <a:pt x="57" y="628"/>
                  </a:lnTo>
                  <a:lnTo>
                    <a:pt x="58" y="636"/>
                  </a:lnTo>
                  <a:lnTo>
                    <a:pt x="59" y="642"/>
                  </a:lnTo>
                  <a:lnTo>
                    <a:pt x="59" y="649"/>
                  </a:lnTo>
                  <a:lnTo>
                    <a:pt x="60" y="657"/>
                  </a:lnTo>
                  <a:lnTo>
                    <a:pt x="61" y="664"/>
                  </a:lnTo>
                  <a:lnTo>
                    <a:pt x="61" y="670"/>
                  </a:lnTo>
                  <a:lnTo>
                    <a:pt x="62" y="678"/>
                  </a:lnTo>
                  <a:lnTo>
                    <a:pt x="62" y="685"/>
                  </a:lnTo>
                  <a:lnTo>
                    <a:pt x="63" y="693"/>
                  </a:lnTo>
                  <a:lnTo>
                    <a:pt x="63" y="701"/>
                  </a:lnTo>
                  <a:lnTo>
                    <a:pt x="64" y="709"/>
                  </a:lnTo>
                  <a:lnTo>
                    <a:pt x="64" y="716"/>
                  </a:lnTo>
                  <a:lnTo>
                    <a:pt x="65" y="724"/>
                  </a:lnTo>
                  <a:lnTo>
                    <a:pt x="68" y="729"/>
                  </a:lnTo>
                  <a:lnTo>
                    <a:pt x="71" y="733"/>
                  </a:lnTo>
                  <a:lnTo>
                    <a:pt x="74" y="737"/>
                  </a:lnTo>
                  <a:lnTo>
                    <a:pt x="77" y="742"/>
                  </a:lnTo>
                  <a:lnTo>
                    <a:pt x="78" y="748"/>
                  </a:lnTo>
                  <a:lnTo>
                    <a:pt x="80" y="752"/>
                  </a:lnTo>
                  <a:lnTo>
                    <a:pt x="82" y="757"/>
                  </a:lnTo>
                  <a:lnTo>
                    <a:pt x="84" y="762"/>
                  </a:lnTo>
                  <a:lnTo>
                    <a:pt x="84" y="768"/>
                  </a:lnTo>
                  <a:lnTo>
                    <a:pt x="85" y="773"/>
                  </a:lnTo>
                  <a:lnTo>
                    <a:pt x="85" y="777"/>
                  </a:lnTo>
                  <a:lnTo>
                    <a:pt x="85" y="784"/>
                  </a:lnTo>
                  <a:lnTo>
                    <a:pt x="84" y="788"/>
                  </a:lnTo>
                  <a:lnTo>
                    <a:pt x="84" y="794"/>
                  </a:lnTo>
                  <a:lnTo>
                    <a:pt x="82" y="800"/>
                  </a:lnTo>
                  <a:lnTo>
                    <a:pt x="81" y="806"/>
                  </a:lnTo>
                  <a:lnTo>
                    <a:pt x="85" y="805"/>
                  </a:lnTo>
                  <a:lnTo>
                    <a:pt x="89" y="805"/>
                  </a:lnTo>
                  <a:lnTo>
                    <a:pt x="93" y="805"/>
                  </a:lnTo>
                  <a:lnTo>
                    <a:pt x="97" y="805"/>
                  </a:lnTo>
                  <a:lnTo>
                    <a:pt x="101" y="805"/>
                  </a:lnTo>
                  <a:lnTo>
                    <a:pt x="105" y="806"/>
                  </a:lnTo>
                  <a:lnTo>
                    <a:pt x="108" y="809"/>
                  </a:lnTo>
                  <a:lnTo>
                    <a:pt x="112" y="812"/>
                  </a:lnTo>
                  <a:lnTo>
                    <a:pt x="115" y="813"/>
                  </a:lnTo>
                  <a:lnTo>
                    <a:pt x="118" y="816"/>
                  </a:lnTo>
                  <a:lnTo>
                    <a:pt x="121" y="820"/>
                  </a:lnTo>
                  <a:lnTo>
                    <a:pt x="124" y="822"/>
                  </a:lnTo>
                  <a:lnTo>
                    <a:pt x="127" y="826"/>
                  </a:lnTo>
                  <a:lnTo>
                    <a:pt x="129" y="829"/>
                  </a:lnTo>
                  <a:lnTo>
                    <a:pt x="132" y="834"/>
                  </a:lnTo>
                  <a:lnTo>
                    <a:pt x="134" y="838"/>
                  </a:lnTo>
                  <a:lnTo>
                    <a:pt x="135" y="842"/>
                  </a:lnTo>
                  <a:lnTo>
                    <a:pt x="136" y="846"/>
                  </a:lnTo>
                  <a:lnTo>
                    <a:pt x="137" y="852"/>
                  </a:lnTo>
                  <a:lnTo>
                    <a:pt x="138" y="856"/>
                  </a:lnTo>
                  <a:lnTo>
                    <a:pt x="138" y="861"/>
                  </a:lnTo>
                  <a:lnTo>
                    <a:pt x="138" y="865"/>
                  </a:lnTo>
                  <a:lnTo>
                    <a:pt x="138" y="869"/>
                  </a:lnTo>
                  <a:lnTo>
                    <a:pt x="138" y="874"/>
                  </a:lnTo>
                  <a:lnTo>
                    <a:pt x="136" y="880"/>
                  </a:lnTo>
                  <a:lnTo>
                    <a:pt x="135" y="884"/>
                  </a:lnTo>
                  <a:lnTo>
                    <a:pt x="133" y="888"/>
                  </a:lnTo>
                  <a:lnTo>
                    <a:pt x="131" y="893"/>
                  </a:lnTo>
                  <a:lnTo>
                    <a:pt x="128" y="897"/>
                  </a:lnTo>
                  <a:lnTo>
                    <a:pt x="125" y="901"/>
                  </a:lnTo>
                  <a:lnTo>
                    <a:pt x="121" y="905"/>
                  </a:lnTo>
                  <a:lnTo>
                    <a:pt x="118" y="909"/>
                  </a:lnTo>
                  <a:lnTo>
                    <a:pt x="114" y="909"/>
                  </a:lnTo>
                  <a:lnTo>
                    <a:pt x="111" y="910"/>
                  </a:lnTo>
                  <a:lnTo>
                    <a:pt x="108" y="912"/>
                  </a:lnTo>
                  <a:lnTo>
                    <a:pt x="106" y="913"/>
                  </a:lnTo>
                  <a:lnTo>
                    <a:pt x="100" y="914"/>
                  </a:lnTo>
                  <a:lnTo>
                    <a:pt x="96" y="918"/>
                  </a:lnTo>
                  <a:lnTo>
                    <a:pt x="92" y="921"/>
                  </a:lnTo>
                  <a:lnTo>
                    <a:pt x="88" y="926"/>
                  </a:lnTo>
                  <a:lnTo>
                    <a:pt x="85" y="930"/>
                  </a:lnTo>
                  <a:lnTo>
                    <a:pt x="83" y="937"/>
                  </a:lnTo>
                  <a:lnTo>
                    <a:pt x="80" y="941"/>
                  </a:lnTo>
                  <a:lnTo>
                    <a:pt x="79" y="948"/>
                  </a:lnTo>
                  <a:lnTo>
                    <a:pt x="78" y="953"/>
                  </a:lnTo>
                  <a:lnTo>
                    <a:pt x="78" y="961"/>
                  </a:lnTo>
                  <a:lnTo>
                    <a:pt x="78" y="968"/>
                  </a:lnTo>
                  <a:lnTo>
                    <a:pt x="78" y="976"/>
                  </a:lnTo>
                  <a:lnTo>
                    <a:pt x="78" y="978"/>
                  </a:lnTo>
                  <a:lnTo>
                    <a:pt x="79" y="984"/>
                  </a:lnTo>
                  <a:lnTo>
                    <a:pt x="80" y="988"/>
                  </a:lnTo>
                  <a:lnTo>
                    <a:pt x="81" y="992"/>
                  </a:lnTo>
                  <a:lnTo>
                    <a:pt x="81" y="998"/>
                  </a:lnTo>
                  <a:lnTo>
                    <a:pt x="81" y="1006"/>
                  </a:lnTo>
                  <a:lnTo>
                    <a:pt x="81" y="1014"/>
                  </a:lnTo>
                  <a:lnTo>
                    <a:pt x="81" y="1021"/>
                  </a:lnTo>
                  <a:lnTo>
                    <a:pt x="80" y="1029"/>
                  </a:lnTo>
                  <a:lnTo>
                    <a:pt x="80" y="1036"/>
                  </a:lnTo>
                  <a:lnTo>
                    <a:pt x="79" y="1044"/>
                  </a:lnTo>
                  <a:lnTo>
                    <a:pt x="79" y="1050"/>
                  </a:lnTo>
                  <a:lnTo>
                    <a:pt x="78" y="1057"/>
                  </a:lnTo>
                  <a:lnTo>
                    <a:pt x="77" y="1065"/>
                  </a:lnTo>
                  <a:lnTo>
                    <a:pt x="76" y="1072"/>
                  </a:lnTo>
                  <a:lnTo>
                    <a:pt x="75" y="1080"/>
                  </a:lnTo>
                  <a:lnTo>
                    <a:pt x="74" y="1086"/>
                  </a:lnTo>
                  <a:lnTo>
                    <a:pt x="73" y="1094"/>
                  </a:lnTo>
                  <a:lnTo>
                    <a:pt x="72" y="1101"/>
                  </a:lnTo>
                  <a:lnTo>
                    <a:pt x="70" y="1108"/>
                  </a:lnTo>
                  <a:lnTo>
                    <a:pt x="75" y="1113"/>
                  </a:lnTo>
                  <a:lnTo>
                    <a:pt x="82" y="1120"/>
                  </a:lnTo>
                  <a:lnTo>
                    <a:pt x="87" y="1124"/>
                  </a:lnTo>
                  <a:lnTo>
                    <a:pt x="93" y="1128"/>
                  </a:lnTo>
                  <a:lnTo>
                    <a:pt x="96" y="1129"/>
                  </a:lnTo>
                  <a:lnTo>
                    <a:pt x="99" y="1130"/>
                  </a:lnTo>
                  <a:lnTo>
                    <a:pt x="102" y="1133"/>
                  </a:lnTo>
                  <a:lnTo>
                    <a:pt x="106" y="1134"/>
                  </a:lnTo>
                  <a:lnTo>
                    <a:pt x="109" y="1136"/>
                  </a:lnTo>
                  <a:lnTo>
                    <a:pt x="112" y="1137"/>
                  </a:lnTo>
                  <a:lnTo>
                    <a:pt x="116" y="1140"/>
                  </a:lnTo>
                  <a:lnTo>
                    <a:pt x="119" y="1141"/>
                  </a:lnTo>
                  <a:lnTo>
                    <a:pt x="122" y="1141"/>
                  </a:lnTo>
                  <a:lnTo>
                    <a:pt x="125" y="1142"/>
                  </a:lnTo>
                  <a:lnTo>
                    <a:pt x="128" y="1142"/>
                  </a:lnTo>
                  <a:lnTo>
                    <a:pt x="132" y="1144"/>
                  </a:lnTo>
                  <a:lnTo>
                    <a:pt x="135" y="1144"/>
                  </a:lnTo>
                  <a:lnTo>
                    <a:pt x="138" y="1145"/>
                  </a:lnTo>
                  <a:lnTo>
                    <a:pt x="142" y="1146"/>
                  </a:lnTo>
                  <a:lnTo>
                    <a:pt x="146" y="1146"/>
                  </a:lnTo>
                  <a:lnTo>
                    <a:pt x="149" y="1146"/>
                  </a:lnTo>
                  <a:lnTo>
                    <a:pt x="152" y="1148"/>
                  </a:lnTo>
                  <a:lnTo>
                    <a:pt x="156" y="1148"/>
                  </a:lnTo>
                  <a:lnTo>
                    <a:pt x="159" y="1148"/>
                  </a:lnTo>
                  <a:lnTo>
                    <a:pt x="163" y="1148"/>
                  </a:lnTo>
                  <a:lnTo>
                    <a:pt x="167" y="1148"/>
                  </a:lnTo>
                  <a:lnTo>
                    <a:pt x="170" y="1148"/>
                  </a:lnTo>
                  <a:lnTo>
                    <a:pt x="174" y="1149"/>
                  </a:lnTo>
                  <a:lnTo>
                    <a:pt x="177" y="1148"/>
                  </a:lnTo>
                  <a:lnTo>
                    <a:pt x="181" y="1148"/>
                  </a:lnTo>
                  <a:lnTo>
                    <a:pt x="184" y="1148"/>
                  </a:lnTo>
                  <a:lnTo>
                    <a:pt x="188" y="1148"/>
                  </a:lnTo>
                  <a:lnTo>
                    <a:pt x="191" y="1148"/>
                  </a:lnTo>
                  <a:lnTo>
                    <a:pt x="195" y="1148"/>
                  </a:lnTo>
                  <a:lnTo>
                    <a:pt x="198" y="1148"/>
                  </a:lnTo>
                  <a:lnTo>
                    <a:pt x="202" y="1148"/>
                  </a:lnTo>
                  <a:lnTo>
                    <a:pt x="206" y="1146"/>
                  </a:lnTo>
                  <a:lnTo>
                    <a:pt x="210" y="1146"/>
                  </a:lnTo>
                  <a:lnTo>
                    <a:pt x="213" y="1146"/>
                  </a:lnTo>
                  <a:lnTo>
                    <a:pt x="217" y="1146"/>
                  </a:lnTo>
                  <a:lnTo>
                    <a:pt x="220" y="1146"/>
                  </a:lnTo>
                  <a:lnTo>
                    <a:pt x="224" y="1146"/>
                  </a:lnTo>
                  <a:lnTo>
                    <a:pt x="228" y="1146"/>
                  </a:lnTo>
                  <a:lnTo>
                    <a:pt x="232" y="1146"/>
                  </a:lnTo>
                  <a:lnTo>
                    <a:pt x="235" y="1145"/>
                  </a:lnTo>
                  <a:lnTo>
                    <a:pt x="238" y="1145"/>
                  </a:lnTo>
                  <a:lnTo>
                    <a:pt x="242" y="1145"/>
                  </a:lnTo>
                  <a:lnTo>
                    <a:pt x="246" y="1145"/>
                  </a:lnTo>
                  <a:lnTo>
                    <a:pt x="250" y="1145"/>
                  </a:lnTo>
                  <a:lnTo>
                    <a:pt x="253" y="1145"/>
                  </a:lnTo>
                  <a:lnTo>
                    <a:pt x="257" y="1145"/>
                  </a:lnTo>
                  <a:lnTo>
                    <a:pt x="261" y="1145"/>
                  </a:lnTo>
                  <a:lnTo>
                    <a:pt x="264" y="1145"/>
                  </a:lnTo>
                  <a:lnTo>
                    <a:pt x="267" y="1145"/>
                  </a:lnTo>
                  <a:lnTo>
                    <a:pt x="271" y="1145"/>
                  </a:lnTo>
                  <a:lnTo>
                    <a:pt x="275" y="1146"/>
                  </a:lnTo>
                  <a:lnTo>
                    <a:pt x="278" y="1146"/>
                  </a:lnTo>
                  <a:lnTo>
                    <a:pt x="282" y="1146"/>
                  </a:lnTo>
                  <a:lnTo>
                    <a:pt x="286" y="1148"/>
                  </a:lnTo>
                  <a:lnTo>
                    <a:pt x="290" y="1148"/>
                  </a:lnTo>
                  <a:lnTo>
                    <a:pt x="293" y="1148"/>
                  </a:lnTo>
                  <a:lnTo>
                    <a:pt x="298" y="1148"/>
                  </a:lnTo>
                  <a:lnTo>
                    <a:pt x="302" y="1148"/>
                  </a:lnTo>
                  <a:lnTo>
                    <a:pt x="307" y="1148"/>
                  </a:lnTo>
                  <a:lnTo>
                    <a:pt x="311" y="1148"/>
                  </a:lnTo>
                  <a:lnTo>
                    <a:pt x="316" y="1148"/>
                  </a:lnTo>
                  <a:lnTo>
                    <a:pt x="320" y="1148"/>
                  </a:lnTo>
                  <a:lnTo>
                    <a:pt x="325" y="1148"/>
                  </a:lnTo>
                  <a:lnTo>
                    <a:pt x="329" y="1148"/>
                  </a:lnTo>
                  <a:lnTo>
                    <a:pt x="334" y="1148"/>
                  </a:lnTo>
                  <a:lnTo>
                    <a:pt x="338" y="1148"/>
                  </a:lnTo>
                  <a:lnTo>
                    <a:pt x="342" y="1148"/>
                  </a:lnTo>
                  <a:lnTo>
                    <a:pt x="347" y="1148"/>
                  </a:lnTo>
                  <a:lnTo>
                    <a:pt x="351" y="1148"/>
                  </a:lnTo>
                  <a:lnTo>
                    <a:pt x="356" y="1148"/>
                  </a:lnTo>
                  <a:lnTo>
                    <a:pt x="361" y="1148"/>
                  </a:lnTo>
                  <a:lnTo>
                    <a:pt x="365" y="1146"/>
                  </a:lnTo>
                  <a:lnTo>
                    <a:pt x="369" y="1146"/>
                  </a:lnTo>
                  <a:lnTo>
                    <a:pt x="374" y="1146"/>
                  </a:lnTo>
                  <a:lnTo>
                    <a:pt x="378" y="1146"/>
                  </a:lnTo>
                  <a:lnTo>
                    <a:pt x="382" y="1145"/>
                  </a:lnTo>
                  <a:lnTo>
                    <a:pt x="387" y="1145"/>
                  </a:lnTo>
                  <a:lnTo>
                    <a:pt x="391" y="1144"/>
                  </a:lnTo>
                  <a:lnTo>
                    <a:pt x="396" y="1144"/>
                  </a:lnTo>
                  <a:lnTo>
                    <a:pt x="400" y="1144"/>
                  </a:lnTo>
                  <a:lnTo>
                    <a:pt x="404" y="1144"/>
                  </a:lnTo>
                  <a:lnTo>
                    <a:pt x="409" y="1142"/>
                  </a:lnTo>
                  <a:lnTo>
                    <a:pt x="414" y="1142"/>
                  </a:lnTo>
                  <a:lnTo>
                    <a:pt x="417" y="1142"/>
                  </a:lnTo>
                  <a:lnTo>
                    <a:pt x="422" y="1142"/>
                  </a:lnTo>
                  <a:lnTo>
                    <a:pt x="426" y="1142"/>
                  </a:lnTo>
                  <a:lnTo>
                    <a:pt x="431" y="1142"/>
                  </a:lnTo>
                  <a:lnTo>
                    <a:pt x="435" y="1141"/>
                  </a:lnTo>
                  <a:lnTo>
                    <a:pt x="440" y="1141"/>
                  </a:lnTo>
                  <a:lnTo>
                    <a:pt x="444" y="1140"/>
                  </a:lnTo>
                  <a:lnTo>
                    <a:pt x="449" y="1140"/>
                  </a:lnTo>
                  <a:lnTo>
                    <a:pt x="452" y="1140"/>
                  </a:lnTo>
                  <a:lnTo>
                    <a:pt x="457" y="1138"/>
                  </a:lnTo>
                  <a:lnTo>
                    <a:pt x="461" y="1137"/>
                  </a:lnTo>
                  <a:lnTo>
                    <a:pt x="467" y="1137"/>
                  </a:lnTo>
                  <a:lnTo>
                    <a:pt x="471" y="1136"/>
                  </a:lnTo>
                  <a:lnTo>
                    <a:pt x="475" y="1136"/>
                  </a:lnTo>
                  <a:lnTo>
                    <a:pt x="480" y="1134"/>
                  </a:lnTo>
                  <a:lnTo>
                    <a:pt x="484" y="1134"/>
                  </a:lnTo>
                  <a:lnTo>
                    <a:pt x="488" y="1134"/>
                  </a:lnTo>
                  <a:lnTo>
                    <a:pt x="493" y="1133"/>
                  </a:lnTo>
                  <a:lnTo>
                    <a:pt x="497" y="1133"/>
                  </a:lnTo>
                  <a:lnTo>
                    <a:pt x="502" y="1133"/>
                  </a:lnTo>
                  <a:lnTo>
                    <a:pt x="506" y="1130"/>
                  </a:lnTo>
                  <a:lnTo>
                    <a:pt x="510" y="1130"/>
                  </a:lnTo>
                  <a:lnTo>
                    <a:pt x="514" y="1129"/>
                  </a:lnTo>
                  <a:lnTo>
                    <a:pt x="519" y="1129"/>
                  </a:lnTo>
                  <a:lnTo>
                    <a:pt x="522" y="1128"/>
                  </a:lnTo>
                  <a:lnTo>
                    <a:pt x="527" y="1128"/>
                  </a:lnTo>
                  <a:lnTo>
                    <a:pt x="531" y="1126"/>
                  </a:lnTo>
                  <a:lnTo>
                    <a:pt x="536" y="1126"/>
                  </a:lnTo>
                  <a:lnTo>
                    <a:pt x="540" y="1124"/>
                  </a:lnTo>
                  <a:lnTo>
                    <a:pt x="544" y="1124"/>
                  </a:lnTo>
                  <a:lnTo>
                    <a:pt x="548" y="1122"/>
                  </a:lnTo>
                  <a:lnTo>
                    <a:pt x="553" y="1122"/>
                  </a:lnTo>
                  <a:lnTo>
                    <a:pt x="557" y="1121"/>
                  </a:lnTo>
                  <a:lnTo>
                    <a:pt x="561" y="1120"/>
                  </a:lnTo>
                  <a:lnTo>
                    <a:pt x="565" y="1118"/>
                  </a:lnTo>
                  <a:lnTo>
                    <a:pt x="570" y="1118"/>
                  </a:lnTo>
                  <a:lnTo>
                    <a:pt x="574" y="1113"/>
                  </a:lnTo>
                  <a:lnTo>
                    <a:pt x="577" y="1106"/>
                  </a:lnTo>
                  <a:lnTo>
                    <a:pt x="579" y="1101"/>
                  </a:lnTo>
                  <a:lnTo>
                    <a:pt x="582" y="1096"/>
                  </a:lnTo>
                  <a:lnTo>
                    <a:pt x="583" y="1089"/>
                  </a:lnTo>
                  <a:lnTo>
                    <a:pt x="585" y="1082"/>
                  </a:lnTo>
                  <a:lnTo>
                    <a:pt x="586" y="1076"/>
                  </a:lnTo>
                  <a:lnTo>
                    <a:pt x="587" y="1070"/>
                  </a:lnTo>
                  <a:lnTo>
                    <a:pt x="587" y="1064"/>
                  </a:lnTo>
                  <a:lnTo>
                    <a:pt x="587" y="1057"/>
                  </a:lnTo>
                  <a:lnTo>
                    <a:pt x="586" y="1050"/>
                  </a:lnTo>
                  <a:lnTo>
                    <a:pt x="586" y="1044"/>
                  </a:lnTo>
                  <a:lnTo>
                    <a:pt x="586" y="1037"/>
                  </a:lnTo>
                  <a:lnTo>
                    <a:pt x="585" y="1030"/>
                  </a:lnTo>
                  <a:lnTo>
                    <a:pt x="585" y="1024"/>
                  </a:lnTo>
                  <a:lnTo>
                    <a:pt x="584" y="1017"/>
                  </a:lnTo>
                  <a:lnTo>
                    <a:pt x="583" y="1009"/>
                  </a:lnTo>
                  <a:lnTo>
                    <a:pt x="582" y="1002"/>
                  </a:lnTo>
                  <a:lnTo>
                    <a:pt x="581" y="996"/>
                  </a:lnTo>
                  <a:lnTo>
                    <a:pt x="581" y="989"/>
                  </a:lnTo>
                  <a:lnTo>
                    <a:pt x="580" y="982"/>
                  </a:lnTo>
                  <a:lnTo>
                    <a:pt x="579" y="976"/>
                  </a:lnTo>
                  <a:lnTo>
                    <a:pt x="579" y="969"/>
                  </a:lnTo>
                  <a:lnTo>
                    <a:pt x="580" y="961"/>
                  </a:lnTo>
                  <a:lnTo>
                    <a:pt x="580" y="954"/>
                  </a:lnTo>
                  <a:lnTo>
                    <a:pt x="580" y="948"/>
                  </a:lnTo>
                  <a:lnTo>
                    <a:pt x="581" y="941"/>
                  </a:lnTo>
                  <a:lnTo>
                    <a:pt x="583" y="936"/>
                  </a:lnTo>
                  <a:lnTo>
                    <a:pt x="584" y="929"/>
                  </a:lnTo>
                  <a:lnTo>
                    <a:pt x="586" y="924"/>
                  </a:lnTo>
                  <a:lnTo>
                    <a:pt x="589" y="918"/>
                  </a:lnTo>
                  <a:lnTo>
                    <a:pt x="593" y="913"/>
                  </a:lnTo>
                  <a:lnTo>
                    <a:pt x="596" y="913"/>
                  </a:lnTo>
                  <a:lnTo>
                    <a:pt x="600" y="913"/>
                  </a:lnTo>
                  <a:lnTo>
                    <a:pt x="604" y="912"/>
                  </a:lnTo>
                  <a:lnTo>
                    <a:pt x="608" y="910"/>
                  </a:lnTo>
                  <a:lnTo>
                    <a:pt x="613" y="905"/>
                  </a:lnTo>
                  <a:lnTo>
                    <a:pt x="618" y="898"/>
                  </a:lnTo>
                  <a:lnTo>
                    <a:pt x="620" y="893"/>
                  </a:lnTo>
                  <a:lnTo>
                    <a:pt x="621" y="888"/>
                  </a:lnTo>
                  <a:lnTo>
                    <a:pt x="623" y="884"/>
                  </a:lnTo>
                  <a:lnTo>
                    <a:pt x="624" y="878"/>
                  </a:lnTo>
                  <a:lnTo>
                    <a:pt x="625" y="872"/>
                  </a:lnTo>
                  <a:lnTo>
                    <a:pt x="625" y="866"/>
                  </a:lnTo>
                  <a:lnTo>
                    <a:pt x="626" y="860"/>
                  </a:lnTo>
                  <a:lnTo>
                    <a:pt x="626" y="854"/>
                  </a:lnTo>
                  <a:lnTo>
                    <a:pt x="626" y="848"/>
                  </a:lnTo>
                  <a:lnTo>
                    <a:pt x="625" y="842"/>
                  </a:lnTo>
                  <a:lnTo>
                    <a:pt x="624" y="836"/>
                  </a:lnTo>
                  <a:lnTo>
                    <a:pt x="624" y="830"/>
                  </a:lnTo>
                  <a:lnTo>
                    <a:pt x="622" y="825"/>
                  </a:lnTo>
                  <a:lnTo>
                    <a:pt x="621" y="820"/>
                  </a:lnTo>
                  <a:lnTo>
                    <a:pt x="619" y="814"/>
                  </a:lnTo>
                  <a:lnTo>
                    <a:pt x="618" y="810"/>
                  </a:lnTo>
                  <a:lnTo>
                    <a:pt x="615" y="806"/>
                  </a:lnTo>
                  <a:lnTo>
                    <a:pt x="613" y="802"/>
                  </a:lnTo>
                  <a:lnTo>
                    <a:pt x="610" y="798"/>
                  </a:lnTo>
                  <a:lnTo>
                    <a:pt x="607" y="796"/>
                  </a:lnTo>
                  <a:lnTo>
                    <a:pt x="604" y="794"/>
                  </a:lnTo>
                  <a:lnTo>
                    <a:pt x="600" y="793"/>
                  </a:lnTo>
                  <a:lnTo>
                    <a:pt x="596" y="793"/>
                  </a:lnTo>
                  <a:lnTo>
                    <a:pt x="593" y="793"/>
                  </a:lnTo>
                  <a:lnTo>
                    <a:pt x="590" y="788"/>
                  </a:lnTo>
                  <a:lnTo>
                    <a:pt x="588" y="782"/>
                  </a:lnTo>
                  <a:lnTo>
                    <a:pt x="587" y="777"/>
                  </a:lnTo>
                  <a:lnTo>
                    <a:pt x="587" y="772"/>
                  </a:lnTo>
                  <a:lnTo>
                    <a:pt x="587" y="766"/>
                  </a:lnTo>
                  <a:lnTo>
                    <a:pt x="587" y="760"/>
                  </a:lnTo>
                  <a:lnTo>
                    <a:pt x="588" y="754"/>
                  </a:lnTo>
                  <a:lnTo>
                    <a:pt x="589" y="749"/>
                  </a:lnTo>
                  <a:lnTo>
                    <a:pt x="589" y="742"/>
                  </a:lnTo>
                  <a:lnTo>
                    <a:pt x="590" y="737"/>
                  </a:lnTo>
                  <a:lnTo>
                    <a:pt x="589" y="730"/>
                  </a:lnTo>
                  <a:lnTo>
                    <a:pt x="589" y="726"/>
                  </a:lnTo>
                  <a:lnTo>
                    <a:pt x="586" y="721"/>
                  </a:lnTo>
                  <a:lnTo>
                    <a:pt x="584" y="717"/>
                  </a:lnTo>
                  <a:lnTo>
                    <a:pt x="581" y="712"/>
                  </a:lnTo>
                  <a:lnTo>
                    <a:pt x="576" y="709"/>
                  </a:lnTo>
                  <a:lnTo>
                    <a:pt x="576" y="704"/>
                  </a:lnTo>
                  <a:lnTo>
                    <a:pt x="576" y="698"/>
                  </a:lnTo>
                  <a:lnTo>
                    <a:pt x="576" y="693"/>
                  </a:lnTo>
                  <a:lnTo>
                    <a:pt x="576" y="688"/>
                  </a:lnTo>
                  <a:lnTo>
                    <a:pt x="576" y="682"/>
                  </a:lnTo>
                  <a:lnTo>
                    <a:pt x="576" y="677"/>
                  </a:lnTo>
                  <a:lnTo>
                    <a:pt x="576" y="672"/>
                  </a:lnTo>
                  <a:lnTo>
                    <a:pt x="576" y="668"/>
                  </a:lnTo>
                  <a:lnTo>
                    <a:pt x="576" y="662"/>
                  </a:lnTo>
                  <a:lnTo>
                    <a:pt x="575" y="657"/>
                  </a:lnTo>
                  <a:lnTo>
                    <a:pt x="575" y="653"/>
                  </a:lnTo>
                  <a:lnTo>
                    <a:pt x="575" y="649"/>
                  </a:lnTo>
                  <a:lnTo>
                    <a:pt x="574" y="644"/>
                  </a:lnTo>
                  <a:lnTo>
                    <a:pt x="574" y="638"/>
                  </a:lnTo>
                  <a:lnTo>
                    <a:pt x="574" y="633"/>
                  </a:lnTo>
                  <a:lnTo>
                    <a:pt x="574" y="629"/>
                  </a:lnTo>
                  <a:lnTo>
                    <a:pt x="572" y="624"/>
                  </a:lnTo>
                  <a:lnTo>
                    <a:pt x="572" y="618"/>
                  </a:lnTo>
                  <a:lnTo>
                    <a:pt x="571" y="614"/>
                  </a:lnTo>
                  <a:lnTo>
                    <a:pt x="571" y="610"/>
                  </a:lnTo>
                  <a:lnTo>
                    <a:pt x="570" y="605"/>
                  </a:lnTo>
                  <a:lnTo>
                    <a:pt x="570" y="600"/>
                  </a:lnTo>
                  <a:lnTo>
                    <a:pt x="569" y="596"/>
                  </a:lnTo>
                  <a:lnTo>
                    <a:pt x="569" y="590"/>
                  </a:lnTo>
                  <a:lnTo>
                    <a:pt x="568" y="585"/>
                  </a:lnTo>
                  <a:lnTo>
                    <a:pt x="567" y="580"/>
                  </a:lnTo>
                  <a:lnTo>
                    <a:pt x="567" y="574"/>
                  </a:lnTo>
                  <a:lnTo>
                    <a:pt x="567" y="570"/>
                  </a:lnTo>
                  <a:lnTo>
                    <a:pt x="566" y="565"/>
                  </a:lnTo>
                  <a:lnTo>
                    <a:pt x="566" y="561"/>
                  </a:lnTo>
                  <a:lnTo>
                    <a:pt x="565" y="556"/>
                  </a:lnTo>
                  <a:lnTo>
                    <a:pt x="565" y="552"/>
                  </a:lnTo>
                  <a:lnTo>
                    <a:pt x="565" y="545"/>
                  </a:lnTo>
                  <a:lnTo>
                    <a:pt x="566" y="540"/>
                  </a:lnTo>
                  <a:lnTo>
                    <a:pt x="567" y="536"/>
                  </a:lnTo>
                  <a:lnTo>
                    <a:pt x="570" y="532"/>
                  </a:lnTo>
                  <a:lnTo>
                    <a:pt x="571" y="526"/>
                  </a:lnTo>
                  <a:lnTo>
                    <a:pt x="574" y="521"/>
                  </a:lnTo>
                  <a:lnTo>
                    <a:pt x="576" y="517"/>
                  </a:lnTo>
                  <a:lnTo>
                    <a:pt x="579" y="513"/>
                  </a:lnTo>
                  <a:lnTo>
                    <a:pt x="581" y="508"/>
                  </a:lnTo>
                  <a:lnTo>
                    <a:pt x="582" y="502"/>
                  </a:lnTo>
                  <a:lnTo>
                    <a:pt x="584" y="498"/>
                  </a:lnTo>
                  <a:lnTo>
                    <a:pt x="585" y="493"/>
                  </a:lnTo>
                  <a:lnTo>
                    <a:pt x="585" y="488"/>
                  </a:lnTo>
                  <a:lnTo>
                    <a:pt x="585" y="482"/>
                  </a:lnTo>
                  <a:lnTo>
                    <a:pt x="583" y="478"/>
                  </a:lnTo>
                  <a:lnTo>
                    <a:pt x="581" y="473"/>
                  </a:lnTo>
                  <a:lnTo>
                    <a:pt x="580" y="465"/>
                  </a:lnTo>
                  <a:lnTo>
                    <a:pt x="580" y="460"/>
                  </a:lnTo>
                  <a:lnTo>
                    <a:pt x="580" y="453"/>
                  </a:lnTo>
                  <a:lnTo>
                    <a:pt x="581" y="449"/>
                  </a:lnTo>
                  <a:lnTo>
                    <a:pt x="582" y="444"/>
                  </a:lnTo>
                  <a:lnTo>
                    <a:pt x="584" y="441"/>
                  </a:lnTo>
                  <a:lnTo>
                    <a:pt x="586" y="437"/>
                  </a:lnTo>
                  <a:lnTo>
                    <a:pt x="589" y="436"/>
                  </a:lnTo>
                  <a:lnTo>
                    <a:pt x="591" y="433"/>
                  </a:lnTo>
                  <a:lnTo>
                    <a:pt x="594" y="430"/>
                  </a:lnTo>
                  <a:lnTo>
                    <a:pt x="597" y="429"/>
                  </a:lnTo>
                  <a:lnTo>
                    <a:pt x="600" y="428"/>
                  </a:lnTo>
                  <a:lnTo>
                    <a:pt x="604" y="428"/>
                  </a:lnTo>
                  <a:lnTo>
                    <a:pt x="607" y="426"/>
                  </a:lnTo>
                  <a:lnTo>
                    <a:pt x="611" y="426"/>
                  </a:lnTo>
                  <a:lnTo>
                    <a:pt x="615" y="426"/>
                  </a:lnTo>
                  <a:lnTo>
                    <a:pt x="618" y="425"/>
                  </a:lnTo>
                  <a:lnTo>
                    <a:pt x="622" y="424"/>
                  </a:lnTo>
                  <a:lnTo>
                    <a:pt x="625" y="424"/>
                  </a:lnTo>
                  <a:lnTo>
                    <a:pt x="629" y="422"/>
                  </a:lnTo>
                  <a:lnTo>
                    <a:pt x="633" y="421"/>
                  </a:lnTo>
                  <a:lnTo>
                    <a:pt x="636" y="421"/>
                  </a:lnTo>
                  <a:lnTo>
                    <a:pt x="639" y="420"/>
                  </a:lnTo>
                  <a:lnTo>
                    <a:pt x="643" y="420"/>
                  </a:lnTo>
                  <a:lnTo>
                    <a:pt x="649" y="414"/>
                  </a:lnTo>
                  <a:lnTo>
                    <a:pt x="654" y="409"/>
                  </a:lnTo>
                  <a:lnTo>
                    <a:pt x="655" y="406"/>
                  </a:lnTo>
                  <a:lnTo>
                    <a:pt x="657" y="402"/>
                  </a:lnTo>
                  <a:lnTo>
                    <a:pt x="658" y="397"/>
                  </a:lnTo>
                  <a:lnTo>
                    <a:pt x="659" y="393"/>
                  </a:lnTo>
                  <a:lnTo>
                    <a:pt x="658" y="388"/>
                  </a:lnTo>
                  <a:lnTo>
                    <a:pt x="658" y="382"/>
                  </a:lnTo>
                  <a:lnTo>
                    <a:pt x="658" y="378"/>
                  </a:lnTo>
                  <a:lnTo>
                    <a:pt x="658" y="374"/>
                  </a:lnTo>
                  <a:lnTo>
                    <a:pt x="658" y="369"/>
                  </a:lnTo>
                  <a:lnTo>
                    <a:pt x="659" y="365"/>
                  </a:lnTo>
                  <a:lnTo>
                    <a:pt x="660" y="361"/>
                  </a:lnTo>
                  <a:lnTo>
                    <a:pt x="662" y="357"/>
                  </a:lnTo>
                  <a:lnTo>
                    <a:pt x="662" y="352"/>
                  </a:lnTo>
                  <a:lnTo>
                    <a:pt x="663" y="348"/>
                  </a:lnTo>
                  <a:lnTo>
                    <a:pt x="664" y="344"/>
                  </a:lnTo>
                  <a:lnTo>
                    <a:pt x="665" y="340"/>
                  </a:lnTo>
                  <a:lnTo>
                    <a:pt x="666" y="336"/>
                  </a:lnTo>
                  <a:lnTo>
                    <a:pt x="667" y="330"/>
                  </a:lnTo>
                  <a:lnTo>
                    <a:pt x="668" y="326"/>
                  </a:lnTo>
                  <a:lnTo>
                    <a:pt x="668" y="322"/>
                  </a:lnTo>
                  <a:lnTo>
                    <a:pt x="663" y="322"/>
                  </a:lnTo>
                  <a:lnTo>
                    <a:pt x="659" y="322"/>
                  </a:lnTo>
                  <a:lnTo>
                    <a:pt x="656" y="322"/>
                  </a:lnTo>
                  <a:lnTo>
                    <a:pt x="653" y="322"/>
                  </a:lnTo>
                  <a:lnTo>
                    <a:pt x="649" y="320"/>
                  </a:lnTo>
                  <a:lnTo>
                    <a:pt x="646" y="318"/>
                  </a:lnTo>
                  <a:lnTo>
                    <a:pt x="643" y="317"/>
                  </a:lnTo>
                  <a:lnTo>
                    <a:pt x="641" y="316"/>
                  </a:lnTo>
                  <a:lnTo>
                    <a:pt x="637" y="309"/>
                  </a:lnTo>
                  <a:lnTo>
                    <a:pt x="634" y="302"/>
                  </a:lnTo>
                  <a:lnTo>
                    <a:pt x="632" y="296"/>
                  </a:lnTo>
                  <a:lnTo>
                    <a:pt x="631" y="288"/>
                  </a:lnTo>
                  <a:lnTo>
                    <a:pt x="631" y="284"/>
                  </a:lnTo>
                  <a:lnTo>
                    <a:pt x="631" y="280"/>
                  </a:lnTo>
                  <a:lnTo>
                    <a:pt x="631" y="276"/>
                  </a:lnTo>
                  <a:lnTo>
                    <a:pt x="632" y="272"/>
                  </a:lnTo>
                  <a:lnTo>
                    <a:pt x="634" y="264"/>
                  </a:lnTo>
                  <a:lnTo>
                    <a:pt x="638" y="257"/>
                  </a:lnTo>
                  <a:lnTo>
                    <a:pt x="641" y="250"/>
                  </a:lnTo>
                  <a:lnTo>
                    <a:pt x="647" y="245"/>
                  </a:lnTo>
                  <a:lnTo>
                    <a:pt x="650" y="242"/>
                  </a:lnTo>
                  <a:lnTo>
                    <a:pt x="653" y="240"/>
                  </a:lnTo>
                  <a:lnTo>
                    <a:pt x="657" y="238"/>
                  </a:lnTo>
                  <a:lnTo>
                    <a:pt x="661" y="238"/>
                  </a:lnTo>
                  <a:lnTo>
                    <a:pt x="664" y="237"/>
                  </a:lnTo>
                  <a:lnTo>
                    <a:pt x="667" y="234"/>
                  </a:lnTo>
                  <a:lnTo>
                    <a:pt x="671" y="233"/>
                  </a:lnTo>
                  <a:lnTo>
                    <a:pt x="675" y="233"/>
                  </a:lnTo>
                  <a:lnTo>
                    <a:pt x="679" y="232"/>
                  </a:lnTo>
                  <a:lnTo>
                    <a:pt x="684" y="230"/>
                  </a:lnTo>
                  <a:lnTo>
                    <a:pt x="688" y="229"/>
                  </a:lnTo>
                  <a:lnTo>
                    <a:pt x="693" y="229"/>
                  </a:lnTo>
                  <a:lnTo>
                    <a:pt x="698" y="228"/>
                  </a:lnTo>
                  <a:lnTo>
                    <a:pt x="703" y="226"/>
                  </a:lnTo>
                  <a:lnTo>
                    <a:pt x="707" y="226"/>
                  </a:lnTo>
                  <a:lnTo>
                    <a:pt x="712" y="225"/>
                  </a:lnTo>
                  <a:lnTo>
                    <a:pt x="717" y="224"/>
                  </a:lnTo>
                  <a:lnTo>
                    <a:pt x="721" y="224"/>
                  </a:lnTo>
                  <a:lnTo>
                    <a:pt x="725" y="221"/>
                  </a:lnTo>
                  <a:lnTo>
                    <a:pt x="730" y="221"/>
                  </a:lnTo>
                  <a:lnTo>
                    <a:pt x="734" y="218"/>
                  </a:lnTo>
                  <a:lnTo>
                    <a:pt x="738" y="217"/>
                  </a:lnTo>
                  <a:lnTo>
                    <a:pt x="742" y="214"/>
                  </a:lnTo>
                  <a:lnTo>
                    <a:pt x="746" y="213"/>
                  </a:lnTo>
                  <a:lnTo>
                    <a:pt x="748" y="209"/>
                  </a:lnTo>
                  <a:lnTo>
                    <a:pt x="752" y="206"/>
                  </a:lnTo>
                  <a:lnTo>
                    <a:pt x="754" y="202"/>
                  </a:lnTo>
                  <a:lnTo>
                    <a:pt x="757" y="200"/>
                  </a:lnTo>
                  <a:lnTo>
                    <a:pt x="758" y="196"/>
                  </a:lnTo>
                  <a:lnTo>
                    <a:pt x="759" y="192"/>
                  </a:lnTo>
                  <a:lnTo>
                    <a:pt x="761" y="186"/>
                  </a:lnTo>
                  <a:lnTo>
                    <a:pt x="761" y="181"/>
                  </a:lnTo>
                  <a:lnTo>
                    <a:pt x="761" y="174"/>
                  </a:lnTo>
                  <a:lnTo>
                    <a:pt x="761" y="169"/>
                  </a:lnTo>
                  <a:lnTo>
                    <a:pt x="759" y="161"/>
                  </a:lnTo>
                  <a:lnTo>
                    <a:pt x="758" y="154"/>
                  </a:lnTo>
                  <a:lnTo>
                    <a:pt x="757" y="149"/>
                  </a:lnTo>
                  <a:lnTo>
                    <a:pt x="756" y="145"/>
                  </a:lnTo>
                  <a:lnTo>
                    <a:pt x="755" y="141"/>
                  </a:lnTo>
                  <a:lnTo>
                    <a:pt x="754" y="136"/>
                  </a:lnTo>
                  <a:lnTo>
                    <a:pt x="751" y="129"/>
                  </a:lnTo>
                  <a:lnTo>
                    <a:pt x="748" y="122"/>
                  </a:lnTo>
                  <a:lnTo>
                    <a:pt x="743" y="116"/>
                  </a:lnTo>
                  <a:lnTo>
                    <a:pt x="739" y="109"/>
                  </a:lnTo>
                  <a:lnTo>
                    <a:pt x="735" y="104"/>
                  </a:lnTo>
                  <a:lnTo>
                    <a:pt x="730" y="101"/>
                  </a:lnTo>
                  <a:lnTo>
                    <a:pt x="725" y="96"/>
                  </a:lnTo>
                  <a:lnTo>
                    <a:pt x="719" y="93"/>
                  </a:lnTo>
                  <a:lnTo>
                    <a:pt x="714" y="89"/>
                  </a:lnTo>
                  <a:lnTo>
                    <a:pt x="708" y="88"/>
                  </a:lnTo>
                  <a:lnTo>
                    <a:pt x="705" y="86"/>
                  </a:lnTo>
                  <a:lnTo>
                    <a:pt x="702" y="85"/>
                  </a:lnTo>
                  <a:lnTo>
                    <a:pt x="699" y="84"/>
                  </a:lnTo>
                  <a:lnTo>
                    <a:pt x="696" y="84"/>
                  </a:lnTo>
                  <a:lnTo>
                    <a:pt x="693" y="82"/>
                  </a:lnTo>
                  <a:lnTo>
                    <a:pt x="689" y="82"/>
                  </a:lnTo>
                  <a:lnTo>
                    <a:pt x="686" y="81"/>
                  </a:lnTo>
                  <a:lnTo>
                    <a:pt x="683" y="81"/>
                  </a:lnTo>
                  <a:lnTo>
                    <a:pt x="679" y="81"/>
                  </a:lnTo>
                  <a:lnTo>
                    <a:pt x="676" y="80"/>
                  </a:lnTo>
                  <a:lnTo>
                    <a:pt x="673" y="80"/>
                  </a:lnTo>
                  <a:lnTo>
                    <a:pt x="669" y="80"/>
                  </a:lnTo>
                  <a:lnTo>
                    <a:pt x="665" y="78"/>
                  </a:lnTo>
                  <a:lnTo>
                    <a:pt x="662" y="77"/>
                  </a:lnTo>
                  <a:lnTo>
                    <a:pt x="659" y="77"/>
                  </a:lnTo>
                  <a:lnTo>
                    <a:pt x="655" y="77"/>
                  </a:lnTo>
                  <a:lnTo>
                    <a:pt x="651" y="77"/>
                  </a:lnTo>
                  <a:lnTo>
                    <a:pt x="648" y="77"/>
                  </a:lnTo>
                  <a:lnTo>
                    <a:pt x="645" y="77"/>
                  </a:lnTo>
                  <a:lnTo>
                    <a:pt x="641" y="77"/>
                  </a:lnTo>
                  <a:lnTo>
                    <a:pt x="638" y="76"/>
                  </a:lnTo>
                  <a:lnTo>
                    <a:pt x="635" y="76"/>
                  </a:lnTo>
                  <a:lnTo>
                    <a:pt x="631" y="76"/>
                  </a:lnTo>
                  <a:lnTo>
                    <a:pt x="628" y="76"/>
                  </a:lnTo>
                  <a:lnTo>
                    <a:pt x="625" y="76"/>
                  </a:lnTo>
                  <a:lnTo>
                    <a:pt x="621" y="76"/>
                  </a:lnTo>
                  <a:lnTo>
                    <a:pt x="618" y="74"/>
                  </a:lnTo>
                  <a:lnTo>
                    <a:pt x="615" y="74"/>
                  </a:lnTo>
                  <a:lnTo>
                    <a:pt x="611" y="74"/>
                  </a:lnTo>
                  <a:lnTo>
                    <a:pt x="608" y="74"/>
                  </a:lnTo>
                  <a:lnTo>
                    <a:pt x="605" y="73"/>
                  </a:lnTo>
                  <a:lnTo>
                    <a:pt x="602" y="73"/>
                  </a:lnTo>
                  <a:lnTo>
                    <a:pt x="599" y="73"/>
                  </a:lnTo>
                  <a:lnTo>
                    <a:pt x="595" y="72"/>
                  </a:lnTo>
                  <a:lnTo>
                    <a:pt x="592" y="70"/>
                  </a:lnTo>
                  <a:lnTo>
                    <a:pt x="590" y="70"/>
                  </a:lnTo>
                  <a:lnTo>
                    <a:pt x="585" y="69"/>
                  </a:lnTo>
                  <a:lnTo>
                    <a:pt x="580" y="68"/>
                  </a:lnTo>
                  <a:lnTo>
                    <a:pt x="580" y="62"/>
                  </a:lnTo>
                  <a:lnTo>
                    <a:pt x="580" y="58"/>
                  </a:lnTo>
                  <a:lnTo>
                    <a:pt x="579" y="54"/>
                  </a:lnTo>
                  <a:lnTo>
                    <a:pt x="578" y="49"/>
                  </a:lnTo>
                  <a:lnTo>
                    <a:pt x="576" y="44"/>
                  </a:lnTo>
                  <a:lnTo>
                    <a:pt x="575" y="38"/>
                  </a:lnTo>
                  <a:lnTo>
                    <a:pt x="573" y="34"/>
                  </a:lnTo>
                  <a:lnTo>
                    <a:pt x="572" y="29"/>
                  </a:lnTo>
                  <a:lnTo>
                    <a:pt x="570" y="24"/>
                  </a:lnTo>
                  <a:lnTo>
                    <a:pt x="570" y="20"/>
                  </a:lnTo>
                  <a:lnTo>
                    <a:pt x="570" y="16"/>
                  </a:lnTo>
                  <a:lnTo>
                    <a:pt x="570" y="12"/>
                  </a:lnTo>
                  <a:lnTo>
                    <a:pt x="571" y="6"/>
                  </a:lnTo>
                  <a:lnTo>
                    <a:pt x="574" y="4"/>
                  </a:lnTo>
                  <a:lnTo>
                    <a:pt x="576" y="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D1D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64" name="Freeform 24"/>
            <p:cNvSpPr>
              <a:spLocks/>
            </p:cNvSpPr>
            <p:nvPr/>
          </p:nvSpPr>
          <p:spPr bwMode="auto">
            <a:xfrm>
              <a:off x="4208" y="3236"/>
              <a:ext cx="32" cy="70"/>
            </a:xfrm>
            <a:custGeom>
              <a:avLst/>
              <a:gdLst>
                <a:gd name="T0" fmla="*/ 87 w 98"/>
                <a:gd name="T1" fmla="*/ 2 h 279"/>
                <a:gd name="T2" fmla="*/ 92 w 98"/>
                <a:gd name="T3" fmla="*/ 7 h 279"/>
                <a:gd name="T4" fmla="*/ 97 w 98"/>
                <a:gd name="T5" fmla="*/ 18 h 279"/>
                <a:gd name="T6" fmla="*/ 98 w 98"/>
                <a:gd name="T7" fmla="*/ 30 h 279"/>
                <a:gd name="T8" fmla="*/ 97 w 98"/>
                <a:gd name="T9" fmla="*/ 38 h 279"/>
                <a:gd name="T10" fmla="*/ 95 w 98"/>
                <a:gd name="T11" fmla="*/ 47 h 279"/>
                <a:gd name="T12" fmla="*/ 93 w 98"/>
                <a:gd name="T13" fmla="*/ 56 h 279"/>
                <a:gd name="T14" fmla="*/ 90 w 98"/>
                <a:gd name="T15" fmla="*/ 66 h 279"/>
                <a:gd name="T16" fmla="*/ 87 w 98"/>
                <a:gd name="T17" fmla="*/ 75 h 279"/>
                <a:gd name="T18" fmla="*/ 84 w 98"/>
                <a:gd name="T19" fmla="*/ 84 h 279"/>
                <a:gd name="T20" fmla="*/ 81 w 98"/>
                <a:gd name="T21" fmla="*/ 95 h 279"/>
                <a:gd name="T22" fmla="*/ 78 w 98"/>
                <a:gd name="T23" fmla="*/ 104 h 279"/>
                <a:gd name="T24" fmla="*/ 76 w 98"/>
                <a:gd name="T25" fmla="*/ 112 h 279"/>
                <a:gd name="T26" fmla="*/ 76 w 98"/>
                <a:gd name="T27" fmla="*/ 123 h 279"/>
                <a:gd name="T28" fmla="*/ 76 w 98"/>
                <a:gd name="T29" fmla="*/ 132 h 279"/>
                <a:gd name="T30" fmla="*/ 76 w 98"/>
                <a:gd name="T31" fmla="*/ 142 h 279"/>
                <a:gd name="T32" fmla="*/ 73 w 98"/>
                <a:gd name="T33" fmla="*/ 150 h 279"/>
                <a:gd name="T34" fmla="*/ 70 w 98"/>
                <a:gd name="T35" fmla="*/ 159 h 279"/>
                <a:gd name="T36" fmla="*/ 67 w 98"/>
                <a:gd name="T37" fmla="*/ 168 h 279"/>
                <a:gd name="T38" fmla="*/ 64 w 98"/>
                <a:gd name="T39" fmla="*/ 178 h 279"/>
                <a:gd name="T40" fmla="*/ 61 w 98"/>
                <a:gd name="T41" fmla="*/ 188 h 279"/>
                <a:gd name="T42" fmla="*/ 58 w 98"/>
                <a:gd name="T43" fmla="*/ 198 h 279"/>
                <a:gd name="T44" fmla="*/ 55 w 98"/>
                <a:gd name="T45" fmla="*/ 207 h 279"/>
                <a:gd name="T46" fmla="*/ 52 w 98"/>
                <a:gd name="T47" fmla="*/ 216 h 279"/>
                <a:gd name="T48" fmla="*/ 49 w 98"/>
                <a:gd name="T49" fmla="*/ 226 h 279"/>
                <a:gd name="T50" fmla="*/ 45 w 98"/>
                <a:gd name="T51" fmla="*/ 235 h 279"/>
                <a:gd name="T52" fmla="*/ 41 w 98"/>
                <a:gd name="T53" fmla="*/ 244 h 279"/>
                <a:gd name="T54" fmla="*/ 34 w 98"/>
                <a:gd name="T55" fmla="*/ 256 h 279"/>
                <a:gd name="T56" fmla="*/ 24 w 98"/>
                <a:gd name="T57" fmla="*/ 272 h 279"/>
                <a:gd name="T58" fmla="*/ 13 w 98"/>
                <a:gd name="T59" fmla="*/ 275 h 279"/>
                <a:gd name="T60" fmla="*/ 4 w 98"/>
                <a:gd name="T61" fmla="*/ 267 h 279"/>
                <a:gd name="T62" fmla="*/ 3 w 98"/>
                <a:gd name="T63" fmla="*/ 258 h 279"/>
                <a:gd name="T64" fmla="*/ 8 w 98"/>
                <a:gd name="T65" fmla="*/ 242 h 279"/>
                <a:gd name="T66" fmla="*/ 13 w 98"/>
                <a:gd name="T67" fmla="*/ 228 h 279"/>
                <a:gd name="T68" fmla="*/ 18 w 98"/>
                <a:gd name="T69" fmla="*/ 214 h 279"/>
                <a:gd name="T70" fmla="*/ 23 w 98"/>
                <a:gd name="T71" fmla="*/ 198 h 279"/>
                <a:gd name="T72" fmla="*/ 28 w 98"/>
                <a:gd name="T73" fmla="*/ 183 h 279"/>
                <a:gd name="T74" fmla="*/ 32 w 98"/>
                <a:gd name="T75" fmla="*/ 168 h 279"/>
                <a:gd name="T76" fmla="*/ 37 w 98"/>
                <a:gd name="T77" fmla="*/ 154 h 279"/>
                <a:gd name="T78" fmla="*/ 40 w 98"/>
                <a:gd name="T79" fmla="*/ 139 h 279"/>
                <a:gd name="T80" fmla="*/ 44 w 98"/>
                <a:gd name="T81" fmla="*/ 124 h 279"/>
                <a:gd name="T82" fmla="*/ 48 w 98"/>
                <a:gd name="T83" fmla="*/ 108 h 279"/>
                <a:gd name="T84" fmla="*/ 52 w 98"/>
                <a:gd name="T85" fmla="*/ 94 h 279"/>
                <a:gd name="T86" fmla="*/ 55 w 98"/>
                <a:gd name="T87" fmla="*/ 78 h 279"/>
                <a:gd name="T88" fmla="*/ 59 w 98"/>
                <a:gd name="T89" fmla="*/ 63 h 279"/>
                <a:gd name="T90" fmla="*/ 63 w 98"/>
                <a:gd name="T91" fmla="*/ 47 h 279"/>
                <a:gd name="T92" fmla="*/ 66 w 98"/>
                <a:gd name="T93" fmla="*/ 32 h 279"/>
                <a:gd name="T94" fmla="*/ 69 w 98"/>
                <a:gd name="T95" fmla="*/ 22 h 279"/>
                <a:gd name="T96" fmla="*/ 73 w 98"/>
                <a:gd name="T97" fmla="*/ 15 h 279"/>
                <a:gd name="T98" fmla="*/ 80 w 98"/>
                <a:gd name="T99" fmla="*/ 4 h 279"/>
                <a:gd name="T100" fmla="*/ 84 w 98"/>
                <a:gd name="T101" fmla="*/ 0 h 2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8"/>
                <a:gd name="T154" fmla="*/ 0 h 279"/>
                <a:gd name="T155" fmla="*/ 98 w 98"/>
                <a:gd name="T156" fmla="*/ 279 h 2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8" h="279">
                  <a:moveTo>
                    <a:pt x="84" y="0"/>
                  </a:moveTo>
                  <a:lnTo>
                    <a:pt x="87" y="2"/>
                  </a:lnTo>
                  <a:lnTo>
                    <a:pt x="90" y="4"/>
                  </a:lnTo>
                  <a:lnTo>
                    <a:pt x="92" y="7"/>
                  </a:lnTo>
                  <a:lnTo>
                    <a:pt x="94" y="11"/>
                  </a:lnTo>
                  <a:lnTo>
                    <a:pt x="97" y="18"/>
                  </a:lnTo>
                  <a:lnTo>
                    <a:pt x="98" y="26"/>
                  </a:lnTo>
                  <a:lnTo>
                    <a:pt x="98" y="30"/>
                  </a:lnTo>
                  <a:lnTo>
                    <a:pt x="98" y="34"/>
                  </a:lnTo>
                  <a:lnTo>
                    <a:pt x="97" y="38"/>
                  </a:lnTo>
                  <a:lnTo>
                    <a:pt x="97" y="43"/>
                  </a:lnTo>
                  <a:lnTo>
                    <a:pt x="95" y="47"/>
                  </a:lnTo>
                  <a:lnTo>
                    <a:pt x="94" y="51"/>
                  </a:lnTo>
                  <a:lnTo>
                    <a:pt x="93" y="56"/>
                  </a:lnTo>
                  <a:lnTo>
                    <a:pt x="92" y="62"/>
                  </a:lnTo>
                  <a:lnTo>
                    <a:pt x="90" y="66"/>
                  </a:lnTo>
                  <a:lnTo>
                    <a:pt x="89" y="70"/>
                  </a:lnTo>
                  <a:lnTo>
                    <a:pt x="87" y="75"/>
                  </a:lnTo>
                  <a:lnTo>
                    <a:pt x="85" y="79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1" y="95"/>
                  </a:lnTo>
                  <a:lnTo>
                    <a:pt x="80" y="99"/>
                  </a:lnTo>
                  <a:lnTo>
                    <a:pt x="78" y="104"/>
                  </a:lnTo>
                  <a:lnTo>
                    <a:pt x="77" y="108"/>
                  </a:lnTo>
                  <a:lnTo>
                    <a:pt x="76" y="112"/>
                  </a:lnTo>
                  <a:lnTo>
                    <a:pt x="76" y="118"/>
                  </a:lnTo>
                  <a:lnTo>
                    <a:pt x="76" y="123"/>
                  </a:lnTo>
                  <a:lnTo>
                    <a:pt x="76" y="128"/>
                  </a:lnTo>
                  <a:lnTo>
                    <a:pt x="76" y="132"/>
                  </a:lnTo>
                  <a:lnTo>
                    <a:pt x="78" y="138"/>
                  </a:lnTo>
                  <a:lnTo>
                    <a:pt x="76" y="142"/>
                  </a:lnTo>
                  <a:lnTo>
                    <a:pt x="74" y="146"/>
                  </a:lnTo>
                  <a:lnTo>
                    <a:pt x="73" y="150"/>
                  </a:lnTo>
                  <a:lnTo>
                    <a:pt x="72" y="155"/>
                  </a:lnTo>
                  <a:lnTo>
                    <a:pt x="70" y="159"/>
                  </a:lnTo>
                  <a:lnTo>
                    <a:pt x="68" y="163"/>
                  </a:lnTo>
                  <a:lnTo>
                    <a:pt x="67" y="168"/>
                  </a:lnTo>
                  <a:lnTo>
                    <a:pt x="66" y="174"/>
                  </a:lnTo>
                  <a:lnTo>
                    <a:pt x="64" y="178"/>
                  </a:lnTo>
                  <a:lnTo>
                    <a:pt x="63" y="183"/>
                  </a:lnTo>
                  <a:lnTo>
                    <a:pt x="61" y="188"/>
                  </a:lnTo>
                  <a:lnTo>
                    <a:pt x="60" y="194"/>
                  </a:lnTo>
                  <a:lnTo>
                    <a:pt x="58" y="198"/>
                  </a:lnTo>
                  <a:lnTo>
                    <a:pt x="57" y="202"/>
                  </a:lnTo>
                  <a:lnTo>
                    <a:pt x="55" y="207"/>
                  </a:lnTo>
                  <a:lnTo>
                    <a:pt x="54" y="212"/>
                  </a:lnTo>
                  <a:lnTo>
                    <a:pt x="52" y="216"/>
                  </a:lnTo>
                  <a:lnTo>
                    <a:pt x="50" y="222"/>
                  </a:lnTo>
                  <a:lnTo>
                    <a:pt x="49" y="226"/>
                  </a:lnTo>
                  <a:lnTo>
                    <a:pt x="47" y="231"/>
                  </a:lnTo>
                  <a:lnTo>
                    <a:pt x="45" y="235"/>
                  </a:lnTo>
                  <a:lnTo>
                    <a:pt x="43" y="240"/>
                  </a:lnTo>
                  <a:lnTo>
                    <a:pt x="41" y="244"/>
                  </a:lnTo>
                  <a:lnTo>
                    <a:pt x="39" y="248"/>
                  </a:lnTo>
                  <a:lnTo>
                    <a:pt x="34" y="256"/>
                  </a:lnTo>
                  <a:lnTo>
                    <a:pt x="29" y="264"/>
                  </a:lnTo>
                  <a:lnTo>
                    <a:pt x="24" y="272"/>
                  </a:lnTo>
                  <a:lnTo>
                    <a:pt x="18" y="279"/>
                  </a:lnTo>
                  <a:lnTo>
                    <a:pt x="13" y="275"/>
                  </a:lnTo>
                  <a:lnTo>
                    <a:pt x="8" y="272"/>
                  </a:lnTo>
                  <a:lnTo>
                    <a:pt x="4" y="267"/>
                  </a:lnTo>
                  <a:lnTo>
                    <a:pt x="0" y="264"/>
                  </a:lnTo>
                  <a:lnTo>
                    <a:pt x="3" y="258"/>
                  </a:lnTo>
                  <a:lnTo>
                    <a:pt x="5" y="250"/>
                  </a:lnTo>
                  <a:lnTo>
                    <a:pt x="8" y="242"/>
                  </a:lnTo>
                  <a:lnTo>
                    <a:pt x="11" y="235"/>
                  </a:lnTo>
                  <a:lnTo>
                    <a:pt x="13" y="228"/>
                  </a:lnTo>
                  <a:lnTo>
                    <a:pt x="16" y="220"/>
                  </a:lnTo>
                  <a:lnTo>
                    <a:pt x="18" y="214"/>
                  </a:lnTo>
                  <a:lnTo>
                    <a:pt x="21" y="207"/>
                  </a:lnTo>
                  <a:lnTo>
                    <a:pt x="23" y="198"/>
                  </a:lnTo>
                  <a:lnTo>
                    <a:pt x="25" y="191"/>
                  </a:lnTo>
                  <a:lnTo>
                    <a:pt x="28" y="183"/>
                  </a:lnTo>
                  <a:lnTo>
                    <a:pt x="30" y="176"/>
                  </a:lnTo>
                  <a:lnTo>
                    <a:pt x="32" y="168"/>
                  </a:lnTo>
                  <a:lnTo>
                    <a:pt x="34" y="162"/>
                  </a:lnTo>
                  <a:lnTo>
                    <a:pt x="37" y="154"/>
                  </a:lnTo>
                  <a:lnTo>
                    <a:pt x="39" y="147"/>
                  </a:lnTo>
                  <a:lnTo>
                    <a:pt x="40" y="139"/>
                  </a:lnTo>
                  <a:lnTo>
                    <a:pt x="42" y="131"/>
                  </a:lnTo>
                  <a:lnTo>
                    <a:pt x="44" y="124"/>
                  </a:lnTo>
                  <a:lnTo>
                    <a:pt x="46" y="116"/>
                  </a:lnTo>
                  <a:lnTo>
                    <a:pt x="48" y="108"/>
                  </a:lnTo>
                  <a:lnTo>
                    <a:pt x="50" y="102"/>
                  </a:lnTo>
                  <a:lnTo>
                    <a:pt x="52" y="94"/>
                  </a:lnTo>
                  <a:lnTo>
                    <a:pt x="54" y="86"/>
                  </a:lnTo>
                  <a:lnTo>
                    <a:pt x="55" y="78"/>
                  </a:lnTo>
                  <a:lnTo>
                    <a:pt x="57" y="71"/>
                  </a:lnTo>
                  <a:lnTo>
                    <a:pt x="59" y="63"/>
                  </a:lnTo>
                  <a:lnTo>
                    <a:pt x="61" y="56"/>
                  </a:lnTo>
                  <a:lnTo>
                    <a:pt x="63" y="47"/>
                  </a:lnTo>
                  <a:lnTo>
                    <a:pt x="64" y="40"/>
                  </a:lnTo>
                  <a:lnTo>
                    <a:pt x="66" y="32"/>
                  </a:lnTo>
                  <a:lnTo>
                    <a:pt x="68" y="26"/>
                  </a:lnTo>
                  <a:lnTo>
                    <a:pt x="69" y="22"/>
                  </a:lnTo>
                  <a:lnTo>
                    <a:pt x="70" y="19"/>
                  </a:lnTo>
                  <a:lnTo>
                    <a:pt x="73" y="15"/>
                  </a:lnTo>
                  <a:lnTo>
                    <a:pt x="75" y="11"/>
                  </a:lnTo>
                  <a:lnTo>
                    <a:pt x="80" y="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1D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65" name="Freeform 25"/>
            <p:cNvSpPr>
              <a:spLocks/>
            </p:cNvSpPr>
            <p:nvPr/>
          </p:nvSpPr>
          <p:spPr bwMode="auto">
            <a:xfrm>
              <a:off x="4205" y="3228"/>
              <a:ext cx="41" cy="85"/>
            </a:xfrm>
            <a:custGeom>
              <a:avLst/>
              <a:gdLst>
                <a:gd name="T0" fmla="*/ 100 w 123"/>
                <a:gd name="T1" fmla="*/ 8 h 339"/>
                <a:gd name="T2" fmla="*/ 109 w 123"/>
                <a:gd name="T3" fmla="*/ 23 h 339"/>
                <a:gd name="T4" fmla="*/ 116 w 123"/>
                <a:gd name="T5" fmla="*/ 40 h 339"/>
                <a:gd name="T6" fmla="*/ 118 w 123"/>
                <a:gd name="T7" fmla="*/ 59 h 339"/>
                <a:gd name="T8" fmla="*/ 119 w 123"/>
                <a:gd name="T9" fmla="*/ 79 h 339"/>
                <a:gd name="T10" fmla="*/ 119 w 123"/>
                <a:gd name="T11" fmla="*/ 101 h 339"/>
                <a:gd name="T12" fmla="*/ 117 w 123"/>
                <a:gd name="T13" fmla="*/ 123 h 339"/>
                <a:gd name="T14" fmla="*/ 116 w 123"/>
                <a:gd name="T15" fmla="*/ 144 h 339"/>
                <a:gd name="T16" fmla="*/ 116 w 123"/>
                <a:gd name="T17" fmla="*/ 164 h 339"/>
                <a:gd name="T18" fmla="*/ 117 w 123"/>
                <a:gd name="T19" fmla="*/ 184 h 339"/>
                <a:gd name="T20" fmla="*/ 122 w 123"/>
                <a:gd name="T21" fmla="*/ 204 h 339"/>
                <a:gd name="T22" fmla="*/ 121 w 123"/>
                <a:gd name="T23" fmla="*/ 217 h 339"/>
                <a:gd name="T24" fmla="*/ 121 w 123"/>
                <a:gd name="T25" fmla="*/ 233 h 339"/>
                <a:gd name="T26" fmla="*/ 121 w 123"/>
                <a:gd name="T27" fmla="*/ 251 h 339"/>
                <a:gd name="T28" fmla="*/ 122 w 123"/>
                <a:gd name="T29" fmla="*/ 269 h 339"/>
                <a:gd name="T30" fmla="*/ 122 w 123"/>
                <a:gd name="T31" fmla="*/ 287 h 339"/>
                <a:gd name="T32" fmla="*/ 121 w 123"/>
                <a:gd name="T33" fmla="*/ 303 h 339"/>
                <a:gd name="T34" fmla="*/ 119 w 123"/>
                <a:gd name="T35" fmla="*/ 316 h 339"/>
                <a:gd name="T36" fmla="*/ 114 w 123"/>
                <a:gd name="T37" fmla="*/ 328 h 339"/>
                <a:gd name="T38" fmla="*/ 105 w 123"/>
                <a:gd name="T39" fmla="*/ 335 h 339"/>
                <a:gd name="T40" fmla="*/ 94 w 123"/>
                <a:gd name="T41" fmla="*/ 339 h 339"/>
                <a:gd name="T42" fmla="*/ 80 w 123"/>
                <a:gd name="T43" fmla="*/ 336 h 339"/>
                <a:gd name="T44" fmla="*/ 66 w 123"/>
                <a:gd name="T45" fmla="*/ 332 h 339"/>
                <a:gd name="T46" fmla="*/ 52 w 123"/>
                <a:gd name="T47" fmla="*/ 328 h 339"/>
                <a:gd name="T48" fmla="*/ 39 w 123"/>
                <a:gd name="T49" fmla="*/ 325 h 339"/>
                <a:gd name="T50" fmla="*/ 25 w 123"/>
                <a:gd name="T51" fmla="*/ 323 h 339"/>
                <a:gd name="T52" fmla="*/ 11 w 123"/>
                <a:gd name="T53" fmla="*/ 324 h 339"/>
                <a:gd name="T54" fmla="*/ 2 w 123"/>
                <a:gd name="T55" fmla="*/ 315 h 339"/>
                <a:gd name="T56" fmla="*/ 1 w 123"/>
                <a:gd name="T57" fmla="*/ 304 h 339"/>
                <a:gd name="T58" fmla="*/ 11 w 123"/>
                <a:gd name="T59" fmla="*/ 293 h 339"/>
                <a:gd name="T60" fmla="*/ 22 w 123"/>
                <a:gd name="T61" fmla="*/ 291 h 339"/>
                <a:gd name="T62" fmla="*/ 32 w 123"/>
                <a:gd name="T63" fmla="*/ 289 h 339"/>
                <a:gd name="T64" fmla="*/ 42 w 123"/>
                <a:gd name="T65" fmla="*/ 289 h 339"/>
                <a:gd name="T66" fmla="*/ 57 w 123"/>
                <a:gd name="T67" fmla="*/ 293 h 339"/>
                <a:gd name="T68" fmla="*/ 67 w 123"/>
                <a:gd name="T69" fmla="*/ 296 h 339"/>
                <a:gd name="T70" fmla="*/ 79 w 123"/>
                <a:gd name="T71" fmla="*/ 300 h 339"/>
                <a:gd name="T72" fmla="*/ 88 w 123"/>
                <a:gd name="T73" fmla="*/ 304 h 339"/>
                <a:gd name="T74" fmla="*/ 88 w 123"/>
                <a:gd name="T75" fmla="*/ 291 h 339"/>
                <a:gd name="T76" fmla="*/ 89 w 123"/>
                <a:gd name="T77" fmla="*/ 276 h 339"/>
                <a:gd name="T78" fmla="*/ 90 w 123"/>
                <a:gd name="T79" fmla="*/ 261 h 339"/>
                <a:gd name="T80" fmla="*/ 90 w 123"/>
                <a:gd name="T81" fmla="*/ 248 h 339"/>
                <a:gd name="T82" fmla="*/ 90 w 123"/>
                <a:gd name="T83" fmla="*/ 235 h 339"/>
                <a:gd name="T84" fmla="*/ 89 w 123"/>
                <a:gd name="T85" fmla="*/ 221 h 339"/>
                <a:gd name="T86" fmla="*/ 89 w 123"/>
                <a:gd name="T87" fmla="*/ 208 h 339"/>
                <a:gd name="T88" fmla="*/ 89 w 123"/>
                <a:gd name="T89" fmla="*/ 195 h 339"/>
                <a:gd name="T90" fmla="*/ 89 w 123"/>
                <a:gd name="T91" fmla="*/ 180 h 339"/>
                <a:gd name="T92" fmla="*/ 89 w 123"/>
                <a:gd name="T93" fmla="*/ 167 h 339"/>
                <a:gd name="T94" fmla="*/ 88 w 123"/>
                <a:gd name="T95" fmla="*/ 152 h 339"/>
                <a:gd name="T96" fmla="*/ 87 w 123"/>
                <a:gd name="T97" fmla="*/ 139 h 339"/>
                <a:gd name="T98" fmla="*/ 87 w 123"/>
                <a:gd name="T99" fmla="*/ 125 h 339"/>
                <a:gd name="T100" fmla="*/ 86 w 123"/>
                <a:gd name="T101" fmla="*/ 112 h 339"/>
                <a:gd name="T102" fmla="*/ 86 w 123"/>
                <a:gd name="T103" fmla="*/ 99 h 339"/>
                <a:gd name="T104" fmla="*/ 86 w 123"/>
                <a:gd name="T105" fmla="*/ 85 h 339"/>
                <a:gd name="T106" fmla="*/ 85 w 123"/>
                <a:gd name="T107" fmla="*/ 71 h 339"/>
                <a:gd name="T108" fmla="*/ 85 w 123"/>
                <a:gd name="T109" fmla="*/ 57 h 339"/>
                <a:gd name="T110" fmla="*/ 85 w 123"/>
                <a:gd name="T111" fmla="*/ 44 h 339"/>
                <a:gd name="T112" fmla="*/ 85 w 123"/>
                <a:gd name="T113" fmla="*/ 31 h 339"/>
                <a:gd name="T114" fmla="*/ 85 w 123"/>
                <a:gd name="T115" fmla="*/ 17 h 339"/>
                <a:gd name="T116" fmla="*/ 93 w 123"/>
                <a:gd name="T117" fmla="*/ 0 h 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3"/>
                <a:gd name="T178" fmla="*/ 0 h 339"/>
                <a:gd name="T179" fmla="*/ 123 w 123"/>
                <a:gd name="T180" fmla="*/ 339 h 3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3" h="339">
                  <a:moveTo>
                    <a:pt x="93" y="0"/>
                  </a:moveTo>
                  <a:lnTo>
                    <a:pt x="96" y="4"/>
                  </a:lnTo>
                  <a:lnTo>
                    <a:pt x="100" y="8"/>
                  </a:lnTo>
                  <a:lnTo>
                    <a:pt x="104" y="13"/>
                  </a:lnTo>
                  <a:lnTo>
                    <a:pt x="107" y="19"/>
                  </a:lnTo>
                  <a:lnTo>
                    <a:pt x="109" y="23"/>
                  </a:lnTo>
                  <a:lnTo>
                    <a:pt x="112" y="28"/>
                  </a:lnTo>
                  <a:lnTo>
                    <a:pt x="114" y="33"/>
                  </a:lnTo>
                  <a:lnTo>
                    <a:pt x="116" y="40"/>
                  </a:lnTo>
                  <a:lnTo>
                    <a:pt x="116" y="47"/>
                  </a:lnTo>
                  <a:lnTo>
                    <a:pt x="117" y="52"/>
                  </a:lnTo>
                  <a:lnTo>
                    <a:pt x="118" y="59"/>
                  </a:lnTo>
                  <a:lnTo>
                    <a:pt x="119" y="65"/>
                  </a:lnTo>
                  <a:lnTo>
                    <a:pt x="119" y="72"/>
                  </a:lnTo>
                  <a:lnTo>
                    <a:pt x="119" y="79"/>
                  </a:lnTo>
                  <a:lnTo>
                    <a:pt x="119" y="87"/>
                  </a:lnTo>
                  <a:lnTo>
                    <a:pt x="120" y="95"/>
                  </a:lnTo>
                  <a:lnTo>
                    <a:pt x="119" y="101"/>
                  </a:lnTo>
                  <a:lnTo>
                    <a:pt x="119" y="108"/>
                  </a:lnTo>
                  <a:lnTo>
                    <a:pt x="117" y="115"/>
                  </a:lnTo>
                  <a:lnTo>
                    <a:pt x="117" y="123"/>
                  </a:lnTo>
                  <a:lnTo>
                    <a:pt x="117" y="129"/>
                  </a:lnTo>
                  <a:lnTo>
                    <a:pt x="116" y="136"/>
                  </a:lnTo>
                  <a:lnTo>
                    <a:pt x="116" y="144"/>
                  </a:lnTo>
                  <a:lnTo>
                    <a:pt x="116" y="151"/>
                  </a:lnTo>
                  <a:lnTo>
                    <a:pt x="116" y="157"/>
                  </a:lnTo>
                  <a:lnTo>
                    <a:pt x="116" y="164"/>
                  </a:lnTo>
                  <a:lnTo>
                    <a:pt x="116" y="171"/>
                  </a:lnTo>
                  <a:lnTo>
                    <a:pt x="117" y="179"/>
                  </a:lnTo>
                  <a:lnTo>
                    <a:pt x="117" y="184"/>
                  </a:lnTo>
                  <a:lnTo>
                    <a:pt x="119" y="191"/>
                  </a:lnTo>
                  <a:lnTo>
                    <a:pt x="120" y="197"/>
                  </a:lnTo>
                  <a:lnTo>
                    <a:pt x="122" y="204"/>
                  </a:lnTo>
                  <a:lnTo>
                    <a:pt x="121" y="208"/>
                  </a:lnTo>
                  <a:lnTo>
                    <a:pt x="121" y="213"/>
                  </a:lnTo>
                  <a:lnTo>
                    <a:pt x="121" y="217"/>
                  </a:lnTo>
                  <a:lnTo>
                    <a:pt x="121" y="223"/>
                  </a:lnTo>
                  <a:lnTo>
                    <a:pt x="121" y="228"/>
                  </a:lnTo>
                  <a:lnTo>
                    <a:pt x="121" y="233"/>
                  </a:lnTo>
                  <a:lnTo>
                    <a:pt x="121" y="239"/>
                  </a:lnTo>
                  <a:lnTo>
                    <a:pt x="121" y="245"/>
                  </a:lnTo>
                  <a:lnTo>
                    <a:pt x="121" y="251"/>
                  </a:lnTo>
                  <a:lnTo>
                    <a:pt x="122" y="256"/>
                  </a:lnTo>
                  <a:lnTo>
                    <a:pt x="122" y="263"/>
                  </a:lnTo>
                  <a:lnTo>
                    <a:pt x="122" y="269"/>
                  </a:lnTo>
                  <a:lnTo>
                    <a:pt x="122" y="275"/>
                  </a:lnTo>
                  <a:lnTo>
                    <a:pt x="122" y="281"/>
                  </a:lnTo>
                  <a:lnTo>
                    <a:pt x="122" y="287"/>
                  </a:lnTo>
                  <a:lnTo>
                    <a:pt x="123" y="293"/>
                  </a:lnTo>
                  <a:lnTo>
                    <a:pt x="122" y="297"/>
                  </a:lnTo>
                  <a:lnTo>
                    <a:pt x="121" y="303"/>
                  </a:lnTo>
                  <a:lnTo>
                    <a:pt x="121" y="307"/>
                  </a:lnTo>
                  <a:lnTo>
                    <a:pt x="120" y="312"/>
                  </a:lnTo>
                  <a:lnTo>
                    <a:pt x="119" y="316"/>
                  </a:lnTo>
                  <a:lnTo>
                    <a:pt x="117" y="320"/>
                  </a:lnTo>
                  <a:lnTo>
                    <a:pt x="116" y="324"/>
                  </a:lnTo>
                  <a:lnTo>
                    <a:pt x="114" y="328"/>
                  </a:lnTo>
                  <a:lnTo>
                    <a:pt x="110" y="331"/>
                  </a:lnTo>
                  <a:lnTo>
                    <a:pt x="108" y="333"/>
                  </a:lnTo>
                  <a:lnTo>
                    <a:pt x="105" y="335"/>
                  </a:lnTo>
                  <a:lnTo>
                    <a:pt x="102" y="337"/>
                  </a:lnTo>
                  <a:lnTo>
                    <a:pt x="97" y="337"/>
                  </a:lnTo>
                  <a:lnTo>
                    <a:pt x="94" y="339"/>
                  </a:lnTo>
                  <a:lnTo>
                    <a:pt x="89" y="337"/>
                  </a:lnTo>
                  <a:lnTo>
                    <a:pt x="85" y="337"/>
                  </a:lnTo>
                  <a:lnTo>
                    <a:pt x="80" y="336"/>
                  </a:lnTo>
                  <a:lnTo>
                    <a:pt x="75" y="335"/>
                  </a:lnTo>
                  <a:lnTo>
                    <a:pt x="70" y="333"/>
                  </a:lnTo>
                  <a:lnTo>
                    <a:pt x="66" y="332"/>
                  </a:lnTo>
                  <a:lnTo>
                    <a:pt x="61" y="331"/>
                  </a:lnTo>
                  <a:lnTo>
                    <a:pt x="57" y="331"/>
                  </a:lnTo>
                  <a:lnTo>
                    <a:pt x="52" y="328"/>
                  </a:lnTo>
                  <a:lnTo>
                    <a:pt x="48" y="328"/>
                  </a:lnTo>
                  <a:lnTo>
                    <a:pt x="43" y="325"/>
                  </a:lnTo>
                  <a:lnTo>
                    <a:pt x="39" y="325"/>
                  </a:lnTo>
                  <a:lnTo>
                    <a:pt x="34" y="324"/>
                  </a:lnTo>
                  <a:lnTo>
                    <a:pt x="30" y="324"/>
                  </a:lnTo>
                  <a:lnTo>
                    <a:pt x="25" y="323"/>
                  </a:lnTo>
                  <a:lnTo>
                    <a:pt x="20" y="323"/>
                  </a:lnTo>
                  <a:lnTo>
                    <a:pt x="15" y="323"/>
                  </a:lnTo>
                  <a:lnTo>
                    <a:pt x="11" y="324"/>
                  </a:lnTo>
                  <a:lnTo>
                    <a:pt x="7" y="320"/>
                  </a:lnTo>
                  <a:lnTo>
                    <a:pt x="5" y="317"/>
                  </a:lnTo>
                  <a:lnTo>
                    <a:pt x="2" y="315"/>
                  </a:lnTo>
                  <a:lnTo>
                    <a:pt x="1" y="312"/>
                  </a:lnTo>
                  <a:lnTo>
                    <a:pt x="0" y="307"/>
                  </a:lnTo>
                  <a:lnTo>
                    <a:pt x="1" y="304"/>
                  </a:lnTo>
                  <a:lnTo>
                    <a:pt x="3" y="299"/>
                  </a:lnTo>
                  <a:lnTo>
                    <a:pt x="6" y="297"/>
                  </a:lnTo>
                  <a:lnTo>
                    <a:pt x="11" y="293"/>
                  </a:lnTo>
                  <a:lnTo>
                    <a:pt x="17" y="292"/>
                  </a:lnTo>
                  <a:lnTo>
                    <a:pt x="20" y="291"/>
                  </a:lnTo>
                  <a:lnTo>
                    <a:pt x="22" y="291"/>
                  </a:lnTo>
                  <a:lnTo>
                    <a:pt x="26" y="289"/>
                  </a:lnTo>
                  <a:lnTo>
                    <a:pt x="29" y="289"/>
                  </a:lnTo>
                  <a:lnTo>
                    <a:pt x="32" y="289"/>
                  </a:lnTo>
                  <a:lnTo>
                    <a:pt x="35" y="289"/>
                  </a:lnTo>
                  <a:lnTo>
                    <a:pt x="39" y="289"/>
                  </a:lnTo>
                  <a:lnTo>
                    <a:pt x="42" y="289"/>
                  </a:lnTo>
                  <a:lnTo>
                    <a:pt x="47" y="289"/>
                  </a:lnTo>
                  <a:lnTo>
                    <a:pt x="53" y="291"/>
                  </a:lnTo>
                  <a:lnTo>
                    <a:pt x="57" y="293"/>
                  </a:lnTo>
                  <a:lnTo>
                    <a:pt x="61" y="295"/>
                  </a:lnTo>
                  <a:lnTo>
                    <a:pt x="63" y="295"/>
                  </a:lnTo>
                  <a:lnTo>
                    <a:pt x="67" y="296"/>
                  </a:lnTo>
                  <a:lnTo>
                    <a:pt x="71" y="297"/>
                  </a:lnTo>
                  <a:lnTo>
                    <a:pt x="75" y="299"/>
                  </a:lnTo>
                  <a:lnTo>
                    <a:pt x="79" y="300"/>
                  </a:lnTo>
                  <a:lnTo>
                    <a:pt x="83" y="301"/>
                  </a:lnTo>
                  <a:lnTo>
                    <a:pt x="86" y="303"/>
                  </a:lnTo>
                  <a:lnTo>
                    <a:pt x="88" y="304"/>
                  </a:lnTo>
                  <a:lnTo>
                    <a:pt x="88" y="299"/>
                  </a:lnTo>
                  <a:lnTo>
                    <a:pt x="88" y="295"/>
                  </a:lnTo>
                  <a:lnTo>
                    <a:pt x="88" y="291"/>
                  </a:lnTo>
                  <a:lnTo>
                    <a:pt x="89" y="285"/>
                  </a:lnTo>
                  <a:lnTo>
                    <a:pt x="89" y="280"/>
                  </a:lnTo>
                  <a:lnTo>
                    <a:pt x="89" y="276"/>
                  </a:lnTo>
                  <a:lnTo>
                    <a:pt x="89" y="272"/>
                  </a:lnTo>
                  <a:lnTo>
                    <a:pt x="90" y="267"/>
                  </a:lnTo>
                  <a:lnTo>
                    <a:pt x="90" y="261"/>
                  </a:lnTo>
                  <a:lnTo>
                    <a:pt x="90" y="257"/>
                  </a:lnTo>
                  <a:lnTo>
                    <a:pt x="90" y="253"/>
                  </a:lnTo>
                  <a:lnTo>
                    <a:pt x="90" y="248"/>
                  </a:lnTo>
                  <a:lnTo>
                    <a:pt x="90" y="244"/>
                  </a:lnTo>
                  <a:lnTo>
                    <a:pt x="90" y="240"/>
                  </a:lnTo>
                  <a:lnTo>
                    <a:pt x="90" y="235"/>
                  </a:lnTo>
                  <a:lnTo>
                    <a:pt x="90" y="231"/>
                  </a:lnTo>
                  <a:lnTo>
                    <a:pt x="89" y="225"/>
                  </a:lnTo>
                  <a:lnTo>
                    <a:pt x="89" y="221"/>
                  </a:lnTo>
                  <a:lnTo>
                    <a:pt x="89" y="216"/>
                  </a:lnTo>
                  <a:lnTo>
                    <a:pt x="89" y="212"/>
                  </a:lnTo>
                  <a:lnTo>
                    <a:pt x="89" y="208"/>
                  </a:lnTo>
                  <a:lnTo>
                    <a:pt x="89" y="203"/>
                  </a:lnTo>
                  <a:lnTo>
                    <a:pt x="89" y="199"/>
                  </a:lnTo>
                  <a:lnTo>
                    <a:pt x="89" y="195"/>
                  </a:lnTo>
                  <a:lnTo>
                    <a:pt x="89" y="189"/>
                  </a:lnTo>
                  <a:lnTo>
                    <a:pt x="89" y="184"/>
                  </a:lnTo>
                  <a:lnTo>
                    <a:pt x="89" y="180"/>
                  </a:lnTo>
                  <a:lnTo>
                    <a:pt x="89" y="176"/>
                  </a:lnTo>
                  <a:lnTo>
                    <a:pt x="89" y="171"/>
                  </a:lnTo>
                  <a:lnTo>
                    <a:pt x="89" y="167"/>
                  </a:lnTo>
                  <a:lnTo>
                    <a:pt x="89" y="163"/>
                  </a:lnTo>
                  <a:lnTo>
                    <a:pt x="89" y="157"/>
                  </a:lnTo>
                  <a:lnTo>
                    <a:pt x="88" y="152"/>
                  </a:lnTo>
                  <a:lnTo>
                    <a:pt x="88" y="148"/>
                  </a:lnTo>
                  <a:lnTo>
                    <a:pt x="87" y="144"/>
                  </a:lnTo>
                  <a:lnTo>
                    <a:pt x="87" y="139"/>
                  </a:lnTo>
                  <a:lnTo>
                    <a:pt x="87" y="135"/>
                  </a:lnTo>
                  <a:lnTo>
                    <a:pt x="87" y="129"/>
                  </a:lnTo>
                  <a:lnTo>
                    <a:pt x="87" y="125"/>
                  </a:lnTo>
                  <a:lnTo>
                    <a:pt x="87" y="121"/>
                  </a:lnTo>
                  <a:lnTo>
                    <a:pt x="86" y="116"/>
                  </a:lnTo>
                  <a:lnTo>
                    <a:pt x="86" y="112"/>
                  </a:lnTo>
                  <a:lnTo>
                    <a:pt x="86" y="108"/>
                  </a:lnTo>
                  <a:lnTo>
                    <a:pt x="86" y="103"/>
                  </a:lnTo>
                  <a:lnTo>
                    <a:pt x="86" y="99"/>
                  </a:lnTo>
                  <a:lnTo>
                    <a:pt x="86" y="95"/>
                  </a:lnTo>
                  <a:lnTo>
                    <a:pt x="86" y="89"/>
                  </a:lnTo>
                  <a:lnTo>
                    <a:pt x="86" y="85"/>
                  </a:lnTo>
                  <a:lnTo>
                    <a:pt x="85" y="80"/>
                  </a:lnTo>
                  <a:lnTo>
                    <a:pt x="85" y="76"/>
                  </a:lnTo>
                  <a:lnTo>
                    <a:pt x="85" y="71"/>
                  </a:lnTo>
                  <a:lnTo>
                    <a:pt x="85" y="67"/>
                  </a:lnTo>
                  <a:lnTo>
                    <a:pt x="85" y="61"/>
                  </a:lnTo>
                  <a:lnTo>
                    <a:pt x="85" y="57"/>
                  </a:lnTo>
                  <a:lnTo>
                    <a:pt x="85" y="52"/>
                  </a:lnTo>
                  <a:lnTo>
                    <a:pt x="85" y="48"/>
                  </a:lnTo>
                  <a:lnTo>
                    <a:pt x="85" y="44"/>
                  </a:lnTo>
                  <a:lnTo>
                    <a:pt x="85" y="39"/>
                  </a:lnTo>
                  <a:lnTo>
                    <a:pt x="85" y="35"/>
                  </a:lnTo>
                  <a:lnTo>
                    <a:pt x="85" y="31"/>
                  </a:lnTo>
                  <a:lnTo>
                    <a:pt x="85" y="25"/>
                  </a:lnTo>
                  <a:lnTo>
                    <a:pt x="85" y="21"/>
                  </a:lnTo>
                  <a:lnTo>
                    <a:pt x="85" y="17"/>
                  </a:lnTo>
                  <a:lnTo>
                    <a:pt x="85" y="12"/>
                  </a:lnTo>
                  <a:lnTo>
                    <a:pt x="88" y="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D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66" name="Freeform 26"/>
            <p:cNvSpPr>
              <a:spLocks/>
            </p:cNvSpPr>
            <p:nvPr/>
          </p:nvSpPr>
          <p:spPr bwMode="auto">
            <a:xfrm>
              <a:off x="4195" y="3120"/>
              <a:ext cx="94" cy="228"/>
            </a:xfrm>
            <a:custGeom>
              <a:avLst/>
              <a:gdLst>
                <a:gd name="T0" fmla="*/ 37 w 282"/>
                <a:gd name="T1" fmla="*/ 10 h 910"/>
                <a:gd name="T2" fmla="*/ 60 w 282"/>
                <a:gd name="T3" fmla="*/ 39 h 910"/>
                <a:gd name="T4" fmla="*/ 68 w 282"/>
                <a:gd name="T5" fmla="*/ 83 h 910"/>
                <a:gd name="T6" fmla="*/ 62 w 282"/>
                <a:gd name="T7" fmla="*/ 130 h 910"/>
                <a:gd name="T8" fmla="*/ 62 w 282"/>
                <a:gd name="T9" fmla="*/ 158 h 910"/>
                <a:gd name="T10" fmla="*/ 94 w 282"/>
                <a:gd name="T11" fmla="*/ 159 h 910"/>
                <a:gd name="T12" fmla="*/ 121 w 282"/>
                <a:gd name="T13" fmla="*/ 159 h 910"/>
                <a:gd name="T14" fmla="*/ 151 w 282"/>
                <a:gd name="T15" fmla="*/ 163 h 910"/>
                <a:gd name="T16" fmla="*/ 186 w 282"/>
                <a:gd name="T17" fmla="*/ 184 h 910"/>
                <a:gd name="T18" fmla="*/ 201 w 282"/>
                <a:gd name="T19" fmla="*/ 219 h 910"/>
                <a:gd name="T20" fmla="*/ 209 w 282"/>
                <a:gd name="T21" fmla="*/ 255 h 910"/>
                <a:gd name="T22" fmla="*/ 220 w 282"/>
                <a:gd name="T23" fmla="*/ 304 h 910"/>
                <a:gd name="T24" fmla="*/ 228 w 282"/>
                <a:gd name="T25" fmla="*/ 358 h 910"/>
                <a:gd name="T26" fmla="*/ 231 w 282"/>
                <a:gd name="T27" fmla="*/ 411 h 910"/>
                <a:gd name="T28" fmla="*/ 231 w 282"/>
                <a:gd name="T29" fmla="*/ 466 h 910"/>
                <a:gd name="T30" fmla="*/ 230 w 282"/>
                <a:gd name="T31" fmla="*/ 520 h 910"/>
                <a:gd name="T32" fmla="*/ 228 w 282"/>
                <a:gd name="T33" fmla="*/ 576 h 910"/>
                <a:gd name="T34" fmla="*/ 226 w 282"/>
                <a:gd name="T35" fmla="*/ 631 h 910"/>
                <a:gd name="T36" fmla="*/ 224 w 282"/>
                <a:gd name="T37" fmla="*/ 684 h 910"/>
                <a:gd name="T38" fmla="*/ 228 w 282"/>
                <a:gd name="T39" fmla="*/ 732 h 910"/>
                <a:gd name="T40" fmla="*/ 241 w 282"/>
                <a:gd name="T41" fmla="*/ 759 h 910"/>
                <a:gd name="T42" fmla="*/ 239 w 282"/>
                <a:gd name="T43" fmla="*/ 791 h 910"/>
                <a:gd name="T44" fmla="*/ 234 w 282"/>
                <a:gd name="T45" fmla="*/ 822 h 910"/>
                <a:gd name="T46" fmla="*/ 247 w 282"/>
                <a:gd name="T47" fmla="*/ 848 h 910"/>
                <a:gd name="T48" fmla="*/ 276 w 282"/>
                <a:gd name="T49" fmla="*/ 876 h 910"/>
                <a:gd name="T50" fmla="*/ 271 w 282"/>
                <a:gd name="T51" fmla="*/ 910 h 910"/>
                <a:gd name="T52" fmla="*/ 232 w 282"/>
                <a:gd name="T53" fmla="*/ 883 h 910"/>
                <a:gd name="T54" fmla="*/ 192 w 282"/>
                <a:gd name="T55" fmla="*/ 858 h 910"/>
                <a:gd name="T56" fmla="*/ 178 w 282"/>
                <a:gd name="T57" fmla="*/ 834 h 910"/>
                <a:gd name="T58" fmla="*/ 206 w 282"/>
                <a:gd name="T59" fmla="*/ 782 h 910"/>
                <a:gd name="T60" fmla="*/ 196 w 282"/>
                <a:gd name="T61" fmla="*/ 748 h 910"/>
                <a:gd name="T62" fmla="*/ 188 w 282"/>
                <a:gd name="T63" fmla="*/ 711 h 910"/>
                <a:gd name="T64" fmla="*/ 191 w 282"/>
                <a:gd name="T65" fmla="*/ 672 h 910"/>
                <a:gd name="T66" fmla="*/ 197 w 282"/>
                <a:gd name="T67" fmla="*/ 634 h 910"/>
                <a:gd name="T68" fmla="*/ 201 w 282"/>
                <a:gd name="T69" fmla="*/ 594 h 910"/>
                <a:gd name="T70" fmla="*/ 200 w 282"/>
                <a:gd name="T71" fmla="*/ 554 h 910"/>
                <a:gd name="T72" fmla="*/ 200 w 282"/>
                <a:gd name="T73" fmla="*/ 511 h 910"/>
                <a:gd name="T74" fmla="*/ 199 w 282"/>
                <a:gd name="T75" fmla="*/ 470 h 910"/>
                <a:gd name="T76" fmla="*/ 198 w 282"/>
                <a:gd name="T77" fmla="*/ 428 h 910"/>
                <a:gd name="T78" fmla="*/ 197 w 282"/>
                <a:gd name="T79" fmla="*/ 387 h 910"/>
                <a:gd name="T80" fmla="*/ 194 w 282"/>
                <a:gd name="T81" fmla="*/ 347 h 910"/>
                <a:gd name="T82" fmla="*/ 189 w 282"/>
                <a:gd name="T83" fmla="*/ 307 h 910"/>
                <a:gd name="T84" fmla="*/ 182 w 282"/>
                <a:gd name="T85" fmla="*/ 270 h 910"/>
                <a:gd name="T86" fmla="*/ 172 w 282"/>
                <a:gd name="T87" fmla="*/ 234 h 910"/>
                <a:gd name="T88" fmla="*/ 154 w 282"/>
                <a:gd name="T89" fmla="*/ 202 h 910"/>
                <a:gd name="T90" fmla="*/ 122 w 282"/>
                <a:gd name="T91" fmla="*/ 190 h 910"/>
                <a:gd name="T92" fmla="*/ 90 w 282"/>
                <a:gd name="T93" fmla="*/ 194 h 910"/>
                <a:gd name="T94" fmla="*/ 56 w 282"/>
                <a:gd name="T95" fmla="*/ 196 h 910"/>
                <a:gd name="T96" fmla="*/ 26 w 282"/>
                <a:gd name="T97" fmla="*/ 190 h 910"/>
                <a:gd name="T98" fmla="*/ 18 w 282"/>
                <a:gd name="T99" fmla="*/ 160 h 910"/>
                <a:gd name="T100" fmla="*/ 28 w 282"/>
                <a:gd name="T101" fmla="*/ 123 h 910"/>
                <a:gd name="T102" fmla="*/ 36 w 282"/>
                <a:gd name="T103" fmla="*/ 87 h 910"/>
                <a:gd name="T104" fmla="*/ 33 w 282"/>
                <a:gd name="T105" fmla="*/ 56 h 910"/>
                <a:gd name="T106" fmla="*/ 8 w 282"/>
                <a:gd name="T107" fmla="*/ 32 h 910"/>
                <a:gd name="T108" fmla="*/ 8 w 282"/>
                <a:gd name="T109" fmla="*/ 3 h 9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2"/>
                <a:gd name="T166" fmla="*/ 0 h 910"/>
                <a:gd name="T167" fmla="*/ 282 w 282"/>
                <a:gd name="T168" fmla="*/ 910 h 9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2" h="910">
                  <a:moveTo>
                    <a:pt x="8" y="3"/>
                  </a:moveTo>
                  <a:lnTo>
                    <a:pt x="13" y="0"/>
                  </a:lnTo>
                  <a:lnTo>
                    <a:pt x="19" y="2"/>
                  </a:lnTo>
                  <a:lnTo>
                    <a:pt x="24" y="3"/>
                  </a:lnTo>
                  <a:lnTo>
                    <a:pt x="29" y="4"/>
                  </a:lnTo>
                  <a:lnTo>
                    <a:pt x="33" y="6"/>
                  </a:lnTo>
                  <a:lnTo>
                    <a:pt x="37" y="10"/>
                  </a:lnTo>
                  <a:lnTo>
                    <a:pt x="41" y="11"/>
                  </a:lnTo>
                  <a:lnTo>
                    <a:pt x="46" y="16"/>
                  </a:lnTo>
                  <a:lnTo>
                    <a:pt x="48" y="19"/>
                  </a:lnTo>
                  <a:lnTo>
                    <a:pt x="52" y="24"/>
                  </a:lnTo>
                  <a:lnTo>
                    <a:pt x="55" y="28"/>
                  </a:lnTo>
                  <a:lnTo>
                    <a:pt x="57" y="34"/>
                  </a:lnTo>
                  <a:lnTo>
                    <a:pt x="60" y="39"/>
                  </a:lnTo>
                  <a:lnTo>
                    <a:pt x="62" y="44"/>
                  </a:lnTo>
                  <a:lnTo>
                    <a:pt x="63" y="51"/>
                  </a:lnTo>
                  <a:lnTo>
                    <a:pt x="65" y="58"/>
                  </a:lnTo>
                  <a:lnTo>
                    <a:pt x="66" y="64"/>
                  </a:lnTo>
                  <a:lnTo>
                    <a:pt x="67" y="70"/>
                  </a:lnTo>
                  <a:lnTo>
                    <a:pt x="67" y="76"/>
                  </a:lnTo>
                  <a:lnTo>
                    <a:pt x="68" y="83"/>
                  </a:lnTo>
                  <a:lnTo>
                    <a:pt x="67" y="90"/>
                  </a:lnTo>
                  <a:lnTo>
                    <a:pt x="67" y="96"/>
                  </a:lnTo>
                  <a:lnTo>
                    <a:pt x="67" y="103"/>
                  </a:lnTo>
                  <a:lnTo>
                    <a:pt x="67" y="111"/>
                  </a:lnTo>
                  <a:lnTo>
                    <a:pt x="65" y="116"/>
                  </a:lnTo>
                  <a:lnTo>
                    <a:pt x="64" y="123"/>
                  </a:lnTo>
                  <a:lnTo>
                    <a:pt x="62" y="130"/>
                  </a:lnTo>
                  <a:lnTo>
                    <a:pt x="61" y="136"/>
                  </a:lnTo>
                  <a:lnTo>
                    <a:pt x="59" y="142"/>
                  </a:lnTo>
                  <a:lnTo>
                    <a:pt x="57" y="147"/>
                  </a:lnTo>
                  <a:lnTo>
                    <a:pt x="55" y="152"/>
                  </a:lnTo>
                  <a:lnTo>
                    <a:pt x="52" y="158"/>
                  </a:lnTo>
                  <a:lnTo>
                    <a:pt x="57" y="158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73" y="159"/>
                  </a:lnTo>
                  <a:lnTo>
                    <a:pt x="79" y="159"/>
                  </a:lnTo>
                  <a:lnTo>
                    <a:pt x="85" y="159"/>
                  </a:lnTo>
                  <a:lnTo>
                    <a:pt x="88" y="159"/>
                  </a:lnTo>
                  <a:lnTo>
                    <a:pt x="91" y="159"/>
                  </a:lnTo>
                  <a:lnTo>
                    <a:pt x="94" y="159"/>
                  </a:lnTo>
                  <a:lnTo>
                    <a:pt x="97" y="159"/>
                  </a:lnTo>
                  <a:lnTo>
                    <a:pt x="103" y="159"/>
                  </a:lnTo>
                  <a:lnTo>
                    <a:pt x="109" y="159"/>
                  </a:lnTo>
                  <a:lnTo>
                    <a:pt x="112" y="159"/>
                  </a:lnTo>
                  <a:lnTo>
                    <a:pt x="115" y="159"/>
                  </a:lnTo>
                  <a:lnTo>
                    <a:pt x="118" y="159"/>
                  </a:lnTo>
                  <a:lnTo>
                    <a:pt x="121" y="159"/>
                  </a:lnTo>
                  <a:lnTo>
                    <a:pt x="127" y="159"/>
                  </a:lnTo>
                  <a:lnTo>
                    <a:pt x="133" y="160"/>
                  </a:lnTo>
                  <a:lnTo>
                    <a:pt x="136" y="160"/>
                  </a:lnTo>
                  <a:lnTo>
                    <a:pt x="139" y="160"/>
                  </a:lnTo>
                  <a:lnTo>
                    <a:pt x="143" y="162"/>
                  </a:lnTo>
                  <a:lnTo>
                    <a:pt x="146" y="163"/>
                  </a:lnTo>
                  <a:lnTo>
                    <a:pt x="151" y="163"/>
                  </a:lnTo>
                  <a:lnTo>
                    <a:pt x="157" y="166"/>
                  </a:lnTo>
                  <a:lnTo>
                    <a:pt x="162" y="168"/>
                  </a:lnTo>
                  <a:lnTo>
                    <a:pt x="167" y="170"/>
                  </a:lnTo>
                  <a:lnTo>
                    <a:pt x="172" y="172"/>
                  </a:lnTo>
                  <a:lnTo>
                    <a:pt x="177" y="176"/>
                  </a:lnTo>
                  <a:lnTo>
                    <a:pt x="181" y="180"/>
                  </a:lnTo>
                  <a:lnTo>
                    <a:pt x="186" y="184"/>
                  </a:lnTo>
                  <a:lnTo>
                    <a:pt x="189" y="190"/>
                  </a:lnTo>
                  <a:lnTo>
                    <a:pt x="192" y="195"/>
                  </a:lnTo>
                  <a:lnTo>
                    <a:pt x="195" y="200"/>
                  </a:lnTo>
                  <a:lnTo>
                    <a:pt x="198" y="208"/>
                  </a:lnTo>
                  <a:lnTo>
                    <a:pt x="199" y="211"/>
                  </a:lnTo>
                  <a:lnTo>
                    <a:pt x="201" y="215"/>
                  </a:lnTo>
                  <a:lnTo>
                    <a:pt x="201" y="219"/>
                  </a:lnTo>
                  <a:lnTo>
                    <a:pt x="203" y="223"/>
                  </a:lnTo>
                  <a:lnTo>
                    <a:pt x="203" y="227"/>
                  </a:lnTo>
                  <a:lnTo>
                    <a:pt x="204" y="231"/>
                  </a:lnTo>
                  <a:lnTo>
                    <a:pt x="205" y="236"/>
                  </a:lnTo>
                  <a:lnTo>
                    <a:pt x="206" y="242"/>
                  </a:lnTo>
                  <a:lnTo>
                    <a:pt x="207" y="248"/>
                  </a:lnTo>
                  <a:lnTo>
                    <a:pt x="209" y="255"/>
                  </a:lnTo>
                  <a:lnTo>
                    <a:pt x="211" y="262"/>
                  </a:lnTo>
                  <a:lnTo>
                    <a:pt x="213" y="268"/>
                  </a:lnTo>
                  <a:lnTo>
                    <a:pt x="215" y="275"/>
                  </a:lnTo>
                  <a:lnTo>
                    <a:pt x="216" y="283"/>
                  </a:lnTo>
                  <a:lnTo>
                    <a:pt x="218" y="291"/>
                  </a:lnTo>
                  <a:lnTo>
                    <a:pt x="220" y="298"/>
                  </a:lnTo>
                  <a:lnTo>
                    <a:pt x="220" y="304"/>
                  </a:lnTo>
                  <a:lnTo>
                    <a:pt x="222" y="312"/>
                  </a:lnTo>
                  <a:lnTo>
                    <a:pt x="222" y="319"/>
                  </a:lnTo>
                  <a:lnTo>
                    <a:pt x="224" y="327"/>
                  </a:lnTo>
                  <a:lnTo>
                    <a:pt x="225" y="334"/>
                  </a:lnTo>
                  <a:lnTo>
                    <a:pt x="226" y="342"/>
                  </a:lnTo>
                  <a:lnTo>
                    <a:pt x="227" y="350"/>
                  </a:lnTo>
                  <a:lnTo>
                    <a:pt x="228" y="358"/>
                  </a:lnTo>
                  <a:lnTo>
                    <a:pt x="228" y="364"/>
                  </a:lnTo>
                  <a:lnTo>
                    <a:pt x="228" y="372"/>
                  </a:lnTo>
                  <a:lnTo>
                    <a:pt x="229" y="379"/>
                  </a:lnTo>
                  <a:lnTo>
                    <a:pt x="230" y="387"/>
                  </a:lnTo>
                  <a:lnTo>
                    <a:pt x="230" y="395"/>
                  </a:lnTo>
                  <a:lnTo>
                    <a:pt x="230" y="403"/>
                  </a:lnTo>
                  <a:lnTo>
                    <a:pt x="231" y="411"/>
                  </a:lnTo>
                  <a:lnTo>
                    <a:pt x="231" y="419"/>
                  </a:lnTo>
                  <a:lnTo>
                    <a:pt x="231" y="426"/>
                  </a:lnTo>
                  <a:lnTo>
                    <a:pt x="231" y="435"/>
                  </a:lnTo>
                  <a:lnTo>
                    <a:pt x="231" y="442"/>
                  </a:lnTo>
                  <a:lnTo>
                    <a:pt x="231" y="450"/>
                  </a:lnTo>
                  <a:lnTo>
                    <a:pt x="231" y="458"/>
                  </a:lnTo>
                  <a:lnTo>
                    <a:pt x="231" y="466"/>
                  </a:lnTo>
                  <a:lnTo>
                    <a:pt x="231" y="472"/>
                  </a:lnTo>
                  <a:lnTo>
                    <a:pt x="232" y="482"/>
                  </a:lnTo>
                  <a:lnTo>
                    <a:pt x="231" y="490"/>
                  </a:lnTo>
                  <a:lnTo>
                    <a:pt x="231" y="498"/>
                  </a:lnTo>
                  <a:lnTo>
                    <a:pt x="231" y="504"/>
                  </a:lnTo>
                  <a:lnTo>
                    <a:pt x="231" y="514"/>
                  </a:lnTo>
                  <a:lnTo>
                    <a:pt x="230" y="520"/>
                  </a:lnTo>
                  <a:lnTo>
                    <a:pt x="230" y="528"/>
                  </a:lnTo>
                  <a:lnTo>
                    <a:pt x="230" y="536"/>
                  </a:lnTo>
                  <a:lnTo>
                    <a:pt x="230" y="546"/>
                  </a:lnTo>
                  <a:lnTo>
                    <a:pt x="229" y="552"/>
                  </a:lnTo>
                  <a:lnTo>
                    <a:pt x="228" y="560"/>
                  </a:lnTo>
                  <a:lnTo>
                    <a:pt x="228" y="568"/>
                  </a:lnTo>
                  <a:lnTo>
                    <a:pt x="228" y="576"/>
                  </a:lnTo>
                  <a:lnTo>
                    <a:pt x="228" y="583"/>
                  </a:lnTo>
                  <a:lnTo>
                    <a:pt x="227" y="592"/>
                  </a:lnTo>
                  <a:lnTo>
                    <a:pt x="227" y="600"/>
                  </a:lnTo>
                  <a:lnTo>
                    <a:pt x="227" y="608"/>
                  </a:lnTo>
                  <a:lnTo>
                    <a:pt x="227" y="615"/>
                  </a:lnTo>
                  <a:lnTo>
                    <a:pt x="226" y="623"/>
                  </a:lnTo>
                  <a:lnTo>
                    <a:pt x="226" y="631"/>
                  </a:lnTo>
                  <a:lnTo>
                    <a:pt x="226" y="639"/>
                  </a:lnTo>
                  <a:lnTo>
                    <a:pt x="225" y="646"/>
                  </a:lnTo>
                  <a:lnTo>
                    <a:pt x="225" y="654"/>
                  </a:lnTo>
                  <a:lnTo>
                    <a:pt x="225" y="662"/>
                  </a:lnTo>
                  <a:lnTo>
                    <a:pt x="225" y="670"/>
                  </a:lnTo>
                  <a:lnTo>
                    <a:pt x="224" y="678"/>
                  </a:lnTo>
                  <a:lnTo>
                    <a:pt x="224" y="684"/>
                  </a:lnTo>
                  <a:lnTo>
                    <a:pt x="224" y="692"/>
                  </a:lnTo>
                  <a:lnTo>
                    <a:pt x="224" y="700"/>
                  </a:lnTo>
                  <a:lnTo>
                    <a:pt x="224" y="707"/>
                  </a:lnTo>
                  <a:lnTo>
                    <a:pt x="224" y="715"/>
                  </a:lnTo>
                  <a:lnTo>
                    <a:pt x="224" y="723"/>
                  </a:lnTo>
                  <a:lnTo>
                    <a:pt x="225" y="731"/>
                  </a:lnTo>
                  <a:lnTo>
                    <a:pt x="228" y="732"/>
                  </a:lnTo>
                  <a:lnTo>
                    <a:pt x="231" y="736"/>
                  </a:lnTo>
                  <a:lnTo>
                    <a:pt x="234" y="739"/>
                  </a:lnTo>
                  <a:lnTo>
                    <a:pt x="236" y="743"/>
                  </a:lnTo>
                  <a:lnTo>
                    <a:pt x="238" y="746"/>
                  </a:lnTo>
                  <a:lnTo>
                    <a:pt x="240" y="750"/>
                  </a:lnTo>
                  <a:lnTo>
                    <a:pt x="240" y="755"/>
                  </a:lnTo>
                  <a:lnTo>
                    <a:pt x="241" y="759"/>
                  </a:lnTo>
                  <a:lnTo>
                    <a:pt x="241" y="763"/>
                  </a:lnTo>
                  <a:lnTo>
                    <a:pt x="241" y="767"/>
                  </a:lnTo>
                  <a:lnTo>
                    <a:pt x="241" y="771"/>
                  </a:lnTo>
                  <a:lnTo>
                    <a:pt x="241" y="776"/>
                  </a:lnTo>
                  <a:lnTo>
                    <a:pt x="240" y="782"/>
                  </a:lnTo>
                  <a:lnTo>
                    <a:pt x="240" y="786"/>
                  </a:lnTo>
                  <a:lnTo>
                    <a:pt x="239" y="791"/>
                  </a:lnTo>
                  <a:lnTo>
                    <a:pt x="238" y="796"/>
                  </a:lnTo>
                  <a:lnTo>
                    <a:pt x="237" y="799"/>
                  </a:lnTo>
                  <a:lnTo>
                    <a:pt x="236" y="804"/>
                  </a:lnTo>
                  <a:lnTo>
                    <a:pt x="235" y="808"/>
                  </a:lnTo>
                  <a:lnTo>
                    <a:pt x="235" y="814"/>
                  </a:lnTo>
                  <a:lnTo>
                    <a:pt x="234" y="816"/>
                  </a:lnTo>
                  <a:lnTo>
                    <a:pt x="234" y="822"/>
                  </a:lnTo>
                  <a:lnTo>
                    <a:pt x="234" y="824"/>
                  </a:lnTo>
                  <a:lnTo>
                    <a:pt x="235" y="830"/>
                  </a:lnTo>
                  <a:lnTo>
                    <a:pt x="236" y="836"/>
                  </a:lnTo>
                  <a:lnTo>
                    <a:pt x="239" y="842"/>
                  </a:lnTo>
                  <a:lnTo>
                    <a:pt x="241" y="844"/>
                  </a:lnTo>
                  <a:lnTo>
                    <a:pt x="244" y="847"/>
                  </a:lnTo>
                  <a:lnTo>
                    <a:pt x="247" y="848"/>
                  </a:lnTo>
                  <a:lnTo>
                    <a:pt x="251" y="850"/>
                  </a:lnTo>
                  <a:lnTo>
                    <a:pt x="254" y="851"/>
                  </a:lnTo>
                  <a:lnTo>
                    <a:pt x="258" y="856"/>
                  </a:lnTo>
                  <a:lnTo>
                    <a:pt x="262" y="860"/>
                  </a:lnTo>
                  <a:lnTo>
                    <a:pt x="267" y="866"/>
                  </a:lnTo>
                  <a:lnTo>
                    <a:pt x="271" y="871"/>
                  </a:lnTo>
                  <a:lnTo>
                    <a:pt x="276" y="876"/>
                  </a:lnTo>
                  <a:lnTo>
                    <a:pt x="279" y="880"/>
                  </a:lnTo>
                  <a:lnTo>
                    <a:pt x="282" y="884"/>
                  </a:lnTo>
                  <a:lnTo>
                    <a:pt x="281" y="888"/>
                  </a:lnTo>
                  <a:lnTo>
                    <a:pt x="280" y="895"/>
                  </a:lnTo>
                  <a:lnTo>
                    <a:pt x="278" y="902"/>
                  </a:lnTo>
                  <a:lnTo>
                    <a:pt x="277" y="910"/>
                  </a:lnTo>
                  <a:lnTo>
                    <a:pt x="271" y="910"/>
                  </a:lnTo>
                  <a:lnTo>
                    <a:pt x="265" y="908"/>
                  </a:lnTo>
                  <a:lnTo>
                    <a:pt x="259" y="906"/>
                  </a:lnTo>
                  <a:lnTo>
                    <a:pt x="254" y="903"/>
                  </a:lnTo>
                  <a:lnTo>
                    <a:pt x="248" y="898"/>
                  </a:lnTo>
                  <a:lnTo>
                    <a:pt x="242" y="894"/>
                  </a:lnTo>
                  <a:lnTo>
                    <a:pt x="237" y="888"/>
                  </a:lnTo>
                  <a:lnTo>
                    <a:pt x="232" y="883"/>
                  </a:lnTo>
                  <a:lnTo>
                    <a:pt x="226" y="878"/>
                  </a:lnTo>
                  <a:lnTo>
                    <a:pt x="221" y="872"/>
                  </a:lnTo>
                  <a:lnTo>
                    <a:pt x="215" y="867"/>
                  </a:lnTo>
                  <a:lnTo>
                    <a:pt x="210" y="863"/>
                  </a:lnTo>
                  <a:lnTo>
                    <a:pt x="203" y="860"/>
                  </a:lnTo>
                  <a:lnTo>
                    <a:pt x="198" y="858"/>
                  </a:lnTo>
                  <a:lnTo>
                    <a:pt x="192" y="858"/>
                  </a:lnTo>
                  <a:lnTo>
                    <a:pt x="186" y="859"/>
                  </a:lnTo>
                  <a:lnTo>
                    <a:pt x="182" y="855"/>
                  </a:lnTo>
                  <a:lnTo>
                    <a:pt x="180" y="852"/>
                  </a:lnTo>
                  <a:lnTo>
                    <a:pt x="178" y="850"/>
                  </a:lnTo>
                  <a:lnTo>
                    <a:pt x="177" y="847"/>
                  </a:lnTo>
                  <a:lnTo>
                    <a:pt x="176" y="840"/>
                  </a:lnTo>
                  <a:lnTo>
                    <a:pt x="178" y="834"/>
                  </a:lnTo>
                  <a:lnTo>
                    <a:pt x="180" y="827"/>
                  </a:lnTo>
                  <a:lnTo>
                    <a:pt x="184" y="819"/>
                  </a:lnTo>
                  <a:lnTo>
                    <a:pt x="189" y="811"/>
                  </a:lnTo>
                  <a:lnTo>
                    <a:pt x="194" y="804"/>
                  </a:lnTo>
                  <a:lnTo>
                    <a:pt x="198" y="796"/>
                  </a:lnTo>
                  <a:lnTo>
                    <a:pt x="202" y="790"/>
                  </a:lnTo>
                  <a:lnTo>
                    <a:pt x="206" y="782"/>
                  </a:lnTo>
                  <a:lnTo>
                    <a:pt x="208" y="775"/>
                  </a:lnTo>
                  <a:lnTo>
                    <a:pt x="208" y="768"/>
                  </a:lnTo>
                  <a:lnTo>
                    <a:pt x="206" y="760"/>
                  </a:lnTo>
                  <a:lnTo>
                    <a:pt x="204" y="756"/>
                  </a:lnTo>
                  <a:lnTo>
                    <a:pt x="202" y="754"/>
                  </a:lnTo>
                  <a:lnTo>
                    <a:pt x="199" y="750"/>
                  </a:lnTo>
                  <a:lnTo>
                    <a:pt x="196" y="748"/>
                  </a:lnTo>
                  <a:lnTo>
                    <a:pt x="193" y="742"/>
                  </a:lnTo>
                  <a:lnTo>
                    <a:pt x="192" y="738"/>
                  </a:lnTo>
                  <a:lnTo>
                    <a:pt x="190" y="731"/>
                  </a:lnTo>
                  <a:lnTo>
                    <a:pt x="190" y="727"/>
                  </a:lnTo>
                  <a:lnTo>
                    <a:pt x="188" y="722"/>
                  </a:lnTo>
                  <a:lnTo>
                    <a:pt x="188" y="716"/>
                  </a:lnTo>
                  <a:lnTo>
                    <a:pt x="188" y="711"/>
                  </a:lnTo>
                  <a:lnTo>
                    <a:pt x="188" y="706"/>
                  </a:lnTo>
                  <a:lnTo>
                    <a:pt x="188" y="700"/>
                  </a:lnTo>
                  <a:lnTo>
                    <a:pt x="188" y="695"/>
                  </a:lnTo>
                  <a:lnTo>
                    <a:pt x="188" y="688"/>
                  </a:lnTo>
                  <a:lnTo>
                    <a:pt x="189" y="684"/>
                  </a:lnTo>
                  <a:lnTo>
                    <a:pt x="190" y="678"/>
                  </a:lnTo>
                  <a:lnTo>
                    <a:pt x="191" y="672"/>
                  </a:lnTo>
                  <a:lnTo>
                    <a:pt x="191" y="667"/>
                  </a:lnTo>
                  <a:lnTo>
                    <a:pt x="193" y="662"/>
                  </a:lnTo>
                  <a:lnTo>
                    <a:pt x="193" y="656"/>
                  </a:lnTo>
                  <a:lnTo>
                    <a:pt x="195" y="651"/>
                  </a:lnTo>
                  <a:lnTo>
                    <a:pt x="195" y="644"/>
                  </a:lnTo>
                  <a:lnTo>
                    <a:pt x="196" y="639"/>
                  </a:lnTo>
                  <a:lnTo>
                    <a:pt x="197" y="634"/>
                  </a:lnTo>
                  <a:lnTo>
                    <a:pt x="198" y="628"/>
                  </a:lnTo>
                  <a:lnTo>
                    <a:pt x="199" y="622"/>
                  </a:lnTo>
                  <a:lnTo>
                    <a:pt x="200" y="618"/>
                  </a:lnTo>
                  <a:lnTo>
                    <a:pt x="200" y="611"/>
                  </a:lnTo>
                  <a:lnTo>
                    <a:pt x="201" y="606"/>
                  </a:lnTo>
                  <a:lnTo>
                    <a:pt x="201" y="599"/>
                  </a:lnTo>
                  <a:lnTo>
                    <a:pt x="201" y="594"/>
                  </a:lnTo>
                  <a:lnTo>
                    <a:pt x="201" y="588"/>
                  </a:lnTo>
                  <a:lnTo>
                    <a:pt x="201" y="583"/>
                  </a:lnTo>
                  <a:lnTo>
                    <a:pt x="201" y="576"/>
                  </a:lnTo>
                  <a:lnTo>
                    <a:pt x="201" y="572"/>
                  </a:lnTo>
                  <a:lnTo>
                    <a:pt x="200" y="566"/>
                  </a:lnTo>
                  <a:lnTo>
                    <a:pt x="200" y="559"/>
                  </a:lnTo>
                  <a:lnTo>
                    <a:pt x="200" y="554"/>
                  </a:lnTo>
                  <a:lnTo>
                    <a:pt x="200" y="547"/>
                  </a:lnTo>
                  <a:lnTo>
                    <a:pt x="200" y="540"/>
                  </a:lnTo>
                  <a:lnTo>
                    <a:pt x="200" y="535"/>
                  </a:lnTo>
                  <a:lnTo>
                    <a:pt x="200" y="528"/>
                  </a:lnTo>
                  <a:lnTo>
                    <a:pt x="200" y="523"/>
                  </a:lnTo>
                  <a:lnTo>
                    <a:pt x="200" y="516"/>
                  </a:lnTo>
                  <a:lnTo>
                    <a:pt x="200" y="511"/>
                  </a:lnTo>
                  <a:lnTo>
                    <a:pt x="200" y="504"/>
                  </a:lnTo>
                  <a:lnTo>
                    <a:pt x="200" y="500"/>
                  </a:lnTo>
                  <a:lnTo>
                    <a:pt x="200" y="494"/>
                  </a:lnTo>
                  <a:lnTo>
                    <a:pt x="200" y="487"/>
                  </a:lnTo>
                  <a:lnTo>
                    <a:pt x="200" y="482"/>
                  </a:lnTo>
                  <a:lnTo>
                    <a:pt x="200" y="476"/>
                  </a:lnTo>
                  <a:lnTo>
                    <a:pt x="199" y="470"/>
                  </a:lnTo>
                  <a:lnTo>
                    <a:pt x="199" y="463"/>
                  </a:lnTo>
                  <a:lnTo>
                    <a:pt x="199" y="458"/>
                  </a:lnTo>
                  <a:lnTo>
                    <a:pt x="199" y="451"/>
                  </a:lnTo>
                  <a:lnTo>
                    <a:pt x="198" y="446"/>
                  </a:lnTo>
                  <a:lnTo>
                    <a:pt x="198" y="439"/>
                  </a:lnTo>
                  <a:lnTo>
                    <a:pt x="198" y="434"/>
                  </a:lnTo>
                  <a:lnTo>
                    <a:pt x="198" y="428"/>
                  </a:lnTo>
                  <a:lnTo>
                    <a:pt x="198" y="422"/>
                  </a:lnTo>
                  <a:lnTo>
                    <a:pt x="198" y="416"/>
                  </a:lnTo>
                  <a:lnTo>
                    <a:pt x="198" y="410"/>
                  </a:lnTo>
                  <a:lnTo>
                    <a:pt x="198" y="404"/>
                  </a:lnTo>
                  <a:lnTo>
                    <a:pt x="197" y="399"/>
                  </a:lnTo>
                  <a:lnTo>
                    <a:pt x="197" y="392"/>
                  </a:lnTo>
                  <a:lnTo>
                    <a:pt x="197" y="387"/>
                  </a:lnTo>
                  <a:lnTo>
                    <a:pt x="197" y="382"/>
                  </a:lnTo>
                  <a:lnTo>
                    <a:pt x="197" y="375"/>
                  </a:lnTo>
                  <a:lnTo>
                    <a:pt x="196" y="370"/>
                  </a:lnTo>
                  <a:lnTo>
                    <a:pt x="196" y="363"/>
                  </a:lnTo>
                  <a:lnTo>
                    <a:pt x="195" y="358"/>
                  </a:lnTo>
                  <a:lnTo>
                    <a:pt x="195" y="352"/>
                  </a:lnTo>
                  <a:lnTo>
                    <a:pt x="194" y="347"/>
                  </a:lnTo>
                  <a:lnTo>
                    <a:pt x="193" y="340"/>
                  </a:lnTo>
                  <a:lnTo>
                    <a:pt x="193" y="336"/>
                  </a:lnTo>
                  <a:lnTo>
                    <a:pt x="192" y="330"/>
                  </a:lnTo>
                  <a:lnTo>
                    <a:pt x="192" y="324"/>
                  </a:lnTo>
                  <a:lnTo>
                    <a:pt x="191" y="319"/>
                  </a:lnTo>
                  <a:lnTo>
                    <a:pt x="190" y="314"/>
                  </a:lnTo>
                  <a:lnTo>
                    <a:pt x="189" y="307"/>
                  </a:lnTo>
                  <a:lnTo>
                    <a:pt x="188" y="302"/>
                  </a:lnTo>
                  <a:lnTo>
                    <a:pt x="188" y="296"/>
                  </a:lnTo>
                  <a:lnTo>
                    <a:pt x="187" y="292"/>
                  </a:lnTo>
                  <a:lnTo>
                    <a:pt x="186" y="286"/>
                  </a:lnTo>
                  <a:lnTo>
                    <a:pt x="185" y="280"/>
                  </a:lnTo>
                  <a:lnTo>
                    <a:pt x="183" y="275"/>
                  </a:lnTo>
                  <a:lnTo>
                    <a:pt x="182" y="270"/>
                  </a:lnTo>
                  <a:lnTo>
                    <a:pt x="181" y="264"/>
                  </a:lnTo>
                  <a:lnTo>
                    <a:pt x="180" y="259"/>
                  </a:lnTo>
                  <a:lnTo>
                    <a:pt x="178" y="254"/>
                  </a:lnTo>
                  <a:lnTo>
                    <a:pt x="177" y="250"/>
                  </a:lnTo>
                  <a:lnTo>
                    <a:pt x="175" y="243"/>
                  </a:lnTo>
                  <a:lnTo>
                    <a:pt x="173" y="239"/>
                  </a:lnTo>
                  <a:lnTo>
                    <a:pt x="172" y="234"/>
                  </a:lnTo>
                  <a:lnTo>
                    <a:pt x="170" y="228"/>
                  </a:lnTo>
                  <a:lnTo>
                    <a:pt x="168" y="223"/>
                  </a:lnTo>
                  <a:lnTo>
                    <a:pt x="166" y="219"/>
                  </a:lnTo>
                  <a:lnTo>
                    <a:pt x="164" y="214"/>
                  </a:lnTo>
                  <a:lnTo>
                    <a:pt x="162" y="210"/>
                  </a:lnTo>
                  <a:lnTo>
                    <a:pt x="158" y="206"/>
                  </a:lnTo>
                  <a:lnTo>
                    <a:pt x="154" y="202"/>
                  </a:lnTo>
                  <a:lnTo>
                    <a:pt x="150" y="199"/>
                  </a:lnTo>
                  <a:lnTo>
                    <a:pt x="146" y="196"/>
                  </a:lnTo>
                  <a:lnTo>
                    <a:pt x="140" y="195"/>
                  </a:lnTo>
                  <a:lnTo>
                    <a:pt x="136" y="192"/>
                  </a:lnTo>
                  <a:lnTo>
                    <a:pt x="131" y="191"/>
                  </a:lnTo>
                  <a:lnTo>
                    <a:pt x="127" y="191"/>
                  </a:lnTo>
                  <a:lnTo>
                    <a:pt x="122" y="190"/>
                  </a:lnTo>
                  <a:lnTo>
                    <a:pt x="117" y="190"/>
                  </a:lnTo>
                  <a:lnTo>
                    <a:pt x="113" y="190"/>
                  </a:lnTo>
                  <a:lnTo>
                    <a:pt x="108" y="190"/>
                  </a:lnTo>
                  <a:lnTo>
                    <a:pt x="103" y="190"/>
                  </a:lnTo>
                  <a:lnTo>
                    <a:pt x="99" y="191"/>
                  </a:lnTo>
                  <a:lnTo>
                    <a:pt x="94" y="192"/>
                  </a:lnTo>
                  <a:lnTo>
                    <a:pt x="90" y="194"/>
                  </a:lnTo>
                  <a:lnTo>
                    <a:pt x="85" y="194"/>
                  </a:lnTo>
                  <a:lnTo>
                    <a:pt x="80" y="194"/>
                  </a:lnTo>
                  <a:lnTo>
                    <a:pt x="75" y="195"/>
                  </a:lnTo>
                  <a:lnTo>
                    <a:pt x="70" y="195"/>
                  </a:lnTo>
                  <a:lnTo>
                    <a:pt x="65" y="195"/>
                  </a:lnTo>
                  <a:lnTo>
                    <a:pt x="61" y="196"/>
                  </a:lnTo>
                  <a:lnTo>
                    <a:pt x="56" y="196"/>
                  </a:lnTo>
                  <a:lnTo>
                    <a:pt x="52" y="196"/>
                  </a:lnTo>
                  <a:lnTo>
                    <a:pt x="47" y="196"/>
                  </a:lnTo>
                  <a:lnTo>
                    <a:pt x="42" y="195"/>
                  </a:lnTo>
                  <a:lnTo>
                    <a:pt x="38" y="195"/>
                  </a:lnTo>
                  <a:lnTo>
                    <a:pt x="34" y="194"/>
                  </a:lnTo>
                  <a:lnTo>
                    <a:pt x="30" y="192"/>
                  </a:lnTo>
                  <a:lnTo>
                    <a:pt x="26" y="190"/>
                  </a:lnTo>
                  <a:lnTo>
                    <a:pt x="22" y="188"/>
                  </a:lnTo>
                  <a:lnTo>
                    <a:pt x="18" y="186"/>
                  </a:lnTo>
                  <a:lnTo>
                    <a:pt x="17" y="180"/>
                  </a:lnTo>
                  <a:lnTo>
                    <a:pt x="17" y="175"/>
                  </a:lnTo>
                  <a:lnTo>
                    <a:pt x="17" y="170"/>
                  </a:lnTo>
                  <a:lnTo>
                    <a:pt x="18" y="166"/>
                  </a:lnTo>
                  <a:lnTo>
                    <a:pt x="18" y="160"/>
                  </a:lnTo>
                  <a:lnTo>
                    <a:pt x="20" y="155"/>
                  </a:lnTo>
                  <a:lnTo>
                    <a:pt x="21" y="150"/>
                  </a:lnTo>
                  <a:lnTo>
                    <a:pt x="22" y="144"/>
                  </a:lnTo>
                  <a:lnTo>
                    <a:pt x="23" y="139"/>
                  </a:lnTo>
                  <a:lnTo>
                    <a:pt x="25" y="134"/>
                  </a:lnTo>
                  <a:lnTo>
                    <a:pt x="26" y="128"/>
                  </a:lnTo>
                  <a:lnTo>
                    <a:pt x="28" y="123"/>
                  </a:lnTo>
                  <a:lnTo>
                    <a:pt x="29" y="118"/>
                  </a:lnTo>
                  <a:lnTo>
                    <a:pt x="31" y="112"/>
                  </a:lnTo>
                  <a:lnTo>
                    <a:pt x="32" y="107"/>
                  </a:lnTo>
                  <a:lnTo>
                    <a:pt x="34" y="103"/>
                  </a:lnTo>
                  <a:lnTo>
                    <a:pt x="35" y="96"/>
                  </a:lnTo>
                  <a:lnTo>
                    <a:pt x="36" y="91"/>
                  </a:lnTo>
                  <a:lnTo>
                    <a:pt x="36" y="87"/>
                  </a:lnTo>
                  <a:lnTo>
                    <a:pt x="37" y="83"/>
                  </a:lnTo>
                  <a:lnTo>
                    <a:pt x="37" y="78"/>
                  </a:lnTo>
                  <a:lnTo>
                    <a:pt x="37" y="72"/>
                  </a:lnTo>
                  <a:lnTo>
                    <a:pt x="37" y="68"/>
                  </a:lnTo>
                  <a:lnTo>
                    <a:pt x="36" y="64"/>
                  </a:lnTo>
                  <a:lnTo>
                    <a:pt x="35" y="60"/>
                  </a:lnTo>
                  <a:lnTo>
                    <a:pt x="33" y="56"/>
                  </a:lnTo>
                  <a:lnTo>
                    <a:pt x="31" y="52"/>
                  </a:lnTo>
                  <a:lnTo>
                    <a:pt x="28" y="50"/>
                  </a:lnTo>
                  <a:lnTo>
                    <a:pt x="24" y="46"/>
                  </a:lnTo>
                  <a:lnTo>
                    <a:pt x="21" y="43"/>
                  </a:lnTo>
                  <a:lnTo>
                    <a:pt x="16" y="40"/>
                  </a:lnTo>
                  <a:lnTo>
                    <a:pt x="12" y="38"/>
                  </a:lnTo>
                  <a:lnTo>
                    <a:pt x="8" y="32"/>
                  </a:lnTo>
                  <a:lnTo>
                    <a:pt x="5" y="27"/>
                  </a:lnTo>
                  <a:lnTo>
                    <a:pt x="2" y="23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5" y="8"/>
                  </a:lnTo>
                  <a:lnTo>
                    <a:pt x="7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D1D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67" name="Freeform 27"/>
            <p:cNvSpPr>
              <a:spLocks/>
            </p:cNvSpPr>
            <p:nvPr/>
          </p:nvSpPr>
          <p:spPr bwMode="auto">
            <a:xfrm>
              <a:off x="4012" y="3123"/>
              <a:ext cx="195" cy="364"/>
            </a:xfrm>
            <a:custGeom>
              <a:avLst/>
              <a:gdLst>
                <a:gd name="T0" fmla="*/ 581 w 584"/>
                <a:gd name="T1" fmla="*/ 23 h 1455"/>
                <a:gd name="T2" fmla="*/ 573 w 584"/>
                <a:gd name="T3" fmla="*/ 83 h 1455"/>
                <a:gd name="T4" fmla="*/ 570 w 584"/>
                <a:gd name="T5" fmla="*/ 156 h 1455"/>
                <a:gd name="T6" fmla="*/ 511 w 584"/>
                <a:gd name="T7" fmla="*/ 180 h 1455"/>
                <a:gd name="T8" fmla="*/ 458 w 584"/>
                <a:gd name="T9" fmla="*/ 194 h 1455"/>
                <a:gd name="T10" fmla="*/ 465 w 584"/>
                <a:gd name="T11" fmla="*/ 278 h 1455"/>
                <a:gd name="T12" fmla="*/ 466 w 584"/>
                <a:gd name="T13" fmla="*/ 367 h 1455"/>
                <a:gd name="T14" fmla="*/ 460 w 584"/>
                <a:gd name="T15" fmla="*/ 456 h 1455"/>
                <a:gd name="T16" fmla="*/ 450 w 584"/>
                <a:gd name="T17" fmla="*/ 542 h 1455"/>
                <a:gd name="T18" fmla="*/ 425 w 584"/>
                <a:gd name="T19" fmla="*/ 619 h 1455"/>
                <a:gd name="T20" fmla="*/ 355 w 584"/>
                <a:gd name="T21" fmla="*/ 640 h 1455"/>
                <a:gd name="T22" fmla="*/ 282 w 584"/>
                <a:gd name="T23" fmla="*/ 662 h 1455"/>
                <a:gd name="T24" fmla="*/ 226 w 584"/>
                <a:gd name="T25" fmla="*/ 718 h 1455"/>
                <a:gd name="T26" fmla="*/ 170 w 584"/>
                <a:gd name="T27" fmla="*/ 796 h 1455"/>
                <a:gd name="T28" fmla="*/ 145 w 584"/>
                <a:gd name="T29" fmla="*/ 868 h 1455"/>
                <a:gd name="T30" fmla="*/ 191 w 584"/>
                <a:gd name="T31" fmla="*/ 827 h 1455"/>
                <a:gd name="T32" fmla="*/ 231 w 584"/>
                <a:gd name="T33" fmla="*/ 858 h 1455"/>
                <a:gd name="T34" fmla="*/ 238 w 584"/>
                <a:gd name="T35" fmla="*/ 952 h 1455"/>
                <a:gd name="T36" fmla="*/ 284 w 584"/>
                <a:gd name="T37" fmla="*/ 998 h 1455"/>
                <a:gd name="T38" fmla="*/ 340 w 584"/>
                <a:gd name="T39" fmla="*/ 1008 h 1455"/>
                <a:gd name="T40" fmla="*/ 399 w 584"/>
                <a:gd name="T41" fmla="*/ 1006 h 1455"/>
                <a:gd name="T42" fmla="*/ 437 w 584"/>
                <a:gd name="T43" fmla="*/ 1059 h 1455"/>
                <a:gd name="T44" fmla="*/ 380 w 584"/>
                <a:gd name="T45" fmla="*/ 1102 h 1455"/>
                <a:gd name="T46" fmla="*/ 321 w 584"/>
                <a:gd name="T47" fmla="*/ 1135 h 1455"/>
                <a:gd name="T48" fmla="*/ 323 w 584"/>
                <a:gd name="T49" fmla="*/ 1215 h 1455"/>
                <a:gd name="T50" fmla="*/ 341 w 584"/>
                <a:gd name="T51" fmla="*/ 1282 h 1455"/>
                <a:gd name="T52" fmla="*/ 293 w 584"/>
                <a:gd name="T53" fmla="*/ 1296 h 1455"/>
                <a:gd name="T54" fmla="*/ 264 w 584"/>
                <a:gd name="T55" fmla="*/ 1364 h 1455"/>
                <a:gd name="T56" fmla="*/ 212 w 584"/>
                <a:gd name="T57" fmla="*/ 1388 h 1455"/>
                <a:gd name="T58" fmla="*/ 158 w 584"/>
                <a:gd name="T59" fmla="*/ 1399 h 1455"/>
                <a:gd name="T60" fmla="*/ 104 w 584"/>
                <a:gd name="T61" fmla="*/ 1411 h 1455"/>
                <a:gd name="T62" fmla="*/ 59 w 584"/>
                <a:gd name="T63" fmla="*/ 1448 h 1455"/>
                <a:gd name="T64" fmla="*/ 38 w 584"/>
                <a:gd name="T65" fmla="*/ 1408 h 1455"/>
                <a:gd name="T66" fmla="*/ 94 w 584"/>
                <a:gd name="T67" fmla="*/ 1372 h 1455"/>
                <a:gd name="T68" fmla="*/ 156 w 584"/>
                <a:gd name="T69" fmla="*/ 1342 h 1455"/>
                <a:gd name="T70" fmla="*/ 216 w 584"/>
                <a:gd name="T71" fmla="*/ 1310 h 1455"/>
                <a:gd name="T72" fmla="*/ 269 w 584"/>
                <a:gd name="T73" fmla="*/ 1274 h 1455"/>
                <a:gd name="T74" fmla="*/ 273 w 584"/>
                <a:gd name="T75" fmla="*/ 1212 h 1455"/>
                <a:gd name="T76" fmla="*/ 228 w 584"/>
                <a:gd name="T77" fmla="*/ 1240 h 1455"/>
                <a:gd name="T78" fmla="*/ 177 w 584"/>
                <a:gd name="T79" fmla="*/ 1246 h 1455"/>
                <a:gd name="T80" fmla="*/ 186 w 584"/>
                <a:gd name="T81" fmla="*/ 1204 h 1455"/>
                <a:gd name="T82" fmla="*/ 208 w 584"/>
                <a:gd name="T83" fmla="*/ 1147 h 1455"/>
                <a:gd name="T84" fmla="*/ 215 w 584"/>
                <a:gd name="T85" fmla="*/ 1091 h 1455"/>
                <a:gd name="T86" fmla="*/ 210 w 584"/>
                <a:gd name="T87" fmla="*/ 1014 h 1455"/>
                <a:gd name="T88" fmla="*/ 190 w 584"/>
                <a:gd name="T89" fmla="*/ 962 h 1455"/>
                <a:gd name="T90" fmla="*/ 155 w 584"/>
                <a:gd name="T91" fmla="*/ 1022 h 1455"/>
                <a:gd name="T92" fmla="*/ 105 w 584"/>
                <a:gd name="T93" fmla="*/ 1103 h 1455"/>
                <a:gd name="T94" fmla="*/ 58 w 584"/>
                <a:gd name="T95" fmla="*/ 1107 h 1455"/>
                <a:gd name="T96" fmla="*/ 14 w 584"/>
                <a:gd name="T97" fmla="*/ 1079 h 1455"/>
                <a:gd name="T98" fmla="*/ 59 w 584"/>
                <a:gd name="T99" fmla="*/ 1031 h 1455"/>
                <a:gd name="T100" fmla="*/ 96 w 584"/>
                <a:gd name="T101" fmla="*/ 878 h 1455"/>
                <a:gd name="T102" fmla="*/ 139 w 584"/>
                <a:gd name="T103" fmla="*/ 742 h 1455"/>
                <a:gd name="T104" fmla="*/ 197 w 584"/>
                <a:gd name="T105" fmla="*/ 652 h 1455"/>
                <a:gd name="T106" fmla="*/ 277 w 584"/>
                <a:gd name="T107" fmla="*/ 598 h 1455"/>
                <a:gd name="T108" fmla="*/ 388 w 584"/>
                <a:gd name="T109" fmla="*/ 567 h 1455"/>
                <a:gd name="T110" fmla="*/ 429 w 584"/>
                <a:gd name="T111" fmla="*/ 502 h 1455"/>
                <a:gd name="T112" fmla="*/ 442 w 584"/>
                <a:gd name="T113" fmla="*/ 424 h 1455"/>
                <a:gd name="T114" fmla="*/ 446 w 584"/>
                <a:gd name="T115" fmla="*/ 340 h 1455"/>
                <a:gd name="T116" fmla="*/ 445 w 584"/>
                <a:gd name="T117" fmla="*/ 258 h 1455"/>
                <a:gd name="T118" fmla="*/ 441 w 584"/>
                <a:gd name="T119" fmla="*/ 179 h 1455"/>
                <a:gd name="T120" fmla="*/ 469 w 584"/>
                <a:gd name="T121" fmla="*/ 132 h 1455"/>
                <a:gd name="T122" fmla="*/ 519 w 584"/>
                <a:gd name="T123" fmla="*/ 128 h 1455"/>
                <a:gd name="T124" fmla="*/ 519 w 584"/>
                <a:gd name="T125" fmla="*/ 46 h 14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84"/>
                <a:gd name="T190" fmla="*/ 0 h 1455"/>
                <a:gd name="T191" fmla="*/ 584 w 584"/>
                <a:gd name="T192" fmla="*/ 1455 h 145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84" h="1455">
                  <a:moveTo>
                    <a:pt x="531" y="4"/>
                  </a:moveTo>
                  <a:lnTo>
                    <a:pt x="537" y="2"/>
                  </a:lnTo>
                  <a:lnTo>
                    <a:pt x="543" y="2"/>
                  </a:lnTo>
                  <a:lnTo>
                    <a:pt x="548" y="0"/>
                  </a:lnTo>
                  <a:lnTo>
                    <a:pt x="554" y="2"/>
                  </a:lnTo>
                  <a:lnTo>
                    <a:pt x="558" y="2"/>
                  </a:lnTo>
                  <a:lnTo>
                    <a:pt x="562" y="3"/>
                  </a:lnTo>
                  <a:lnTo>
                    <a:pt x="565" y="4"/>
                  </a:lnTo>
                  <a:lnTo>
                    <a:pt x="569" y="7"/>
                  </a:lnTo>
                  <a:lnTo>
                    <a:pt x="574" y="11"/>
                  </a:lnTo>
                  <a:lnTo>
                    <a:pt x="579" y="16"/>
                  </a:lnTo>
                  <a:lnTo>
                    <a:pt x="580" y="19"/>
                  </a:lnTo>
                  <a:lnTo>
                    <a:pt x="581" y="23"/>
                  </a:lnTo>
                  <a:lnTo>
                    <a:pt x="583" y="27"/>
                  </a:lnTo>
                  <a:lnTo>
                    <a:pt x="584" y="31"/>
                  </a:lnTo>
                  <a:lnTo>
                    <a:pt x="584" y="35"/>
                  </a:lnTo>
                  <a:lnTo>
                    <a:pt x="584" y="39"/>
                  </a:lnTo>
                  <a:lnTo>
                    <a:pt x="583" y="44"/>
                  </a:lnTo>
                  <a:lnTo>
                    <a:pt x="583" y="48"/>
                  </a:lnTo>
                  <a:lnTo>
                    <a:pt x="581" y="52"/>
                  </a:lnTo>
                  <a:lnTo>
                    <a:pt x="581" y="58"/>
                  </a:lnTo>
                  <a:lnTo>
                    <a:pt x="580" y="63"/>
                  </a:lnTo>
                  <a:lnTo>
                    <a:pt x="579" y="68"/>
                  </a:lnTo>
                  <a:lnTo>
                    <a:pt x="577" y="72"/>
                  </a:lnTo>
                  <a:lnTo>
                    <a:pt x="575" y="79"/>
                  </a:lnTo>
                  <a:lnTo>
                    <a:pt x="573" y="83"/>
                  </a:lnTo>
                  <a:lnTo>
                    <a:pt x="571" y="90"/>
                  </a:lnTo>
                  <a:lnTo>
                    <a:pt x="569" y="94"/>
                  </a:lnTo>
                  <a:lnTo>
                    <a:pt x="567" y="99"/>
                  </a:lnTo>
                  <a:lnTo>
                    <a:pt x="565" y="104"/>
                  </a:lnTo>
                  <a:lnTo>
                    <a:pt x="563" y="111"/>
                  </a:lnTo>
                  <a:lnTo>
                    <a:pt x="566" y="118"/>
                  </a:lnTo>
                  <a:lnTo>
                    <a:pt x="569" y="124"/>
                  </a:lnTo>
                  <a:lnTo>
                    <a:pt x="570" y="131"/>
                  </a:lnTo>
                  <a:lnTo>
                    <a:pt x="572" y="136"/>
                  </a:lnTo>
                  <a:lnTo>
                    <a:pt x="572" y="142"/>
                  </a:lnTo>
                  <a:lnTo>
                    <a:pt x="572" y="147"/>
                  </a:lnTo>
                  <a:lnTo>
                    <a:pt x="571" y="151"/>
                  </a:lnTo>
                  <a:lnTo>
                    <a:pt x="570" y="156"/>
                  </a:lnTo>
                  <a:lnTo>
                    <a:pt x="567" y="159"/>
                  </a:lnTo>
                  <a:lnTo>
                    <a:pt x="565" y="163"/>
                  </a:lnTo>
                  <a:lnTo>
                    <a:pt x="561" y="166"/>
                  </a:lnTo>
                  <a:lnTo>
                    <a:pt x="558" y="168"/>
                  </a:lnTo>
                  <a:lnTo>
                    <a:pt x="554" y="171"/>
                  </a:lnTo>
                  <a:lnTo>
                    <a:pt x="549" y="172"/>
                  </a:lnTo>
                  <a:lnTo>
                    <a:pt x="544" y="175"/>
                  </a:lnTo>
                  <a:lnTo>
                    <a:pt x="540" y="176"/>
                  </a:lnTo>
                  <a:lnTo>
                    <a:pt x="534" y="178"/>
                  </a:lnTo>
                  <a:lnTo>
                    <a:pt x="528" y="178"/>
                  </a:lnTo>
                  <a:lnTo>
                    <a:pt x="522" y="179"/>
                  </a:lnTo>
                  <a:lnTo>
                    <a:pt x="517" y="180"/>
                  </a:lnTo>
                  <a:lnTo>
                    <a:pt x="511" y="180"/>
                  </a:lnTo>
                  <a:lnTo>
                    <a:pt x="505" y="180"/>
                  </a:lnTo>
                  <a:lnTo>
                    <a:pt x="499" y="180"/>
                  </a:lnTo>
                  <a:lnTo>
                    <a:pt x="494" y="182"/>
                  </a:lnTo>
                  <a:lnTo>
                    <a:pt x="488" y="182"/>
                  </a:lnTo>
                  <a:lnTo>
                    <a:pt x="482" y="182"/>
                  </a:lnTo>
                  <a:lnTo>
                    <a:pt x="477" y="182"/>
                  </a:lnTo>
                  <a:lnTo>
                    <a:pt x="473" y="182"/>
                  </a:lnTo>
                  <a:lnTo>
                    <a:pt x="468" y="182"/>
                  </a:lnTo>
                  <a:lnTo>
                    <a:pt x="464" y="182"/>
                  </a:lnTo>
                  <a:lnTo>
                    <a:pt x="460" y="182"/>
                  </a:lnTo>
                  <a:lnTo>
                    <a:pt x="457" y="182"/>
                  </a:lnTo>
                  <a:lnTo>
                    <a:pt x="457" y="187"/>
                  </a:lnTo>
                  <a:lnTo>
                    <a:pt x="458" y="194"/>
                  </a:lnTo>
                  <a:lnTo>
                    <a:pt x="459" y="199"/>
                  </a:lnTo>
                  <a:lnTo>
                    <a:pt x="460" y="206"/>
                  </a:lnTo>
                  <a:lnTo>
                    <a:pt x="460" y="211"/>
                  </a:lnTo>
                  <a:lnTo>
                    <a:pt x="461" y="218"/>
                  </a:lnTo>
                  <a:lnTo>
                    <a:pt x="461" y="224"/>
                  </a:lnTo>
                  <a:lnTo>
                    <a:pt x="462" y="231"/>
                  </a:lnTo>
                  <a:lnTo>
                    <a:pt x="462" y="238"/>
                  </a:lnTo>
                  <a:lnTo>
                    <a:pt x="463" y="244"/>
                  </a:lnTo>
                  <a:lnTo>
                    <a:pt x="464" y="251"/>
                  </a:lnTo>
                  <a:lnTo>
                    <a:pt x="464" y="258"/>
                  </a:lnTo>
                  <a:lnTo>
                    <a:pt x="464" y="264"/>
                  </a:lnTo>
                  <a:lnTo>
                    <a:pt x="465" y="271"/>
                  </a:lnTo>
                  <a:lnTo>
                    <a:pt x="465" y="278"/>
                  </a:lnTo>
                  <a:lnTo>
                    <a:pt x="466" y="284"/>
                  </a:lnTo>
                  <a:lnTo>
                    <a:pt x="466" y="291"/>
                  </a:lnTo>
                  <a:lnTo>
                    <a:pt x="466" y="298"/>
                  </a:lnTo>
                  <a:lnTo>
                    <a:pt x="466" y="304"/>
                  </a:lnTo>
                  <a:lnTo>
                    <a:pt x="466" y="311"/>
                  </a:lnTo>
                  <a:lnTo>
                    <a:pt x="466" y="318"/>
                  </a:lnTo>
                  <a:lnTo>
                    <a:pt x="466" y="326"/>
                  </a:lnTo>
                  <a:lnTo>
                    <a:pt x="466" y="332"/>
                  </a:lnTo>
                  <a:lnTo>
                    <a:pt x="466" y="339"/>
                  </a:lnTo>
                  <a:lnTo>
                    <a:pt x="466" y="346"/>
                  </a:lnTo>
                  <a:lnTo>
                    <a:pt x="466" y="352"/>
                  </a:lnTo>
                  <a:lnTo>
                    <a:pt x="466" y="359"/>
                  </a:lnTo>
                  <a:lnTo>
                    <a:pt x="466" y="367"/>
                  </a:lnTo>
                  <a:lnTo>
                    <a:pt x="465" y="374"/>
                  </a:lnTo>
                  <a:lnTo>
                    <a:pt x="465" y="380"/>
                  </a:lnTo>
                  <a:lnTo>
                    <a:pt x="465" y="387"/>
                  </a:lnTo>
                  <a:lnTo>
                    <a:pt x="465" y="395"/>
                  </a:lnTo>
                  <a:lnTo>
                    <a:pt x="464" y="402"/>
                  </a:lnTo>
                  <a:lnTo>
                    <a:pt x="464" y="408"/>
                  </a:lnTo>
                  <a:lnTo>
                    <a:pt x="463" y="415"/>
                  </a:lnTo>
                  <a:lnTo>
                    <a:pt x="463" y="422"/>
                  </a:lnTo>
                  <a:lnTo>
                    <a:pt x="462" y="428"/>
                  </a:lnTo>
                  <a:lnTo>
                    <a:pt x="462" y="435"/>
                  </a:lnTo>
                  <a:lnTo>
                    <a:pt x="461" y="442"/>
                  </a:lnTo>
                  <a:lnTo>
                    <a:pt x="461" y="450"/>
                  </a:lnTo>
                  <a:lnTo>
                    <a:pt x="460" y="456"/>
                  </a:lnTo>
                  <a:lnTo>
                    <a:pt x="459" y="463"/>
                  </a:lnTo>
                  <a:lnTo>
                    <a:pt x="459" y="470"/>
                  </a:lnTo>
                  <a:lnTo>
                    <a:pt x="458" y="476"/>
                  </a:lnTo>
                  <a:lnTo>
                    <a:pt x="457" y="483"/>
                  </a:lnTo>
                  <a:lnTo>
                    <a:pt x="456" y="490"/>
                  </a:lnTo>
                  <a:lnTo>
                    <a:pt x="456" y="496"/>
                  </a:lnTo>
                  <a:lnTo>
                    <a:pt x="455" y="503"/>
                  </a:lnTo>
                  <a:lnTo>
                    <a:pt x="454" y="508"/>
                  </a:lnTo>
                  <a:lnTo>
                    <a:pt x="453" y="515"/>
                  </a:lnTo>
                  <a:lnTo>
                    <a:pt x="452" y="522"/>
                  </a:lnTo>
                  <a:lnTo>
                    <a:pt x="451" y="528"/>
                  </a:lnTo>
                  <a:lnTo>
                    <a:pt x="450" y="535"/>
                  </a:lnTo>
                  <a:lnTo>
                    <a:pt x="450" y="542"/>
                  </a:lnTo>
                  <a:lnTo>
                    <a:pt x="449" y="547"/>
                  </a:lnTo>
                  <a:lnTo>
                    <a:pt x="448" y="554"/>
                  </a:lnTo>
                  <a:lnTo>
                    <a:pt x="446" y="560"/>
                  </a:lnTo>
                  <a:lnTo>
                    <a:pt x="446" y="566"/>
                  </a:lnTo>
                  <a:lnTo>
                    <a:pt x="444" y="571"/>
                  </a:lnTo>
                  <a:lnTo>
                    <a:pt x="444" y="578"/>
                  </a:lnTo>
                  <a:lnTo>
                    <a:pt x="442" y="583"/>
                  </a:lnTo>
                  <a:lnTo>
                    <a:pt x="441" y="590"/>
                  </a:lnTo>
                  <a:lnTo>
                    <a:pt x="440" y="595"/>
                  </a:lnTo>
                  <a:lnTo>
                    <a:pt x="440" y="602"/>
                  </a:lnTo>
                  <a:lnTo>
                    <a:pt x="435" y="608"/>
                  </a:lnTo>
                  <a:lnTo>
                    <a:pt x="430" y="614"/>
                  </a:lnTo>
                  <a:lnTo>
                    <a:pt x="425" y="619"/>
                  </a:lnTo>
                  <a:lnTo>
                    <a:pt x="420" y="624"/>
                  </a:lnTo>
                  <a:lnTo>
                    <a:pt x="415" y="627"/>
                  </a:lnTo>
                  <a:lnTo>
                    <a:pt x="410" y="631"/>
                  </a:lnTo>
                  <a:lnTo>
                    <a:pt x="405" y="634"/>
                  </a:lnTo>
                  <a:lnTo>
                    <a:pt x="400" y="635"/>
                  </a:lnTo>
                  <a:lnTo>
                    <a:pt x="393" y="636"/>
                  </a:lnTo>
                  <a:lnTo>
                    <a:pt x="388" y="638"/>
                  </a:lnTo>
                  <a:lnTo>
                    <a:pt x="382" y="639"/>
                  </a:lnTo>
                  <a:lnTo>
                    <a:pt x="377" y="639"/>
                  </a:lnTo>
                  <a:lnTo>
                    <a:pt x="371" y="639"/>
                  </a:lnTo>
                  <a:lnTo>
                    <a:pt x="366" y="639"/>
                  </a:lnTo>
                  <a:lnTo>
                    <a:pt x="360" y="639"/>
                  </a:lnTo>
                  <a:lnTo>
                    <a:pt x="355" y="640"/>
                  </a:lnTo>
                  <a:lnTo>
                    <a:pt x="349" y="640"/>
                  </a:lnTo>
                  <a:lnTo>
                    <a:pt x="343" y="640"/>
                  </a:lnTo>
                  <a:lnTo>
                    <a:pt x="337" y="640"/>
                  </a:lnTo>
                  <a:lnTo>
                    <a:pt x="332" y="640"/>
                  </a:lnTo>
                  <a:lnTo>
                    <a:pt x="326" y="640"/>
                  </a:lnTo>
                  <a:lnTo>
                    <a:pt x="320" y="642"/>
                  </a:lnTo>
                  <a:lnTo>
                    <a:pt x="314" y="643"/>
                  </a:lnTo>
                  <a:lnTo>
                    <a:pt x="309" y="646"/>
                  </a:lnTo>
                  <a:lnTo>
                    <a:pt x="303" y="647"/>
                  </a:lnTo>
                  <a:lnTo>
                    <a:pt x="298" y="650"/>
                  </a:lnTo>
                  <a:lnTo>
                    <a:pt x="292" y="652"/>
                  </a:lnTo>
                  <a:lnTo>
                    <a:pt x="287" y="656"/>
                  </a:lnTo>
                  <a:lnTo>
                    <a:pt x="282" y="662"/>
                  </a:lnTo>
                  <a:lnTo>
                    <a:pt x="277" y="667"/>
                  </a:lnTo>
                  <a:lnTo>
                    <a:pt x="274" y="670"/>
                  </a:lnTo>
                  <a:lnTo>
                    <a:pt x="272" y="674"/>
                  </a:lnTo>
                  <a:lnTo>
                    <a:pt x="269" y="678"/>
                  </a:lnTo>
                  <a:lnTo>
                    <a:pt x="267" y="682"/>
                  </a:lnTo>
                  <a:lnTo>
                    <a:pt x="262" y="686"/>
                  </a:lnTo>
                  <a:lnTo>
                    <a:pt x="257" y="690"/>
                  </a:lnTo>
                  <a:lnTo>
                    <a:pt x="251" y="694"/>
                  </a:lnTo>
                  <a:lnTo>
                    <a:pt x="246" y="699"/>
                  </a:lnTo>
                  <a:lnTo>
                    <a:pt x="241" y="703"/>
                  </a:lnTo>
                  <a:lnTo>
                    <a:pt x="236" y="707"/>
                  </a:lnTo>
                  <a:lnTo>
                    <a:pt x="231" y="712"/>
                  </a:lnTo>
                  <a:lnTo>
                    <a:pt x="226" y="718"/>
                  </a:lnTo>
                  <a:lnTo>
                    <a:pt x="221" y="723"/>
                  </a:lnTo>
                  <a:lnTo>
                    <a:pt x="216" y="728"/>
                  </a:lnTo>
                  <a:lnTo>
                    <a:pt x="212" y="734"/>
                  </a:lnTo>
                  <a:lnTo>
                    <a:pt x="207" y="740"/>
                  </a:lnTo>
                  <a:lnTo>
                    <a:pt x="202" y="746"/>
                  </a:lnTo>
                  <a:lnTo>
                    <a:pt x="198" y="751"/>
                  </a:lnTo>
                  <a:lnTo>
                    <a:pt x="194" y="758"/>
                  </a:lnTo>
                  <a:lnTo>
                    <a:pt x="190" y="764"/>
                  </a:lnTo>
                  <a:lnTo>
                    <a:pt x="185" y="771"/>
                  </a:lnTo>
                  <a:lnTo>
                    <a:pt x="182" y="776"/>
                  </a:lnTo>
                  <a:lnTo>
                    <a:pt x="177" y="783"/>
                  </a:lnTo>
                  <a:lnTo>
                    <a:pt x="174" y="790"/>
                  </a:lnTo>
                  <a:lnTo>
                    <a:pt x="170" y="796"/>
                  </a:lnTo>
                  <a:lnTo>
                    <a:pt x="167" y="803"/>
                  </a:lnTo>
                  <a:lnTo>
                    <a:pt x="163" y="810"/>
                  </a:lnTo>
                  <a:lnTo>
                    <a:pt x="160" y="816"/>
                  </a:lnTo>
                  <a:lnTo>
                    <a:pt x="157" y="823"/>
                  </a:lnTo>
                  <a:lnTo>
                    <a:pt x="154" y="830"/>
                  </a:lnTo>
                  <a:lnTo>
                    <a:pt x="152" y="836"/>
                  </a:lnTo>
                  <a:lnTo>
                    <a:pt x="149" y="844"/>
                  </a:lnTo>
                  <a:lnTo>
                    <a:pt x="147" y="851"/>
                  </a:lnTo>
                  <a:lnTo>
                    <a:pt x="145" y="858"/>
                  </a:lnTo>
                  <a:lnTo>
                    <a:pt x="143" y="864"/>
                  </a:lnTo>
                  <a:lnTo>
                    <a:pt x="142" y="872"/>
                  </a:lnTo>
                  <a:lnTo>
                    <a:pt x="143" y="870"/>
                  </a:lnTo>
                  <a:lnTo>
                    <a:pt x="145" y="868"/>
                  </a:lnTo>
                  <a:lnTo>
                    <a:pt x="148" y="866"/>
                  </a:lnTo>
                  <a:lnTo>
                    <a:pt x="151" y="864"/>
                  </a:lnTo>
                  <a:lnTo>
                    <a:pt x="154" y="860"/>
                  </a:lnTo>
                  <a:lnTo>
                    <a:pt x="157" y="856"/>
                  </a:lnTo>
                  <a:lnTo>
                    <a:pt x="161" y="852"/>
                  </a:lnTo>
                  <a:lnTo>
                    <a:pt x="165" y="850"/>
                  </a:lnTo>
                  <a:lnTo>
                    <a:pt x="168" y="846"/>
                  </a:lnTo>
                  <a:lnTo>
                    <a:pt x="173" y="842"/>
                  </a:lnTo>
                  <a:lnTo>
                    <a:pt x="176" y="838"/>
                  </a:lnTo>
                  <a:lnTo>
                    <a:pt x="180" y="835"/>
                  </a:lnTo>
                  <a:lnTo>
                    <a:pt x="184" y="832"/>
                  </a:lnTo>
                  <a:lnTo>
                    <a:pt x="188" y="830"/>
                  </a:lnTo>
                  <a:lnTo>
                    <a:pt x="191" y="827"/>
                  </a:lnTo>
                  <a:lnTo>
                    <a:pt x="194" y="826"/>
                  </a:lnTo>
                  <a:lnTo>
                    <a:pt x="197" y="824"/>
                  </a:lnTo>
                  <a:lnTo>
                    <a:pt x="200" y="824"/>
                  </a:lnTo>
                  <a:lnTo>
                    <a:pt x="203" y="824"/>
                  </a:lnTo>
                  <a:lnTo>
                    <a:pt x="207" y="826"/>
                  </a:lnTo>
                  <a:lnTo>
                    <a:pt x="212" y="827"/>
                  </a:lnTo>
                  <a:lnTo>
                    <a:pt x="217" y="830"/>
                  </a:lnTo>
                  <a:lnTo>
                    <a:pt x="220" y="832"/>
                  </a:lnTo>
                  <a:lnTo>
                    <a:pt x="223" y="836"/>
                  </a:lnTo>
                  <a:lnTo>
                    <a:pt x="226" y="842"/>
                  </a:lnTo>
                  <a:lnTo>
                    <a:pt x="229" y="847"/>
                  </a:lnTo>
                  <a:lnTo>
                    <a:pt x="230" y="851"/>
                  </a:lnTo>
                  <a:lnTo>
                    <a:pt x="231" y="858"/>
                  </a:lnTo>
                  <a:lnTo>
                    <a:pt x="232" y="864"/>
                  </a:lnTo>
                  <a:lnTo>
                    <a:pt x="233" y="871"/>
                  </a:lnTo>
                  <a:lnTo>
                    <a:pt x="233" y="878"/>
                  </a:lnTo>
                  <a:lnTo>
                    <a:pt x="234" y="886"/>
                  </a:lnTo>
                  <a:lnTo>
                    <a:pt x="234" y="894"/>
                  </a:lnTo>
                  <a:lnTo>
                    <a:pt x="234" y="902"/>
                  </a:lnTo>
                  <a:lnTo>
                    <a:pt x="234" y="908"/>
                  </a:lnTo>
                  <a:lnTo>
                    <a:pt x="234" y="916"/>
                  </a:lnTo>
                  <a:lnTo>
                    <a:pt x="234" y="923"/>
                  </a:lnTo>
                  <a:lnTo>
                    <a:pt x="235" y="931"/>
                  </a:lnTo>
                  <a:lnTo>
                    <a:pt x="235" y="938"/>
                  </a:lnTo>
                  <a:lnTo>
                    <a:pt x="237" y="946"/>
                  </a:lnTo>
                  <a:lnTo>
                    <a:pt x="238" y="952"/>
                  </a:lnTo>
                  <a:lnTo>
                    <a:pt x="240" y="959"/>
                  </a:lnTo>
                  <a:lnTo>
                    <a:pt x="242" y="964"/>
                  </a:lnTo>
                  <a:lnTo>
                    <a:pt x="245" y="970"/>
                  </a:lnTo>
                  <a:lnTo>
                    <a:pt x="249" y="975"/>
                  </a:lnTo>
                  <a:lnTo>
                    <a:pt x="253" y="980"/>
                  </a:lnTo>
                  <a:lnTo>
                    <a:pt x="258" y="984"/>
                  </a:lnTo>
                  <a:lnTo>
                    <a:pt x="263" y="987"/>
                  </a:lnTo>
                  <a:lnTo>
                    <a:pt x="267" y="988"/>
                  </a:lnTo>
                  <a:lnTo>
                    <a:pt x="270" y="990"/>
                  </a:lnTo>
                  <a:lnTo>
                    <a:pt x="273" y="991"/>
                  </a:lnTo>
                  <a:lnTo>
                    <a:pt x="278" y="992"/>
                  </a:lnTo>
                  <a:lnTo>
                    <a:pt x="281" y="995"/>
                  </a:lnTo>
                  <a:lnTo>
                    <a:pt x="284" y="998"/>
                  </a:lnTo>
                  <a:lnTo>
                    <a:pt x="288" y="1000"/>
                  </a:lnTo>
                  <a:lnTo>
                    <a:pt x="292" y="1002"/>
                  </a:lnTo>
                  <a:lnTo>
                    <a:pt x="296" y="1003"/>
                  </a:lnTo>
                  <a:lnTo>
                    <a:pt x="301" y="1006"/>
                  </a:lnTo>
                  <a:lnTo>
                    <a:pt x="304" y="1007"/>
                  </a:lnTo>
                  <a:lnTo>
                    <a:pt x="309" y="1008"/>
                  </a:lnTo>
                  <a:lnTo>
                    <a:pt x="313" y="1008"/>
                  </a:lnTo>
                  <a:lnTo>
                    <a:pt x="317" y="1008"/>
                  </a:lnTo>
                  <a:lnTo>
                    <a:pt x="321" y="1008"/>
                  </a:lnTo>
                  <a:lnTo>
                    <a:pt x="326" y="1010"/>
                  </a:lnTo>
                  <a:lnTo>
                    <a:pt x="331" y="1008"/>
                  </a:lnTo>
                  <a:lnTo>
                    <a:pt x="335" y="1008"/>
                  </a:lnTo>
                  <a:lnTo>
                    <a:pt x="340" y="1008"/>
                  </a:lnTo>
                  <a:lnTo>
                    <a:pt x="345" y="1008"/>
                  </a:lnTo>
                  <a:lnTo>
                    <a:pt x="348" y="1008"/>
                  </a:lnTo>
                  <a:lnTo>
                    <a:pt x="353" y="1007"/>
                  </a:lnTo>
                  <a:lnTo>
                    <a:pt x="357" y="1007"/>
                  </a:lnTo>
                  <a:lnTo>
                    <a:pt x="362" y="1007"/>
                  </a:lnTo>
                  <a:lnTo>
                    <a:pt x="367" y="1006"/>
                  </a:lnTo>
                  <a:lnTo>
                    <a:pt x="371" y="1006"/>
                  </a:lnTo>
                  <a:lnTo>
                    <a:pt x="376" y="1006"/>
                  </a:lnTo>
                  <a:lnTo>
                    <a:pt x="381" y="1006"/>
                  </a:lnTo>
                  <a:lnTo>
                    <a:pt x="385" y="1006"/>
                  </a:lnTo>
                  <a:lnTo>
                    <a:pt x="390" y="1006"/>
                  </a:lnTo>
                  <a:lnTo>
                    <a:pt x="393" y="1006"/>
                  </a:lnTo>
                  <a:lnTo>
                    <a:pt x="399" y="1006"/>
                  </a:lnTo>
                  <a:lnTo>
                    <a:pt x="402" y="1006"/>
                  </a:lnTo>
                  <a:lnTo>
                    <a:pt x="407" y="1007"/>
                  </a:lnTo>
                  <a:lnTo>
                    <a:pt x="411" y="1008"/>
                  </a:lnTo>
                  <a:lnTo>
                    <a:pt x="416" y="1011"/>
                  </a:lnTo>
                  <a:lnTo>
                    <a:pt x="419" y="1016"/>
                  </a:lnTo>
                  <a:lnTo>
                    <a:pt x="422" y="1022"/>
                  </a:lnTo>
                  <a:lnTo>
                    <a:pt x="425" y="1027"/>
                  </a:lnTo>
                  <a:lnTo>
                    <a:pt x="429" y="1032"/>
                  </a:lnTo>
                  <a:lnTo>
                    <a:pt x="431" y="1038"/>
                  </a:lnTo>
                  <a:lnTo>
                    <a:pt x="435" y="1042"/>
                  </a:lnTo>
                  <a:lnTo>
                    <a:pt x="437" y="1047"/>
                  </a:lnTo>
                  <a:lnTo>
                    <a:pt x="441" y="1054"/>
                  </a:lnTo>
                  <a:lnTo>
                    <a:pt x="437" y="1059"/>
                  </a:lnTo>
                  <a:lnTo>
                    <a:pt x="434" y="1066"/>
                  </a:lnTo>
                  <a:lnTo>
                    <a:pt x="430" y="1071"/>
                  </a:lnTo>
                  <a:lnTo>
                    <a:pt x="426" y="1075"/>
                  </a:lnTo>
                  <a:lnTo>
                    <a:pt x="421" y="1079"/>
                  </a:lnTo>
                  <a:lnTo>
                    <a:pt x="417" y="1083"/>
                  </a:lnTo>
                  <a:lnTo>
                    <a:pt x="412" y="1086"/>
                  </a:lnTo>
                  <a:lnTo>
                    <a:pt x="409" y="1090"/>
                  </a:lnTo>
                  <a:lnTo>
                    <a:pt x="404" y="1092"/>
                  </a:lnTo>
                  <a:lnTo>
                    <a:pt x="399" y="1094"/>
                  </a:lnTo>
                  <a:lnTo>
                    <a:pt x="393" y="1096"/>
                  </a:lnTo>
                  <a:lnTo>
                    <a:pt x="389" y="1099"/>
                  </a:lnTo>
                  <a:lnTo>
                    <a:pt x="384" y="1100"/>
                  </a:lnTo>
                  <a:lnTo>
                    <a:pt x="380" y="1102"/>
                  </a:lnTo>
                  <a:lnTo>
                    <a:pt x="375" y="1103"/>
                  </a:lnTo>
                  <a:lnTo>
                    <a:pt x="370" y="1106"/>
                  </a:lnTo>
                  <a:lnTo>
                    <a:pt x="365" y="1107"/>
                  </a:lnTo>
                  <a:lnTo>
                    <a:pt x="360" y="1108"/>
                  </a:lnTo>
                  <a:lnTo>
                    <a:pt x="355" y="1110"/>
                  </a:lnTo>
                  <a:lnTo>
                    <a:pt x="351" y="1112"/>
                  </a:lnTo>
                  <a:lnTo>
                    <a:pt x="346" y="1114"/>
                  </a:lnTo>
                  <a:lnTo>
                    <a:pt x="341" y="1116"/>
                  </a:lnTo>
                  <a:lnTo>
                    <a:pt x="337" y="1119"/>
                  </a:lnTo>
                  <a:lnTo>
                    <a:pt x="333" y="1123"/>
                  </a:lnTo>
                  <a:lnTo>
                    <a:pt x="328" y="1126"/>
                  </a:lnTo>
                  <a:lnTo>
                    <a:pt x="324" y="1131"/>
                  </a:lnTo>
                  <a:lnTo>
                    <a:pt x="321" y="1135"/>
                  </a:lnTo>
                  <a:lnTo>
                    <a:pt x="317" y="1142"/>
                  </a:lnTo>
                  <a:lnTo>
                    <a:pt x="313" y="1146"/>
                  </a:lnTo>
                  <a:lnTo>
                    <a:pt x="310" y="1152"/>
                  </a:lnTo>
                  <a:lnTo>
                    <a:pt x="308" y="1156"/>
                  </a:lnTo>
                  <a:lnTo>
                    <a:pt x="307" y="1159"/>
                  </a:lnTo>
                  <a:lnTo>
                    <a:pt x="306" y="1164"/>
                  </a:lnTo>
                  <a:lnTo>
                    <a:pt x="305" y="1168"/>
                  </a:lnTo>
                  <a:lnTo>
                    <a:pt x="302" y="1211"/>
                  </a:lnTo>
                  <a:lnTo>
                    <a:pt x="307" y="1211"/>
                  </a:lnTo>
                  <a:lnTo>
                    <a:pt x="311" y="1211"/>
                  </a:lnTo>
                  <a:lnTo>
                    <a:pt x="315" y="1212"/>
                  </a:lnTo>
                  <a:lnTo>
                    <a:pt x="319" y="1214"/>
                  </a:lnTo>
                  <a:lnTo>
                    <a:pt x="323" y="1215"/>
                  </a:lnTo>
                  <a:lnTo>
                    <a:pt x="326" y="1216"/>
                  </a:lnTo>
                  <a:lnTo>
                    <a:pt x="329" y="1218"/>
                  </a:lnTo>
                  <a:lnTo>
                    <a:pt x="332" y="1220"/>
                  </a:lnTo>
                  <a:lnTo>
                    <a:pt x="337" y="1224"/>
                  </a:lnTo>
                  <a:lnTo>
                    <a:pt x="341" y="1230"/>
                  </a:lnTo>
                  <a:lnTo>
                    <a:pt x="344" y="1236"/>
                  </a:lnTo>
                  <a:lnTo>
                    <a:pt x="346" y="1243"/>
                  </a:lnTo>
                  <a:lnTo>
                    <a:pt x="347" y="1248"/>
                  </a:lnTo>
                  <a:lnTo>
                    <a:pt x="347" y="1255"/>
                  </a:lnTo>
                  <a:lnTo>
                    <a:pt x="347" y="1262"/>
                  </a:lnTo>
                  <a:lnTo>
                    <a:pt x="346" y="1268"/>
                  </a:lnTo>
                  <a:lnTo>
                    <a:pt x="343" y="1275"/>
                  </a:lnTo>
                  <a:lnTo>
                    <a:pt x="341" y="1282"/>
                  </a:lnTo>
                  <a:lnTo>
                    <a:pt x="337" y="1287"/>
                  </a:lnTo>
                  <a:lnTo>
                    <a:pt x="334" y="1292"/>
                  </a:lnTo>
                  <a:lnTo>
                    <a:pt x="329" y="1295"/>
                  </a:lnTo>
                  <a:lnTo>
                    <a:pt x="323" y="1298"/>
                  </a:lnTo>
                  <a:lnTo>
                    <a:pt x="320" y="1296"/>
                  </a:lnTo>
                  <a:lnTo>
                    <a:pt x="317" y="1296"/>
                  </a:lnTo>
                  <a:lnTo>
                    <a:pt x="314" y="1296"/>
                  </a:lnTo>
                  <a:lnTo>
                    <a:pt x="312" y="1296"/>
                  </a:lnTo>
                  <a:lnTo>
                    <a:pt x="308" y="1296"/>
                  </a:lnTo>
                  <a:lnTo>
                    <a:pt x="305" y="1295"/>
                  </a:lnTo>
                  <a:lnTo>
                    <a:pt x="302" y="1295"/>
                  </a:lnTo>
                  <a:lnTo>
                    <a:pt x="299" y="1295"/>
                  </a:lnTo>
                  <a:lnTo>
                    <a:pt x="293" y="1296"/>
                  </a:lnTo>
                  <a:lnTo>
                    <a:pt x="288" y="1299"/>
                  </a:lnTo>
                  <a:lnTo>
                    <a:pt x="286" y="1300"/>
                  </a:lnTo>
                  <a:lnTo>
                    <a:pt x="285" y="1306"/>
                  </a:lnTo>
                  <a:lnTo>
                    <a:pt x="284" y="1311"/>
                  </a:lnTo>
                  <a:lnTo>
                    <a:pt x="284" y="1319"/>
                  </a:lnTo>
                  <a:lnTo>
                    <a:pt x="283" y="1326"/>
                  </a:lnTo>
                  <a:lnTo>
                    <a:pt x="283" y="1332"/>
                  </a:lnTo>
                  <a:lnTo>
                    <a:pt x="282" y="1336"/>
                  </a:lnTo>
                  <a:lnTo>
                    <a:pt x="281" y="1339"/>
                  </a:lnTo>
                  <a:lnTo>
                    <a:pt x="277" y="1346"/>
                  </a:lnTo>
                  <a:lnTo>
                    <a:pt x="273" y="1352"/>
                  </a:lnTo>
                  <a:lnTo>
                    <a:pt x="268" y="1359"/>
                  </a:lnTo>
                  <a:lnTo>
                    <a:pt x="264" y="1364"/>
                  </a:lnTo>
                  <a:lnTo>
                    <a:pt x="258" y="1368"/>
                  </a:lnTo>
                  <a:lnTo>
                    <a:pt x="252" y="1374"/>
                  </a:lnTo>
                  <a:lnTo>
                    <a:pt x="249" y="1375"/>
                  </a:lnTo>
                  <a:lnTo>
                    <a:pt x="245" y="1378"/>
                  </a:lnTo>
                  <a:lnTo>
                    <a:pt x="242" y="1379"/>
                  </a:lnTo>
                  <a:lnTo>
                    <a:pt x="239" y="1380"/>
                  </a:lnTo>
                  <a:lnTo>
                    <a:pt x="235" y="1382"/>
                  </a:lnTo>
                  <a:lnTo>
                    <a:pt x="232" y="1383"/>
                  </a:lnTo>
                  <a:lnTo>
                    <a:pt x="228" y="1384"/>
                  </a:lnTo>
                  <a:lnTo>
                    <a:pt x="224" y="1386"/>
                  </a:lnTo>
                  <a:lnTo>
                    <a:pt x="220" y="1386"/>
                  </a:lnTo>
                  <a:lnTo>
                    <a:pt x="217" y="1387"/>
                  </a:lnTo>
                  <a:lnTo>
                    <a:pt x="212" y="1388"/>
                  </a:lnTo>
                  <a:lnTo>
                    <a:pt x="209" y="1390"/>
                  </a:lnTo>
                  <a:lnTo>
                    <a:pt x="204" y="1391"/>
                  </a:lnTo>
                  <a:lnTo>
                    <a:pt x="200" y="1391"/>
                  </a:lnTo>
                  <a:lnTo>
                    <a:pt x="196" y="1392"/>
                  </a:lnTo>
                  <a:lnTo>
                    <a:pt x="192" y="1392"/>
                  </a:lnTo>
                  <a:lnTo>
                    <a:pt x="188" y="1394"/>
                  </a:lnTo>
                  <a:lnTo>
                    <a:pt x="184" y="1394"/>
                  </a:lnTo>
                  <a:lnTo>
                    <a:pt x="179" y="1395"/>
                  </a:lnTo>
                  <a:lnTo>
                    <a:pt x="175" y="1396"/>
                  </a:lnTo>
                  <a:lnTo>
                    <a:pt x="170" y="1396"/>
                  </a:lnTo>
                  <a:lnTo>
                    <a:pt x="167" y="1398"/>
                  </a:lnTo>
                  <a:lnTo>
                    <a:pt x="162" y="1398"/>
                  </a:lnTo>
                  <a:lnTo>
                    <a:pt x="158" y="1399"/>
                  </a:lnTo>
                  <a:lnTo>
                    <a:pt x="153" y="1399"/>
                  </a:lnTo>
                  <a:lnTo>
                    <a:pt x="149" y="1399"/>
                  </a:lnTo>
                  <a:lnTo>
                    <a:pt x="145" y="1400"/>
                  </a:lnTo>
                  <a:lnTo>
                    <a:pt x="141" y="1400"/>
                  </a:lnTo>
                  <a:lnTo>
                    <a:pt x="137" y="1400"/>
                  </a:lnTo>
                  <a:lnTo>
                    <a:pt x="133" y="1402"/>
                  </a:lnTo>
                  <a:lnTo>
                    <a:pt x="128" y="1403"/>
                  </a:lnTo>
                  <a:lnTo>
                    <a:pt x="124" y="1404"/>
                  </a:lnTo>
                  <a:lnTo>
                    <a:pt x="120" y="1406"/>
                  </a:lnTo>
                  <a:lnTo>
                    <a:pt x="116" y="1407"/>
                  </a:lnTo>
                  <a:lnTo>
                    <a:pt x="112" y="1407"/>
                  </a:lnTo>
                  <a:lnTo>
                    <a:pt x="109" y="1410"/>
                  </a:lnTo>
                  <a:lnTo>
                    <a:pt x="104" y="1411"/>
                  </a:lnTo>
                  <a:lnTo>
                    <a:pt x="100" y="1412"/>
                  </a:lnTo>
                  <a:lnTo>
                    <a:pt x="97" y="1412"/>
                  </a:lnTo>
                  <a:lnTo>
                    <a:pt x="94" y="1415"/>
                  </a:lnTo>
                  <a:lnTo>
                    <a:pt x="90" y="1416"/>
                  </a:lnTo>
                  <a:lnTo>
                    <a:pt x="86" y="1419"/>
                  </a:lnTo>
                  <a:lnTo>
                    <a:pt x="83" y="1420"/>
                  </a:lnTo>
                  <a:lnTo>
                    <a:pt x="80" y="1424"/>
                  </a:lnTo>
                  <a:lnTo>
                    <a:pt x="77" y="1426"/>
                  </a:lnTo>
                  <a:lnTo>
                    <a:pt x="74" y="1428"/>
                  </a:lnTo>
                  <a:lnTo>
                    <a:pt x="70" y="1431"/>
                  </a:lnTo>
                  <a:lnTo>
                    <a:pt x="68" y="1434"/>
                  </a:lnTo>
                  <a:lnTo>
                    <a:pt x="63" y="1440"/>
                  </a:lnTo>
                  <a:lnTo>
                    <a:pt x="59" y="1448"/>
                  </a:lnTo>
                  <a:lnTo>
                    <a:pt x="0" y="1455"/>
                  </a:lnTo>
                  <a:lnTo>
                    <a:pt x="2" y="1451"/>
                  </a:lnTo>
                  <a:lnTo>
                    <a:pt x="5" y="1446"/>
                  </a:lnTo>
                  <a:lnTo>
                    <a:pt x="8" y="1442"/>
                  </a:lnTo>
                  <a:lnTo>
                    <a:pt x="11" y="1438"/>
                  </a:lnTo>
                  <a:lnTo>
                    <a:pt x="14" y="1432"/>
                  </a:lnTo>
                  <a:lnTo>
                    <a:pt x="17" y="1430"/>
                  </a:lnTo>
                  <a:lnTo>
                    <a:pt x="20" y="1426"/>
                  </a:lnTo>
                  <a:lnTo>
                    <a:pt x="24" y="1423"/>
                  </a:lnTo>
                  <a:lnTo>
                    <a:pt x="27" y="1419"/>
                  </a:lnTo>
                  <a:lnTo>
                    <a:pt x="30" y="1415"/>
                  </a:lnTo>
                  <a:lnTo>
                    <a:pt x="34" y="1412"/>
                  </a:lnTo>
                  <a:lnTo>
                    <a:pt x="38" y="1408"/>
                  </a:lnTo>
                  <a:lnTo>
                    <a:pt x="42" y="1406"/>
                  </a:lnTo>
                  <a:lnTo>
                    <a:pt x="46" y="1402"/>
                  </a:lnTo>
                  <a:lnTo>
                    <a:pt x="50" y="1399"/>
                  </a:lnTo>
                  <a:lnTo>
                    <a:pt x="55" y="1398"/>
                  </a:lnTo>
                  <a:lnTo>
                    <a:pt x="59" y="1394"/>
                  </a:lnTo>
                  <a:lnTo>
                    <a:pt x="63" y="1391"/>
                  </a:lnTo>
                  <a:lnTo>
                    <a:pt x="67" y="1387"/>
                  </a:lnTo>
                  <a:lnTo>
                    <a:pt x="71" y="1386"/>
                  </a:lnTo>
                  <a:lnTo>
                    <a:pt x="76" y="1382"/>
                  </a:lnTo>
                  <a:lnTo>
                    <a:pt x="80" y="1379"/>
                  </a:lnTo>
                  <a:lnTo>
                    <a:pt x="85" y="1378"/>
                  </a:lnTo>
                  <a:lnTo>
                    <a:pt x="90" y="1375"/>
                  </a:lnTo>
                  <a:lnTo>
                    <a:pt x="94" y="1372"/>
                  </a:lnTo>
                  <a:lnTo>
                    <a:pt x="99" y="1370"/>
                  </a:lnTo>
                  <a:lnTo>
                    <a:pt x="103" y="1367"/>
                  </a:lnTo>
                  <a:lnTo>
                    <a:pt x="108" y="1364"/>
                  </a:lnTo>
                  <a:lnTo>
                    <a:pt x="113" y="1362"/>
                  </a:lnTo>
                  <a:lnTo>
                    <a:pt x="118" y="1360"/>
                  </a:lnTo>
                  <a:lnTo>
                    <a:pt x="123" y="1358"/>
                  </a:lnTo>
                  <a:lnTo>
                    <a:pt x="128" y="1355"/>
                  </a:lnTo>
                  <a:lnTo>
                    <a:pt x="132" y="1352"/>
                  </a:lnTo>
                  <a:lnTo>
                    <a:pt x="137" y="1351"/>
                  </a:lnTo>
                  <a:lnTo>
                    <a:pt x="142" y="1348"/>
                  </a:lnTo>
                  <a:lnTo>
                    <a:pt x="147" y="1346"/>
                  </a:lnTo>
                  <a:lnTo>
                    <a:pt x="151" y="1344"/>
                  </a:lnTo>
                  <a:lnTo>
                    <a:pt x="156" y="1342"/>
                  </a:lnTo>
                  <a:lnTo>
                    <a:pt x="161" y="1339"/>
                  </a:lnTo>
                  <a:lnTo>
                    <a:pt x="166" y="1338"/>
                  </a:lnTo>
                  <a:lnTo>
                    <a:pt x="170" y="1334"/>
                  </a:lnTo>
                  <a:lnTo>
                    <a:pt x="175" y="1332"/>
                  </a:lnTo>
                  <a:lnTo>
                    <a:pt x="179" y="1330"/>
                  </a:lnTo>
                  <a:lnTo>
                    <a:pt x="184" y="1327"/>
                  </a:lnTo>
                  <a:lnTo>
                    <a:pt x="189" y="1326"/>
                  </a:lnTo>
                  <a:lnTo>
                    <a:pt x="194" y="1323"/>
                  </a:lnTo>
                  <a:lnTo>
                    <a:pt x="198" y="1320"/>
                  </a:lnTo>
                  <a:lnTo>
                    <a:pt x="203" y="1319"/>
                  </a:lnTo>
                  <a:lnTo>
                    <a:pt x="207" y="1315"/>
                  </a:lnTo>
                  <a:lnTo>
                    <a:pt x="212" y="1312"/>
                  </a:lnTo>
                  <a:lnTo>
                    <a:pt x="216" y="1310"/>
                  </a:lnTo>
                  <a:lnTo>
                    <a:pt x="221" y="1307"/>
                  </a:lnTo>
                  <a:lnTo>
                    <a:pt x="225" y="1304"/>
                  </a:lnTo>
                  <a:lnTo>
                    <a:pt x="229" y="1302"/>
                  </a:lnTo>
                  <a:lnTo>
                    <a:pt x="234" y="1299"/>
                  </a:lnTo>
                  <a:lnTo>
                    <a:pt x="238" y="1296"/>
                  </a:lnTo>
                  <a:lnTo>
                    <a:pt x="242" y="1294"/>
                  </a:lnTo>
                  <a:lnTo>
                    <a:pt x="246" y="1291"/>
                  </a:lnTo>
                  <a:lnTo>
                    <a:pt x="250" y="1288"/>
                  </a:lnTo>
                  <a:lnTo>
                    <a:pt x="254" y="1286"/>
                  </a:lnTo>
                  <a:lnTo>
                    <a:pt x="257" y="1282"/>
                  </a:lnTo>
                  <a:lnTo>
                    <a:pt x="261" y="1280"/>
                  </a:lnTo>
                  <a:lnTo>
                    <a:pt x="265" y="1276"/>
                  </a:lnTo>
                  <a:lnTo>
                    <a:pt x="269" y="1274"/>
                  </a:lnTo>
                  <a:lnTo>
                    <a:pt x="269" y="1270"/>
                  </a:lnTo>
                  <a:lnTo>
                    <a:pt x="270" y="1267"/>
                  </a:lnTo>
                  <a:lnTo>
                    <a:pt x="270" y="1263"/>
                  </a:lnTo>
                  <a:lnTo>
                    <a:pt x="271" y="1258"/>
                  </a:lnTo>
                  <a:lnTo>
                    <a:pt x="271" y="1252"/>
                  </a:lnTo>
                  <a:lnTo>
                    <a:pt x="272" y="1247"/>
                  </a:lnTo>
                  <a:lnTo>
                    <a:pt x="272" y="1242"/>
                  </a:lnTo>
                  <a:lnTo>
                    <a:pt x="273" y="1236"/>
                  </a:lnTo>
                  <a:lnTo>
                    <a:pt x="273" y="1231"/>
                  </a:lnTo>
                  <a:lnTo>
                    <a:pt x="273" y="1226"/>
                  </a:lnTo>
                  <a:lnTo>
                    <a:pt x="273" y="1220"/>
                  </a:lnTo>
                  <a:lnTo>
                    <a:pt x="273" y="1216"/>
                  </a:lnTo>
                  <a:lnTo>
                    <a:pt x="273" y="1212"/>
                  </a:lnTo>
                  <a:lnTo>
                    <a:pt x="273" y="1210"/>
                  </a:lnTo>
                  <a:lnTo>
                    <a:pt x="272" y="1207"/>
                  </a:lnTo>
                  <a:lnTo>
                    <a:pt x="272" y="1206"/>
                  </a:lnTo>
                  <a:lnTo>
                    <a:pt x="267" y="1211"/>
                  </a:lnTo>
                  <a:lnTo>
                    <a:pt x="262" y="1218"/>
                  </a:lnTo>
                  <a:lnTo>
                    <a:pt x="257" y="1222"/>
                  </a:lnTo>
                  <a:lnTo>
                    <a:pt x="252" y="1227"/>
                  </a:lnTo>
                  <a:lnTo>
                    <a:pt x="248" y="1228"/>
                  </a:lnTo>
                  <a:lnTo>
                    <a:pt x="245" y="1230"/>
                  </a:lnTo>
                  <a:lnTo>
                    <a:pt x="242" y="1231"/>
                  </a:lnTo>
                  <a:lnTo>
                    <a:pt x="239" y="1234"/>
                  </a:lnTo>
                  <a:lnTo>
                    <a:pt x="233" y="1236"/>
                  </a:lnTo>
                  <a:lnTo>
                    <a:pt x="228" y="1240"/>
                  </a:lnTo>
                  <a:lnTo>
                    <a:pt x="224" y="1240"/>
                  </a:lnTo>
                  <a:lnTo>
                    <a:pt x="221" y="1242"/>
                  </a:lnTo>
                  <a:lnTo>
                    <a:pt x="218" y="1242"/>
                  </a:lnTo>
                  <a:lnTo>
                    <a:pt x="215" y="1243"/>
                  </a:lnTo>
                  <a:lnTo>
                    <a:pt x="212" y="1243"/>
                  </a:lnTo>
                  <a:lnTo>
                    <a:pt x="209" y="1244"/>
                  </a:lnTo>
                  <a:lnTo>
                    <a:pt x="205" y="1244"/>
                  </a:lnTo>
                  <a:lnTo>
                    <a:pt x="203" y="1247"/>
                  </a:lnTo>
                  <a:lnTo>
                    <a:pt x="197" y="1247"/>
                  </a:lnTo>
                  <a:lnTo>
                    <a:pt x="191" y="1247"/>
                  </a:lnTo>
                  <a:lnTo>
                    <a:pt x="186" y="1247"/>
                  </a:lnTo>
                  <a:lnTo>
                    <a:pt x="182" y="1247"/>
                  </a:lnTo>
                  <a:lnTo>
                    <a:pt x="177" y="1246"/>
                  </a:lnTo>
                  <a:lnTo>
                    <a:pt x="173" y="1244"/>
                  </a:lnTo>
                  <a:lnTo>
                    <a:pt x="169" y="1243"/>
                  </a:lnTo>
                  <a:lnTo>
                    <a:pt x="166" y="1242"/>
                  </a:lnTo>
                  <a:lnTo>
                    <a:pt x="162" y="1238"/>
                  </a:lnTo>
                  <a:lnTo>
                    <a:pt x="161" y="1232"/>
                  </a:lnTo>
                  <a:lnTo>
                    <a:pt x="161" y="1228"/>
                  </a:lnTo>
                  <a:lnTo>
                    <a:pt x="163" y="1224"/>
                  </a:lnTo>
                  <a:lnTo>
                    <a:pt x="165" y="1222"/>
                  </a:lnTo>
                  <a:lnTo>
                    <a:pt x="169" y="1218"/>
                  </a:lnTo>
                  <a:lnTo>
                    <a:pt x="174" y="1214"/>
                  </a:lnTo>
                  <a:lnTo>
                    <a:pt x="179" y="1208"/>
                  </a:lnTo>
                  <a:lnTo>
                    <a:pt x="182" y="1206"/>
                  </a:lnTo>
                  <a:lnTo>
                    <a:pt x="186" y="1204"/>
                  </a:lnTo>
                  <a:lnTo>
                    <a:pt x="189" y="1202"/>
                  </a:lnTo>
                  <a:lnTo>
                    <a:pt x="194" y="1199"/>
                  </a:lnTo>
                  <a:lnTo>
                    <a:pt x="196" y="1194"/>
                  </a:lnTo>
                  <a:lnTo>
                    <a:pt x="198" y="1188"/>
                  </a:lnTo>
                  <a:lnTo>
                    <a:pt x="199" y="1183"/>
                  </a:lnTo>
                  <a:lnTo>
                    <a:pt x="201" y="1179"/>
                  </a:lnTo>
                  <a:lnTo>
                    <a:pt x="202" y="1174"/>
                  </a:lnTo>
                  <a:lnTo>
                    <a:pt x="204" y="1170"/>
                  </a:lnTo>
                  <a:lnTo>
                    <a:pt x="205" y="1164"/>
                  </a:lnTo>
                  <a:lnTo>
                    <a:pt x="206" y="1160"/>
                  </a:lnTo>
                  <a:lnTo>
                    <a:pt x="207" y="1156"/>
                  </a:lnTo>
                  <a:lnTo>
                    <a:pt x="208" y="1151"/>
                  </a:lnTo>
                  <a:lnTo>
                    <a:pt x="208" y="1147"/>
                  </a:lnTo>
                  <a:lnTo>
                    <a:pt x="209" y="1143"/>
                  </a:lnTo>
                  <a:lnTo>
                    <a:pt x="209" y="1138"/>
                  </a:lnTo>
                  <a:lnTo>
                    <a:pt x="210" y="1135"/>
                  </a:lnTo>
                  <a:lnTo>
                    <a:pt x="210" y="1130"/>
                  </a:lnTo>
                  <a:lnTo>
                    <a:pt x="212" y="1126"/>
                  </a:lnTo>
                  <a:lnTo>
                    <a:pt x="212" y="1122"/>
                  </a:lnTo>
                  <a:lnTo>
                    <a:pt x="212" y="1118"/>
                  </a:lnTo>
                  <a:lnTo>
                    <a:pt x="212" y="1112"/>
                  </a:lnTo>
                  <a:lnTo>
                    <a:pt x="213" y="1108"/>
                  </a:lnTo>
                  <a:lnTo>
                    <a:pt x="213" y="1104"/>
                  </a:lnTo>
                  <a:lnTo>
                    <a:pt x="213" y="1099"/>
                  </a:lnTo>
                  <a:lnTo>
                    <a:pt x="214" y="1095"/>
                  </a:lnTo>
                  <a:lnTo>
                    <a:pt x="215" y="1091"/>
                  </a:lnTo>
                  <a:lnTo>
                    <a:pt x="215" y="1086"/>
                  </a:lnTo>
                  <a:lnTo>
                    <a:pt x="215" y="1080"/>
                  </a:lnTo>
                  <a:lnTo>
                    <a:pt x="216" y="1075"/>
                  </a:lnTo>
                  <a:lnTo>
                    <a:pt x="217" y="1071"/>
                  </a:lnTo>
                  <a:lnTo>
                    <a:pt x="218" y="1066"/>
                  </a:lnTo>
                  <a:lnTo>
                    <a:pt x="219" y="1060"/>
                  </a:lnTo>
                  <a:lnTo>
                    <a:pt x="220" y="1055"/>
                  </a:lnTo>
                  <a:lnTo>
                    <a:pt x="222" y="1050"/>
                  </a:lnTo>
                  <a:lnTo>
                    <a:pt x="218" y="1042"/>
                  </a:lnTo>
                  <a:lnTo>
                    <a:pt x="216" y="1035"/>
                  </a:lnTo>
                  <a:lnTo>
                    <a:pt x="214" y="1027"/>
                  </a:lnTo>
                  <a:lnTo>
                    <a:pt x="212" y="1020"/>
                  </a:lnTo>
                  <a:lnTo>
                    <a:pt x="210" y="1014"/>
                  </a:lnTo>
                  <a:lnTo>
                    <a:pt x="209" y="1006"/>
                  </a:lnTo>
                  <a:lnTo>
                    <a:pt x="208" y="999"/>
                  </a:lnTo>
                  <a:lnTo>
                    <a:pt x="207" y="994"/>
                  </a:lnTo>
                  <a:lnTo>
                    <a:pt x="205" y="987"/>
                  </a:lnTo>
                  <a:lnTo>
                    <a:pt x="205" y="980"/>
                  </a:lnTo>
                  <a:lnTo>
                    <a:pt x="204" y="975"/>
                  </a:lnTo>
                  <a:lnTo>
                    <a:pt x="203" y="971"/>
                  </a:lnTo>
                  <a:lnTo>
                    <a:pt x="202" y="967"/>
                  </a:lnTo>
                  <a:lnTo>
                    <a:pt x="201" y="963"/>
                  </a:lnTo>
                  <a:lnTo>
                    <a:pt x="200" y="960"/>
                  </a:lnTo>
                  <a:lnTo>
                    <a:pt x="199" y="960"/>
                  </a:lnTo>
                  <a:lnTo>
                    <a:pt x="195" y="959"/>
                  </a:lnTo>
                  <a:lnTo>
                    <a:pt x="190" y="962"/>
                  </a:lnTo>
                  <a:lnTo>
                    <a:pt x="187" y="966"/>
                  </a:lnTo>
                  <a:lnTo>
                    <a:pt x="184" y="970"/>
                  </a:lnTo>
                  <a:lnTo>
                    <a:pt x="182" y="972"/>
                  </a:lnTo>
                  <a:lnTo>
                    <a:pt x="180" y="976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3" y="988"/>
                  </a:lnTo>
                  <a:lnTo>
                    <a:pt x="170" y="992"/>
                  </a:lnTo>
                  <a:lnTo>
                    <a:pt x="168" y="996"/>
                  </a:lnTo>
                  <a:lnTo>
                    <a:pt x="165" y="1003"/>
                  </a:lnTo>
                  <a:lnTo>
                    <a:pt x="162" y="1008"/>
                  </a:lnTo>
                  <a:lnTo>
                    <a:pt x="159" y="1015"/>
                  </a:lnTo>
                  <a:lnTo>
                    <a:pt x="155" y="1022"/>
                  </a:lnTo>
                  <a:lnTo>
                    <a:pt x="153" y="1028"/>
                  </a:lnTo>
                  <a:lnTo>
                    <a:pt x="149" y="1035"/>
                  </a:lnTo>
                  <a:lnTo>
                    <a:pt x="145" y="1044"/>
                  </a:lnTo>
                  <a:lnTo>
                    <a:pt x="141" y="1052"/>
                  </a:lnTo>
                  <a:lnTo>
                    <a:pt x="137" y="1062"/>
                  </a:lnTo>
                  <a:lnTo>
                    <a:pt x="133" y="1071"/>
                  </a:lnTo>
                  <a:lnTo>
                    <a:pt x="128" y="1080"/>
                  </a:lnTo>
                  <a:lnTo>
                    <a:pt x="123" y="1091"/>
                  </a:lnTo>
                  <a:lnTo>
                    <a:pt x="119" y="1103"/>
                  </a:lnTo>
                  <a:lnTo>
                    <a:pt x="115" y="1103"/>
                  </a:lnTo>
                  <a:lnTo>
                    <a:pt x="112" y="1103"/>
                  </a:lnTo>
                  <a:lnTo>
                    <a:pt x="109" y="1103"/>
                  </a:lnTo>
                  <a:lnTo>
                    <a:pt x="105" y="1103"/>
                  </a:lnTo>
                  <a:lnTo>
                    <a:pt x="101" y="1103"/>
                  </a:lnTo>
                  <a:lnTo>
                    <a:pt x="98" y="1104"/>
                  </a:lnTo>
                  <a:lnTo>
                    <a:pt x="94" y="1104"/>
                  </a:lnTo>
                  <a:lnTo>
                    <a:pt x="90" y="1106"/>
                  </a:lnTo>
                  <a:lnTo>
                    <a:pt x="86" y="1106"/>
                  </a:lnTo>
                  <a:lnTo>
                    <a:pt x="82" y="1106"/>
                  </a:lnTo>
                  <a:lnTo>
                    <a:pt x="78" y="1106"/>
                  </a:lnTo>
                  <a:lnTo>
                    <a:pt x="75" y="1107"/>
                  </a:lnTo>
                  <a:lnTo>
                    <a:pt x="71" y="1107"/>
                  </a:lnTo>
                  <a:lnTo>
                    <a:pt x="68" y="1107"/>
                  </a:lnTo>
                  <a:lnTo>
                    <a:pt x="65" y="1107"/>
                  </a:lnTo>
                  <a:lnTo>
                    <a:pt x="63" y="1108"/>
                  </a:lnTo>
                  <a:lnTo>
                    <a:pt x="58" y="1107"/>
                  </a:lnTo>
                  <a:lnTo>
                    <a:pt x="54" y="1106"/>
                  </a:lnTo>
                  <a:lnTo>
                    <a:pt x="50" y="1104"/>
                  </a:lnTo>
                  <a:lnTo>
                    <a:pt x="46" y="1104"/>
                  </a:lnTo>
                  <a:lnTo>
                    <a:pt x="43" y="1103"/>
                  </a:lnTo>
                  <a:lnTo>
                    <a:pt x="40" y="1102"/>
                  </a:lnTo>
                  <a:lnTo>
                    <a:pt x="36" y="1100"/>
                  </a:lnTo>
                  <a:lnTo>
                    <a:pt x="34" y="1099"/>
                  </a:lnTo>
                  <a:lnTo>
                    <a:pt x="29" y="1096"/>
                  </a:lnTo>
                  <a:lnTo>
                    <a:pt x="25" y="1094"/>
                  </a:lnTo>
                  <a:lnTo>
                    <a:pt x="21" y="1092"/>
                  </a:lnTo>
                  <a:lnTo>
                    <a:pt x="19" y="1090"/>
                  </a:lnTo>
                  <a:lnTo>
                    <a:pt x="15" y="1084"/>
                  </a:lnTo>
                  <a:lnTo>
                    <a:pt x="14" y="1079"/>
                  </a:lnTo>
                  <a:lnTo>
                    <a:pt x="15" y="1072"/>
                  </a:lnTo>
                  <a:lnTo>
                    <a:pt x="18" y="1067"/>
                  </a:lnTo>
                  <a:lnTo>
                    <a:pt x="22" y="1060"/>
                  </a:lnTo>
                  <a:lnTo>
                    <a:pt x="28" y="1055"/>
                  </a:lnTo>
                  <a:lnTo>
                    <a:pt x="30" y="1052"/>
                  </a:lnTo>
                  <a:lnTo>
                    <a:pt x="34" y="1048"/>
                  </a:lnTo>
                  <a:lnTo>
                    <a:pt x="37" y="1046"/>
                  </a:lnTo>
                  <a:lnTo>
                    <a:pt x="41" y="1044"/>
                  </a:lnTo>
                  <a:lnTo>
                    <a:pt x="44" y="1040"/>
                  </a:lnTo>
                  <a:lnTo>
                    <a:pt x="48" y="1038"/>
                  </a:lnTo>
                  <a:lnTo>
                    <a:pt x="52" y="1035"/>
                  </a:lnTo>
                  <a:lnTo>
                    <a:pt x="56" y="1032"/>
                  </a:lnTo>
                  <a:lnTo>
                    <a:pt x="59" y="1031"/>
                  </a:lnTo>
                  <a:lnTo>
                    <a:pt x="63" y="1028"/>
                  </a:lnTo>
                  <a:lnTo>
                    <a:pt x="66" y="1026"/>
                  </a:lnTo>
                  <a:lnTo>
                    <a:pt x="70" y="1024"/>
                  </a:lnTo>
                  <a:lnTo>
                    <a:pt x="72" y="1007"/>
                  </a:lnTo>
                  <a:lnTo>
                    <a:pt x="75" y="992"/>
                  </a:lnTo>
                  <a:lnTo>
                    <a:pt x="77" y="976"/>
                  </a:lnTo>
                  <a:lnTo>
                    <a:pt x="80" y="962"/>
                  </a:lnTo>
                  <a:lnTo>
                    <a:pt x="82" y="946"/>
                  </a:lnTo>
                  <a:lnTo>
                    <a:pt x="85" y="932"/>
                  </a:lnTo>
                  <a:lnTo>
                    <a:pt x="88" y="919"/>
                  </a:lnTo>
                  <a:lnTo>
                    <a:pt x="91" y="904"/>
                  </a:lnTo>
                  <a:lnTo>
                    <a:pt x="93" y="891"/>
                  </a:lnTo>
                  <a:lnTo>
                    <a:pt x="96" y="878"/>
                  </a:lnTo>
                  <a:lnTo>
                    <a:pt x="99" y="866"/>
                  </a:lnTo>
                  <a:lnTo>
                    <a:pt x="102" y="854"/>
                  </a:lnTo>
                  <a:lnTo>
                    <a:pt x="105" y="842"/>
                  </a:lnTo>
                  <a:lnTo>
                    <a:pt x="108" y="831"/>
                  </a:lnTo>
                  <a:lnTo>
                    <a:pt x="111" y="819"/>
                  </a:lnTo>
                  <a:lnTo>
                    <a:pt x="115" y="810"/>
                  </a:lnTo>
                  <a:lnTo>
                    <a:pt x="118" y="798"/>
                  </a:lnTo>
                  <a:lnTo>
                    <a:pt x="121" y="788"/>
                  </a:lnTo>
                  <a:lnTo>
                    <a:pt x="124" y="778"/>
                  </a:lnTo>
                  <a:lnTo>
                    <a:pt x="128" y="770"/>
                  </a:lnTo>
                  <a:lnTo>
                    <a:pt x="131" y="759"/>
                  </a:lnTo>
                  <a:lnTo>
                    <a:pt x="135" y="751"/>
                  </a:lnTo>
                  <a:lnTo>
                    <a:pt x="139" y="742"/>
                  </a:lnTo>
                  <a:lnTo>
                    <a:pt x="143" y="734"/>
                  </a:lnTo>
                  <a:lnTo>
                    <a:pt x="146" y="724"/>
                  </a:lnTo>
                  <a:lnTo>
                    <a:pt x="150" y="718"/>
                  </a:lnTo>
                  <a:lnTo>
                    <a:pt x="154" y="710"/>
                  </a:lnTo>
                  <a:lnTo>
                    <a:pt x="159" y="702"/>
                  </a:lnTo>
                  <a:lnTo>
                    <a:pt x="163" y="695"/>
                  </a:lnTo>
                  <a:lnTo>
                    <a:pt x="168" y="688"/>
                  </a:lnTo>
                  <a:lnTo>
                    <a:pt x="173" y="682"/>
                  </a:lnTo>
                  <a:lnTo>
                    <a:pt x="178" y="676"/>
                  </a:lnTo>
                  <a:lnTo>
                    <a:pt x="182" y="670"/>
                  </a:lnTo>
                  <a:lnTo>
                    <a:pt x="187" y="663"/>
                  </a:lnTo>
                  <a:lnTo>
                    <a:pt x="192" y="658"/>
                  </a:lnTo>
                  <a:lnTo>
                    <a:pt x="197" y="652"/>
                  </a:lnTo>
                  <a:lnTo>
                    <a:pt x="202" y="647"/>
                  </a:lnTo>
                  <a:lnTo>
                    <a:pt x="208" y="642"/>
                  </a:lnTo>
                  <a:lnTo>
                    <a:pt x="213" y="636"/>
                  </a:lnTo>
                  <a:lnTo>
                    <a:pt x="219" y="632"/>
                  </a:lnTo>
                  <a:lnTo>
                    <a:pt x="225" y="628"/>
                  </a:lnTo>
                  <a:lnTo>
                    <a:pt x="231" y="623"/>
                  </a:lnTo>
                  <a:lnTo>
                    <a:pt x="237" y="619"/>
                  </a:lnTo>
                  <a:lnTo>
                    <a:pt x="243" y="615"/>
                  </a:lnTo>
                  <a:lnTo>
                    <a:pt x="250" y="611"/>
                  </a:lnTo>
                  <a:lnTo>
                    <a:pt x="257" y="608"/>
                  </a:lnTo>
                  <a:lnTo>
                    <a:pt x="263" y="604"/>
                  </a:lnTo>
                  <a:lnTo>
                    <a:pt x="271" y="602"/>
                  </a:lnTo>
                  <a:lnTo>
                    <a:pt x="277" y="598"/>
                  </a:lnTo>
                  <a:lnTo>
                    <a:pt x="284" y="595"/>
                  </a:lnTo>
                  <a:lnTo>
                    <a:pt x="292" y="591"/>
                  </a:lnTo>
                  <a:lnTo>
                    <a:pt x="300" y="588"/>
                  </a:lnTo>
                  <a:lnTo>
                    <a:pt x="308" y="586"/>
                  </a:lnTo>
                  <a:lnTo>
                    <a:pt x="316" y="583"/>
                  </a:lnTo>
                  <a:lnTo>
                    <a:pt x="324" y="582"/>
                  </a:lnTo>
                  <a:lnTo>
                    <a:pt x="333" y="579"/>
                  </a:lnTo>
                  <a:lnTo>
                    <a:pt x="341" y="576"/>
                  </a:lnTo>
                  <a:lnTo>
                    <a:pt x="350" y="575"/>
                  </a:lnTo>
                  <a:lnTo>
                    <a:pt x="359" y="572"/>
                  </a:lnTo>
                  <a:lnTo>
                    <a:pt x="369" y="571"/>
                  </a:lnTo>
                  <a:lnTo>
                    <a:pt x="378" y="568"/>
                  </a:lnTo>
                  <a:lnTo>
                    <a:pt x="388" y="567"/>
                  </a:lnTo>
                  <a:lnTo>
                    <a:pt x="399" y="566"/>
                  </a:lnTo>
                  <a:lnTo>
                    <a:pt x="409" y="564"/>
                  </a:lnTo>
                  <a:lnTo>
                    <a:pt x="411" y="558"/>
                  </a:lnTo>
                  <a:lnTo>
                    <a:pt x="413" y="554"/>
                  </a:lnTo>
                  <a:lnTo>
                    <a:pt x="415" y="547"/>
                  </a:lnTo>
                  <a:lnTo>
                    <a:pt x="417" y="542"/>
                  </a:lnTo>
                  <a:lnTo>
                    <a:pt x="419" y="536"/>
                  </a:lnTo>
                  <a:lnTo>
                    <a:pt x="421" y="531"/>
                  </a:lnTo>
                  <a:lnTo>
                    <a:pt x="422" y="524"/>
                  </a:lnTo>
                  <a:lnTo>
                    <a:pt x="425" y="520"/>
                  </a:lnTo>
                  <a:lnTo>
                    <a:pt x="426" y="514"/>
                  </a:lnTo>
                  <a:lnTo>
                    <a:pt x="427" y="508"/>
                  </a:lnTo>
                  <a:lnTo>
                    <a:pt x="429" y="502"/>
                  </a:lnTo>
                  <a:lnTo>
                    <a:pt x="430" y="496"/>
                  </a:lnTo>
                  <a:lnTo>
                    <a:pt x="431" y="490"/>
                  </a:lnTo>
                  <a:lnTo>
                    <a:pt x="433" y="484"/>
                  </a:lnTo>
                  <a:lnTo>
                    <a:pt x="434" y="478"/>
                  </a:lnTo>
                  <a:lnTo>
                    <a:pt x="436" y="472"/>
                  </a:lnTo>
                  <a:lnTo>
                    <a:pt x="436" y="466"/>
                  </a:lnTo>
                  <a:lnTo>
                    <a:pt x="437" y="460"/>
                  </a:lnTo>
                  <a:lnTo>
                    <a:pt x="438" y="454"/>
                  </a:lnTo>
                  <a:lnTo>
                    <a:pt x="439" y="448"/>
                  </a:lnTo>
                  <a:lnTo>
                    <a:pt x="440" y="442"/>
                  </a:lnTo>
                  <a:lnTo>
                    <a:pt x="441" y="436"/>
                  </a:lnTo>
                  <a:lnTo>
                    <a:pt x="441" y="430"/>
                  </a:lnTo>
                  <a:lnTo>
                    <a:pt x="442" y="424"/>
                  </a:lnTo>
                  <a:lnTo>
                    <a:pt x="442" y="418"/>
                  </a:lnTo>
                  <a:lnTo>
                    <a:pt x="443" y="411"/>
                  </a:lnTo>
                  <a:lnTo>
                    <a:pt x="444" y="404"/>
                  </a:lnTo>
                  <a:lnTo>
                    <a:pt x="444" y="399"/>
                  </a:lnTo>
                  <a:lnTo>
                    <a:pt x="445" y="392"/>
                  </a:lnTo>
                  <a:lnTo>
                    <a:pt x="445" y="386"/>
                  </a:lnTo>
                  <a:lnTo>
                    <a:pt x="446" y="379"/>
                  </a:lnTo>
                  <a:lnTo>
                    <a:pt x="446" y="374"/>
                  </a:lnTo>
                  <a:lnTo>
                    <a:pt x="446" y="367"/>
                  </a:lnTo>
                  <a:lnTo>
                    <a:pt x="446" y="360"/>
                  </a:lnTo>
                  <a:lnTo>
                    <a:pt x="446" y="354"/>
                  </a:lnTo>
                  <a:lnTo>
                    <a:pt x="446" y="347"/>
                  </a:lnTo>
                  <a:lnTo>
                    <a:pt x="446" y="340"/>
                  </a:lnTo>
                  <a:lnTo>
                    <a:pt x="446" y="335"/>
                  </a:lnTo>
                  <a:lnTo>
                    <a:pt x="446" y="328"/>
                  </a:lnTo>
                  <a:lnTo>
                    <a:pt x="447" y="322"/>
                  </a:lnTo>
                  <a:lnTo>
                    <a:pt x="446" y="315"/>
                  </a:lnTo>
                  <a:lnTo>
                    <a:pt x="446" y="308"/>
                  </a:lnTo>
                  <a:lnTo>
                    <a:pt x="446" y="302"/>
                  </a:lnTo>
                  <a:lnTo>
                    <a:pt x="446" y="296"/>
                  </a:lnTo>
                  <a:lnTo>
                    <a:pt x="446" y="290"/>
                  </a:lnTo>
                  <a:lnTo>
                    <a:pt x="446" y="283"/>
                  </a:lnTo>
                  <a:lnTo>
                    <a:pt x="446" y="276"/>
                  </a:lnTo>
                  <a:lnTo>
                    <a:pt x="446" y="271"/>
                  </a:lnTo>
                  <a:lnTo>
                    <a:pt x="446" y="264"/>
                  </a:lnTo>
                  <a:lnTo>
                    <a:pt x="445" y="258"/>
                  </a:lnTo>
                  <a:lnTo>
                    <a:pt x="445" y="251"/>
                  </a:lnTo>
                  <a:lnTo>
                    <a:pt x="445" y="246"/>
                  </a:lnTo>
                  <a:lnTo>
                    <a:pt x="444" y="239"/>
                  </a:lnTo>
                  <a:lnTo>
                    <a:pt x="444" y="234"/>
                  </a:lnTo>
                  <a:lnTo>
                    <a:pt x="444" y="227"/>
                  </a:lnTo>
                  <a:lnTo>
                    <a:pt x="444" y="222"/>
                  </a:lnTo>
                  <a:lnTo>
                    <a:pt x="443" y="215"/>
                  </a:lnTo>
                  <a:lnTo>
                    <a:pt x="442" y="208"/>
                  </a:lnTo>
                  <a:lnTo>
                    <a:pt x="442" y="203"/>
                  </a:lnTo>
                  <a:lnTo>
                    <a:pt x="442" y="196"/>
                  </a:lnTo>
                  <a:lnTo>
                    <a:pt x="442" y="191"/>
                  </a:lnTo>
                  <a:lnTo>
                    <a:pt x="441" y="184"/>
                  </a:lnTo>
                  <a:lnTo>
                    <a:pt x="441" y="179"/>
                  </a:lnTo>
                  <a:lnTo>
                    <a:pt x="441" y="174"/>
                  </a:lnTo>
                  <a:lnTo>
                    <a:pt x="441" y="170"/>
                  </a:lnTo>
                  <a:lnTo>
                    <a:pt x="442" y="164"/>
                  </a:lnTo>
                  <a:lnTo>
                    <a:pt x="442" y="162"/>
                  </a:lnTo>
                  <a:lnTo>
                    <a:pt x="444" y="158"/>
                  </a:lnTo>
                  <a:lnTo>
                    <a:pt x="445" y="152"/>
                  </a:lnTo>
                  <a:lnTo>
                    <a:pt x="448" y="148"/>
                  </a:lnTo>
                  <a:lnTo>
                    <a:pt x="450" y="143"/>
                  </a:lnTo>
                  <a:lnTo>
                    <a:pt x="454" y="140"/>
                  </a:lnTo>
                  <a:lnTo>
                    <a:pt x="457" y="138"/>
                  </a:lnTo>
                  <a:lnTo>
                    <a:pt x="461" y="136"/>
                  </a:lnTo>
                  <a:lnTo>
                    <a:pt x="465" y="134"/>
                  </a:lnTo>
                  <a:lnTo>
                    <a:pt x="469" y="132"/>
                  </a:lnTo>
                  <a:lnTo>
                    <a:pt x="473" y="132"/>
                  </a:lnTo>
                  <a:lnTo>
                    <a:pt x="478" y="132"/>
                  </a:lnTo>
                  <a:lnTo>
                    <a:pt x="482" y="132"/>
                  </a:lnTo>
                  <a:lnTo>
                    <a:pt x="486" y="132"/>
                  </a:lnTo>
                  <a:lnTo>
                    <a:pt x="491" y="132"/>
                  </a:lnTo>
                  <a:lnTo>
                    <a:pt x="495" y="134"/>
                  </a:lnTo>
                  <a:lnTo>
                    <a:pt x="499" y="134"/>
                  </a:lnTo>
                  <a:lnTo>
                    <a:pt x="502" y="135"/>
                  </a:lnTo>
                  <a:lnTo>
                    <a:pt x="506" y="135"/>
                  </a:lnTo>
                  <a:lnTo>
                    <a:pt x="509" y="135"/>
                  </a:lnTo>
                  <a:lnTo>
                    <a:pt x="514" y="135"/>
                  </a:lnTo>
                  <a:lnTo>
                    <a:pt x="518" y="132"/>
                  </a:lnTo>
                  <a:lnTo>
                    <a:pt x="519" y="128"/>
                  </a:lnTo>
                  <a:lnTo>
                    <a:pt x="518" y="123"/>
                  </a:lnTo>
                  <a:lnTo>
                    <a:pt x="516" y="118"/>
                  </a:lnTo>
                  <a:lnTo>
                    <a:pt x="514" y="112"/>
                  </a:lnTo>
                  <a:lnTo>
                    <a:pt x="511" y="106"/>
                  </a:lnTo>
                  <a:lnTo>
                    <a:pt x="507" y="100"/>
                  </a:lnTo>
                  <a:lnTo>
                    <a:pt x="509" y="95"/>
                  </a:lnTo>
                  <a:lnTo>
                    <a:pt x="510" y="90"/>
                  </a:lnTo>
                  <a:lnTo>
                    <a:pt x="511" y="83"/>
                  </a:lnTo>
                  <a:lnTo>
                    <a:pt x="512" y="78"/>
                  </a:lnTo>
                  <a:lnTo>
                    <a:pt x="514" y="70"/>
                  </a:lnTo>
                  <a:lnTo>
                    <a:pt x="516" y="62"/>
                  </a:lnTo>
                  <a:lnTo>
                    <a:pt x="517" y="54"/>
                  </a:lnTo>
                  <a:lnTo>
                    <a:pt x="519" y="46"/>
                  </a:lnTo>
                  <a:lnTo>
                    <a:pt x="520" y="38"/>
                  </a:lnTo>
                  <a:lnTo>
                    <a:pt x="522" y="31"/>
                  </a:lnTo>
                  <a:lnTo>
                    <a:pt x="524" y="24"/>
                  </a:lnTo>
                  <a:lnTo>
                    <a:pt x="525" y="18"/>
                  </a:lnTo>
                  <a:lnTo>
                    <a:pt x="526" y="12"/>
                  </a:lnTo>
                  <a:lnTo>
                    <a:pt x="528" y="7"/>
                  </a:lnTo>
                  <a:lnTo>
                    <a:pt x="530" y="4"/>
                  </a:lnTo>
                  <a:lnTo>
                    <a:pt x="531" y="4"/>
                  </a:lnTo>
                  <a:close/>
                </a:path>
              </a:pathLst>
            </a:custGeom>
            <a:solidFill>
              <a:srgbClr val="D1D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68" name="Freeform 28"/>
            <p:cNvSpPr>
              <a:spLocks/>
            </p:cNvSpPr>
            <p:nvPr/>
          </p:nvSpPr>
          <p:spPr bwMode="auto">
            <a:xfrm>
              <a:off x="4056" y="3342"/>
              <a:ext cx="4" cy="4"/>
            </a:xfrm>
            <a:custGeom>
              <a:avLst/>
              <a:gdLst>
                <a:gd name="T0" fmla="*/ 12 w 13"/>
                <a:gd name="T1" fmla="*/ 0 h 16"/>
                <a:gd name="T2" fmla="*/ 7 w 13"/>
                <a:gd name="T3" fmla="*/ 4 h 16"/>
                <a:gd name="T4" fmla="*/ 4 w 13"/>
                <a:gd name="T5" fmla="*/ 8 h 16"/>
                <a:gd name="T6" fmla="*/ 2 w 13"/>
                <a:gd name="T7" fmla="*/ 11 h 16"/>
                <a:gd name="T8" fmla="*/ 0 w 13"/>
                <a:gd name="T9" fmla="*/ 14 h 16"/>
                <a:gd name="T10" fmla="*/ 1 w 13"/>
                <a:gd name="T11" fmla="*/ 16 h 16"/>
                <a:gd name="T12" fmla="*/ 4 w 13"/>
                <a:gd name="T13" fmla="*/ 16 h 16"/>
                <a:gd name="T14" fmla="*/ 7 w 13"/>
                <a:gd name="T15" fmla="*/ 14 h 16"/>
                <a:gd name="T16" fmla="*/ 10 w 13"/>
                <a:gd name="T17" fmla="*/ 10 h 16"/>
                <a:gd name="T18" fmla="*/ 13 w 13"/>
                <a:gd name="T19" fmla="*/ 6 h 16"/>
                <a:gd name="T20" fmla="*/ 12 w 13"/>
                <a:gd name="T21" fmla="*/ 0 h 16"/>
                <a:gd name="T22" fmla="*/ 12 w 13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"/>
                <a:gd name="T37" fmla="*/ 0 h 16"/>
                <a:gd name="T38" fmla="*/ 13 w 13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" h="16">
                  <a:moveTo>
                    <a:pt x="12" y="0"/>
                  </a:moveTo>
                  <a:lnTo>
                    <a:pt x="7" y="4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5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69" name="Freeform 29"/>
            <p:cNvSpPr>
              <a:spLocks/>
            </p:cNvSpPr>
            <p:nvPr/>
          </p:nvSpPr>
          <p:spPr bwMode="auto">
            <a:xfrm>
              <a:off x="4116" y="3541"/>
              <a:ext cx="176" cy="80"/>
            </a:xfrm>
            <a:custGeom>
              <a:avLst/>
              <a:gdLst>
                <a:gd name="T0" fmla="*/ 46 w 528"/>
                <a:gd name="T1" fmla="*/ 94 h 322"/>
                <a:gd name="T2" fmla="*/ 9 w 528"/>
                <a:gd name="T3" fmla="*/ 129 h 322"/>
                <a:gd name="T4" fmla="*/ 7 w 528"/>
                <a:gd name="T5" fmla="*/ 137 h 322"/>
                <a:gd name="T6" fmla="*/ 6 w 528"/>
                <a:gd name="T7" fmla="*/ 146 h 322"/>
                <a:gd name="T8" fmla="*/ 5 w 528"/>
                <a:gd name="T9" fmla="*/ 156 h 322"/>
                <a:gd name="T10" fmla="*/ 4 w 528"/>
                <a:gd name="T11" fmla="*/ 169 h 322"/>
                <a:gd name="T12" fmla="*/ 4 w 528"/>
                <a:gd name="T13" fmla="*/ 184 h 322"/>
                <a:gd name="T14" fmla="*/ 2 w 528"/>
                <a:gd name="T15" fmla="*/ 198 h 322"/>
                <a:gd name="T16" fmla="*/ 2 w 528"/>
                <a:gd name="T17" fmla="*/ 214 h 322"/>
                <a:gd name="T18" fmla="*/ 1 w 528"/>
                <a:gd name="T19" fmla="*/ 230 h 322"/>
                <a:gd name="T20" fmla="*/ 0 w 528"/>
                <a:gd name="T21" fmla="*/ 245 h 322"/>
                <a:gd name="T22" fmla="*/ 0 w 528"/>
                <a:gd name="T23" fmla="*/ 260 h 322"/>
                <a:gd name="T24" fmla="*/ 1 w 528"/>
                <a:gd name="T25" fmla="*/ 273 h 322"/>
                <a:gd name="T26" fmla="*/ 1 w 528"/>
                <a:gd name="T27" fmla="*/ 286 h 322"/>
                <a:gd name="T28" fmla="*/ 3 w 528"/>
                <a:gd name="T29" fmla="*/ 297 h 322"/>
                <a:gd name="T30" fmla="*/ 5 w 528"/>
                <a:gd name="T31" fmla="*/ 305 h 322"/>
                <a:gd name="T32" fmla="*/ 9 w 528"/>
                <a:gd name="T33" fmla="*/ 312 h 322"/>
                <a:gd name="T34" fmla="*/ 15 w 528"/>
                <a:gd name="T35" fmla="*/ 316 h 322"/>
                <a:gd name="T36" fmla="*/ 22 w 528"/>
                <a:gd name="T37" fmla="*/ 317 h 322"/>
                <a:gd name="T38" fmla="*/ 31 w 528"/>
                <a:gd name="T39" fmla="*/ 318 h 322"/>
                <a:gd name="T40" fmla="*/ 41 w 528"/>
                <a:gd name="T41" fmla="*/ 320 h 322"/>
                <a:gd name="T42" fmla="*/ 53 w 528"/>
                <a:gd name="T43" fmla="*/ 320 h 322"/>
                <a:gd name="T44" fmla="*/ 66 w 528"/>
                <a:gd name="T45" fmla="*/ 322 h 322"/>
                <a:gd name="T46" fmla="*/ 81 w 528"/>
                <a:gd name="T47" fmla="*/ 322 h 322"/>
                <a:gd name="T48" fmla="*/ 97 w 528"/>
                <a:gd name="T49" fmla="*/ 322 h 322"/>
                <a:gd name="T50" fmla="*/ 113 w 528"/>
                <a:gd name="T51" fmla="*/ 322 h 322"/>
                <a:gd name="T52" fmla="*/ 131 w 528"/>
                <a:gd name="T53" fmla="*/ 322 h 322"/>
                <a:gd name="T54" fmla="*/ 149 w 528"/>
                <a:gd name="T55" fmla="*/ 322 h 322"/>
                <a:gd name="T56" fmla="*/ 168 w 528"/>
                <a:gd name="T57" fmla="*/ 321 h 322"/>
                <a:gd name="T58" fmla="*/ 188 w 528"/>
                <a:gd name="T59" fmla="*/ 320 h 322"/>
                <a:gd name="T60" fmla="*/ 208 w 528"/>
                <a:gd name="T61" fmla="*/ 320 h 322"/>
                <a:gd name="T62" fmla="*/ 228 w 528"/>
                <a:gd name="T63" fmla="*/ 318 h 322"/>
                <a:gd name="T64" fmla="*/ 248 w 528"/>
                <a:gd name="T65" fmla="*/ 317 h 322"/>
                <a:gd name="T66" fmla="*/ 269 w 528"/>
                <a:gd name="T67" fmla="*/ 316 h 322"/>
                <a:gd name="T68" fmla="*/ 289 w 528"/>
                <a:gd name="T69" fmla="*/ 313 h 322"/>
                <a:gd name="T70" fmla="*/ 309 w 528"/>
                <a:gd name="T71" fmla="*/ 312 h 322"/>
                <a:gd name="T72" fmla="*/ 329 w 528"/>
                <a:gd name="T73" fmla="*/ 310 h 322"/>
                <a:gd name="T74" fmla="*/ 348 w 528"/>
                <a:gd name="T75" fmla="*/ 309 h 322"/>
                <a:gd name="T76" fmla="*/ 368 w 528"/>
                <a:gd name="T77" fmla="*/ 308 h 322"/>
                <a:gd name="T78" fmla="*/ 387 w 528"/>
                <a:gd name="T79" fmla="*/ 306 h 322"/>
                <a:gd name="T80" fmla="*/ 404 w 528"/>
                <a:gd name="T81" fmla="*/ 305 h 322"/>
                <a:gd name="T82" fmla="*/ 421 w 528"/>
                <a:gd name="T83" fmla="*/ 302 h 322"/>
                <a:gd name="T84" fmla="*/ 437 w 528"/>
                <a:gd name="T85" fmla="*/ 301 h 322"/>
                <a:gd name="T86" fmla="*/ 452 w 528"/>
                <a:gd name="T87" fmla="*/ 300 h 322"/>
                <a:gd name="T88" fmla="*/ 465 w 528"/>
                <a:gd name="T89" fmla="*/ 298 h 322"/>
                <a:gd name="T90" fmla="*/ 477 w 528"/>
                <a:gd name="T91" fmla="*/ 297 h 322"/>
                <a:gd name="T92" fmla="*/ 488 w 528"/>
                <a:gd name="T93" fmla="*/ 296 h 322"/>
                <a:gd name="T94" fmla="*/ 482 w 528"/>
                <a:gd name="T95" fmla="*/ 94 h 322"/>
                <a:gd name="T96" fmla="*/ 523 w 528"/>
                <a:gd name="T97" fmla="*/ 0 h 322"/>
                <a:gd name="T98" fmla="*/ 46 w 528"/>
                <a:gd name="T99" fmla="*/ 2 h 3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8"/>
                <a:gd name="T151" fmla="*/ 0 h 322"/>
                <a:gd name="T152" fmla="*/ 528 w 528"/>
                <a:gd name="T153" fmla="*/ 322 h 3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8" h="322">
                  <a:moveTo>
                    <a:pt x="46" y="2"/>
                  </a:moveTo>
                  <a:lnTo>
                    <a:pt x="46" y="94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8" y="134"/>
                  </a:lnTo>
                  <a:lnTo>
                    <a:pt x="7" y="137"/>
                  </a:lnTo>
                  <a:lnTo>
                    <a:pt x="7" y="141"/>
                  </a:lnTo>
                  <a:lnTo>
                    <a:pt x="6" y="146"/>
                  </a:lnTo>
                  <a:lnTo>
                    <a:pt x="6" y="152"/>
                  </a:lnTo>
                  <a:lnTo>
                    <a:pt x="5" y="156"/>
                  </a:lnTo>
                  <a:lnTo>
                    <a:pt x="5" y="162"/>
                  </a:lnTo>
                  <a:lnTo>
                    <a:pt x="4" y="169"/>
                  </a:lnTo>
                  <a:lnTo>
                    <a:pt x="4" y="176"/>
                  </a:lnTo>
                  <a:lnTo>
                    <a:pt x="4" y="184"/>
                  </a:lnTo>
                  <a:lnTo>
                    <a:pt x="3" y="192"/>
                  </a:lnTo>
                  <a:lnTo>
                    <a:pt x="2" y="198"/>
                  </a:lnTo>
                  <a:lnTo>
                    <a:pt x="2" y="206"/>
                  </a:lnTo>
                  <a:lnTo>
                    <a:pt x="2" y="214"/>
                  </a:lnTo>
                  <a:lnTo>
                    <a:pt x="1" y="222"/>
                  </a:lnTo>
                  <a:lnTo>
                    <a:pt x="1" y="230"/>
                  </a:lnTo>
                  <a:lnTo>
                    <a:pt x="1" y="238"/>
                  </a:lnTo>
                  <a:lnTo>
                    <a:pt x="0" y="245"/>
                  </a:lnTo>
                  <a:lnTo>
                    <a:pt x="0" y="253"/>
                  </a:lnTo>
                  <a:lnTo>
                    <a:pt x="0" y="260"/>
                  </a:lnTo>
                  <a:lnTo>
                    <a:pt x="1" y="268"/>
                  </a:lnTo>
                  <a:lnTo>
                    <a:pt x="1" y="273"/>
                  </a:lnTo>
                  <a:lnTo>
                    <a:pt x="1" y="280"/>
                  </a:lnTo>
                  <a:lnTo>
                    <a:pt x="1" y="286"/>
                  </a:lnTo>
                  <a:lnTo>
                    <a:pt x="2" y="292"/>
                  </a:lnTo>
                  <a:lnTo>
                    <a:pt x="3" y="297"/>
                  </a:lnTo>
                  <a:lnTo>
                    <a:pt x="4" y="302"/>
                  </a:lnTo>
                  <a:lnTo>
                    <a:pt x="5" y="305"/>
                  </a:lnTo>
                  <a:lnTo>
                    <a:pt x="7" y="310"/>
                  </a:lnTo>
                  <a:lnTo>
                    <a:pt x="9" y="312"/>
                  </a:lnTo>
                  <a:lnTo>
                    <a:pt x="12" y="314"/>
                  </a:lnTo>
                  <a:lnTo>
                    <a:pt x="15" y="316"/>
                  </a:lnTo>
                  <a:lnTo>
                    <a:pt x="19" y="316"/>
                  </a:lnTo>
                  <a:lnTo>
                    <a:pt x="22" y="317"/>
                  </a:lnTo>
                  <a:lnTo>
                    <a:pt x="27" y="318"/>
                  </a:lnTo>
                  <a:lnTo>
                    <a:pt x="31" y="318"/>
                  </a:lnTo>
                  <a:lnTo>
                    <a:pt x="36" y="318"/>
                  </a:lnTo>
                  <a:lnTo>
                    <a:pt x="41" y="320"/>
                  </a:lnTo>
                  <a:lnTo>
                    <a:pt x="48" y="320"/>
                  </a:lnTo>
                  <a:lnTo>
                    <a:pt x="53" y="320"/>
                  </a:lnTo>
                  <a:lnTo>
                    <a:pt x="60" y="321"/>
                  </a:lnTo>
                  <a:lnTo>
                    <a:pt x="66" y="322"/>
                  </a:lnTo>
                  <a:lnTo>
                    <a:pt x="74" y="322"/>
                  </a:lnTo>
                  <a:lnTo>
                    <a:pt x="81" y="322"/>
                  </a:lnTo>
                  <a:lnTo>
                    <a:pt x="89" y="322"/>
                  </a:lnTo>
                  <a:lnTo>
                    <a:pt x="97" y="322"/>
                  </a:lnTo>
                  <a:lnTo>
                    <a:pt x="105" y="322"/>
                  </a:lnTo>
                  <a:lnTo>
                    <a:pt x="113" y="322"/>
                  </a:lnTo>
                  <a:lnTo>
                    <a:pt x="122" y="322"/>
                  </a:lnTo>
                  <a:lnTo>
                    <a:pt x="131" y="322"/>
                  </a:lnTo>
                  <a:lnTo>
                    <a:pt x="140" y="322"/>
                  </a:lnTo>
                  <a:lnTo>
                    <a:pt x="149" y="322"/>
                  </a:lnTo>
                  <a:lnTo>
                    <a:pt x="159" y="322"/>
                  </a:lnTo>
                  <a:lnTo>
                    <a:pt x="168" y="321"/>
                  </a:lnTo>
                  <a:lnTo>
                    <a:pt x="178" y="321"/>
                  </a:lnTo>
                  <a:lnTo>
                    <a:pt x="188" y="320"/>
                  </a:lnTo>
                  <a:lnTo>
                    <a:pt x="198" y="320"/>
                  </a:lnTo>
                  <a:lnTo>
                    <a:pt x="208" y="320"/>
                  </a:lnTo>
                  <a:lnTo>
                    <a:pt x="218" y="320"/>
                  </a:lnTo>
                  <a:lnTo>
                    <a:pt x="228" y="318"/>
                  </a:lnTo>
                  <a:lnTo>
                    <a:pt x="238" y="318"/>
                  </a:lnTo>
                  <a:lnTo>
                    <a:pt x="248" y="317"/>
                  </a:lnTo>
                  <a:lnTo>
                    <a:pt x="259" y="317"/>
                  </a:lnTo>
                  <a:lnTo>
                    <a:pt x="269" y="316"/>
                  </a:lnTo>
                  <a:lnTo>
                    <a:pt x="279" y="316"/>
                  </a:lnTo>
                  <a:lnTo>
                    <a:pt x="289" y="313"/>
                  </a:lnTo>
                  <a:lnTo>
                    <a:pt x="299" y="313"/>
                  </a:lnTo>
                  <a:lnTo>
                    <a:pt x="309" y="312"/>
                  </a:lnTo>
                  <a:lnTo>
                    <a:pt x="319" y="312"/>
                  </a:lnTo>
                  <a:lnTo>
                    <a:pt x="329" y="310"/>
                  </a:lnTo>
                  <a:lnTo>
                    <a:pt x="339" y="310"/>
                  </a:lnTo>
                  <a:lnTo>
                    <a:pt x="348" y="309"/>
                  </a:lnTo>
                  <a:lnTo>
                    <a:pt x="358" y="309"/>
                  </a:lnTo>
                  <a:lnTo>
                    <a:pt x="368" y="308"/>
                  </a:lnTo>
                  <a:lnTo>
                    <a:pt x="377" y="308"/>
                  </a:lnTo>
                  <a:lnTo>
                    <a:pt x="387" y="306"/>
                  </a:lnTo>
                  <a:lnTo>
                    <a:pt x="396" y="305"/>
                  </a:lnTo>
                  <a:lnTo>
                    <a:pt x="404" y="305"/>
                  </a:lnTo>
                  <a:lnTo>
                    <a:pt x="413" y="304"/>
                  </a:lnTo>
                  <a:lnTo>
                    <a:pt x="421" y="302"/>
                  </a:lnTo>
                  <a:lnTo>
                    <a:pt x="429" y="302"/>
                  </a:lnTo>
                  <a:lnTo>
                    <a:pt x="437" y="301"/>
                  </a:lnTo>
                  <a:lnTo>
                    <a:pt x="445" y="301"/>
                  </a:lnTo>
                  <a:lnTo>
                    <a:pt x="452" y="300"/>
                  </a:lnTo>
                  <a:lnTo>
                    <a:pt x="458" y="298"/>
                  </a:lnTo>
                  <a:lnTo>
                    <a:pt x="465" y="298"/>
                  </a:lnTo>
                  <a:lnTo>
                    <a:pt x="472" y="297"/>
                  </a:lnTo>
                  <a:lnTo>
                    <a:pt x="477" y="297"/>
                  </a:lnTo>
                  <a:lnTo>
                    <a:pt x="483" y="296"/>
                  </a:lnTo>
                  <a:lnTo>
                    <a:pt x="488" y="296"/>
                  </a:lnTo>
                  <a:lnTo>
                    <a:pt x="493" y="296"/>
                  </a:lnTo>
                  <a:lnTo>
                    <a:pt x="482" y="94"/>
                  </a:lnTo>
                  <a:lnTo>
                    <a:pt x="528" y="84"/>
                  </a:lnTo>
                  <a:lnTo>
                    <a:pt x="523" y="0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70" name="Freeform 30"/>
            <p:cNvSpPr>
              <a:spLocks/>
            </p:cNvSpPr>
            <p:nvPr/>
          </p:nvSpPr>
          <p:spPr bwMode="auto">
            <a:xfrm>
              <a:off x="4080" y="3310"/>
              <a:ext cx="256" cy="234"/>
            </a:xfrm>
            <a:custGeom>
              <a:avLst/>
              <a:gdLst>
                <a:gd name="T0" fmla="*/ 107 w 767"/>
                <a:gd name="T1" fmla="*/ 388 h 937"/>
                <a:gd name="T2" fmla="*/ 101 w 767"/>
                <a:gd name="T3" fmla="*/ 666 h 937"/>
                <a:gd name="T4" fmla="*/ 101 w 767"/>
                <a:gd name="T5" fmla="*/ 692 h 937"/>
                <a:gd name="T6" fmla="*/ 101 w 767"/>
                <a:gd name="T7" fmla="*/ 724 h 937"/>
                <a:gd name="T8" fmla="*/ 101 w 767"/>
                <a:gd name="T9" fmla="*/ 757 h 937"/>
                <a:gd name="T10" fmla="*/ 101 w 767"/>
                <a:gd name="T11" fmla="*/ 785 h 937"/>
                <a:gd name="T12" fmla="*/ 101 w 767"/>
                <a:gd name="T13" fmla="*/ 808 h 937"/>
                <a:gd name="T14" fmla="*/ 102 w 767"/>
                <a:gd name="T15" fmla="*/ 834 h 937"/>
                <a:gd name="T16" fmla="*/ 104 w 767"/>
                <a:gd name="T17" fmla="*/ 861 h 937"/>
                <a:gd name="T18" fmla="*/ 108 w 767"/>
                <a:gd name="T19" fmla="*/ 886 h 937"/>
                <a:gd name="T20" fmla="*/ 122 w 767"/>
                <a:gd name="T21" fmla="*/ 926 h 937"/>
                <a:gd name="T22" fmla="*/ 148 w 767"/>
                <a:gd name="T23" fmla="*/ 932 h 937"/>
                <a:gd name="T24" fmla="*/ 181 w 767"/>
                <a:gd name="T25" fmla="*/ 934 h 937"/>
                <a:gd name="T26" fmla="*/ 220 w 767"/>
                <a:gd name="T27" fmla="*/ 936 h 937"/>
                <a:gd name="T28" fmla="*/ 264 w 767"/>
                <a:gd name="T29" fmla="*/ 937 h 937"/>
                <a:gd name="T30" fmla="*/ 311 w 767"/>
                <a:gd name="T31" fmla="*/ 936 h 937"/>
                <a:gd name="T32" fmla="*/ 361 w 767"/>
                <a:gd name="T33" fmla="*/ 933 h 937"/>
                <a:gd name="T34" fmla="*/ 411 w 767"/>
                <a:gd name="T35" fmla="*/ 929 h 937"/>
                <a:gd name="T36" fmla="*/ 461 w 767"/>
                <a:gd name="T37" fmla="*/ 925 h 937"/>
                <a:gd name="T38" fmla="*/ 510 w 767"/>
                <a:gd name="T39" fmla="*/ 918 h 937"/>
                <a:gd name="T40" fmla="*/ 555 w 767"/>
                <a:gd name="T41" fmla="*/ 912 h 937"/>
                <a:gd name="T42" fmla="*/ 587 w 767"/>
                <a:gd name="T43" fmla="*/ 901 h 937"/>
                <a:gd name="T44" fmla="*/ 593 w 767"/>
                <a:gd name="T45" fmla="*/ 870 h 937"/>
                <a:gd name="T46" fmla="*/ 595 w 767"/>
                <a:gd name="T47" fmla="*/ 833 h 937"/>
                <a:gd name="T48" fmla="*/ 595 w 767"/>
                <a:gd name="T49" fmla="*/ 789 h 937"/>
                <a:gd name="T50" fmla="*/ 594 w 767"/>
                <a:gd name="T51" fmla="*/ 740 h 937"/>
                <a:gd name="T52" fmla="*/ 592 w 767"/>
                <a:gd name="T53" fmla="*/ 690 h 937"/>
                <a:gd name="T54" fmla="*/ 589 w 767"/>
                <a:gd name="T55" fmla="*/ 641 h 937"/>
                <a:gd name="T56" fmla="*/ 587 w 767"/>
                <a:gd name="T57" fmla="*/ 601 h 937"/>
                <a:gd name="T58" fmla="*/ 585 w 767"/>
                <a:gd name="T59" fmla="*/ 568 h 937"/>
                <a:gd name="T60" fmla="*/ 584 w 767"/>
                <a:gd name="T61" fmla="*/ 546 h 937"/>
                <a:gd name="T62" fmla="*/ 766 w 767"/>
                <a:gd name="T63" fmla="*/ 241 h 937"/>
                <a:gd name="T64" fmla="*/ 511 w 767"/>
                <a:gd name="T65" fmla="*/ 14 h 937"/>
                <a:gd name="T66" fmla="*/ 485 w 767"/>
                <a:gd name="T67" fmla="*/ 10 h 937"/>
                <a:gd name="T68" fmla="*/ 462 w 767"/>
                <a:gd name="T69" fmla="*/ 6 h 937"/>
                <a:gd name="T70" fmla="*/ 438 w 767"/>
                <a:gd name="T71" fmla="*/ 5 h 937"/>
                <a:gd name="T72" fmla="*/ 411 w 767"/>
                <a:gd name="T73" fmla="*/ 4 h 937"/>
                <a:gd name="T74" fmla="*/ 382 w 767"/>
                <a:gd name="T75" fmla="*/ 1 h 937"/>
                <a:gd name="T76" fmla="*/ 354 w 767"/>
                <a:gd name="T77" fmla="*/ 0 h 937"/>
                <a:gd name="T78" fmla="*/ 326 w 767"/>
                <a:gd name="T79" fmla="*/ 0 h 937"/>
                <a:gd name="T80" fmla="*/ 298 w 767"/>
                <a:gd name="T81" fmla="*/ 0 h 937"/>
                <a:gd name="T82" fmla="*/ 273 w 767"/>
                <a:gd name="T83" fmla="*/ 0 h 937"/>
                <a:gd name="T84" fmla="*/ 250 w 767"/>
                <a:gd name="T85" fmla="*/ 0 h 937"/>
                <a:gd name="T86" fmla="*/ 225 w 767"/>
                <a:gd name="T87" fmla="*/ 0 h 937"/>
                <a:gd name="T88" fmla="*/ 201 w 767"/>
                <a:gd name="T89" fmla="*/ 0 h 937"/>
                <a:gd name="T90" fmla="*/ 179 w 767"/>
                <a:gd name="T91" fmla="*/ 1 h 937"/>
                <a:gd name="T92" fmla="*/ 157 w 767"/>
                <a:gd name="T93" fmla="*/ 2 h 937"/>
                <a:gd name="T94" fmla="*/ 137 w 767"/>
                <a:gd name="T95" fmla="*/ 5 h 937"/>
                <a:gd name="T96" fmla="*/ 114 w 767"/>
                <a:gd name="T97" fmla="*/ 6 h 937"/>
                <a:gd name="T98" fmla="*/ 92 w 767"/>
                <a:gd name="T99" fmla="*/ 8 h 937"/>
                <a:gd name="T100" fmla="*/ 68 w 767"/>
                <a:gd name="T101" fmla="*/ 10 h 937"/>
                <a:gd name="T102" fmla="*/ 43 w 767"/>
                <a:gd name="T103" fmla="*/ 14 h 937"/>
                <a:gd name="T104" fmla="*/ 15 w 767"/>
                <a:gd name="T105" fmla="*/ 17 h 93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7"/>
                <a:gd name="T160" fmla="*/ 0 h 937"/>
                <a:gd name="T161" fmla="*/ 767 w 767"/>
                <a:gd name="T162" fmla="*/ 937 h 93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7" h="937">
                  <a:moveTo>
                    <a:pt x="0" y="78"/>
                  </a:moveTo>
                  <a:lnTo>
                    <a:pt x="52" y="118"/>
                  </a:lnTo>
                  <a:lnTo>
                    <a:pt x="48" y="221"/>
                  </a:lnTo>
                  <a:lnTo>
                    <a:pt x="196" y="266"/>
                  </a:lnTo>
                  <a:lnTo>
                    <a:pt x="199" y="336"/>
                  </a:lnTo>
                  <a:lnTo>
                    <a:pt x="107" y="388"/>
                  </a:lnTo>
                  <a:lnTo>
                    <a:pt x="111" y="442"/>
                  </a:lnTo>
                  <a:lnTo>
                    <a:pt x="166" y="472"/>
                  </a:lnTo>
                  <a:lnTo>
                    <a:pt x="163" y="546"/>
                  </a:lnTo>
                  <a:lnTo>
                    <a:pt x="95" y="574"/>
                  </a:lnTo>
                  <a:lnTo>
                    <a:pt x="92" y="641"/>
                  </a:lnTo>
                  <a:lnTo>
                    <a:pt x="101" y="666"/>
                  </a:lnTo>
                  <a:lnTo>
                    <a:pt x="101" y="670"/>
                  </a:lnTo>
                  <a:lnTo>
                    <a:pt x="101" y="676"/>
                  </a:lnTo>
                  <a:lnTo>
                    <a:pt x="101" y="684"/>
                  </a:lnTo>
                  <a:lnTo>
                    <a:pt x="101" y="686"/>
                  </a:lnTo>
                  <a:lnTo>
                    <a:pt x="101" y="692"/>
                  </a:lnTo>
                  <a:lnTo>
                    <a:pt x="101" y="696"/>
                  </a:lnTo>
                  <a:lnTo>
                    <a:pt x="101" y="701"/>
                  </a:lnTo>
                  <a:lnTo>
                    <a:pt x="101" y="706"/>
                  </a:lnTo>
                  <a:lnTo>
                    <a:pt x="101" y="712"/>
                  </a:lnTo>
                  <a:lnTo>
                    <a:pt x="101" y="717"/>
                  </a:lnTo>
                  <a:lnTo>
                    <a:pt x="101" y="724"/>
                  </a:lnTo>
                  <a:lnTo>
                    <a:pt x="101" y="729"/>
                  </a:lnTo>
                  <a:lnTo>
                    <a:pt x="101" y="734"/>
                  </a:lnTo>
                  <a:lnTo>
                    <a:pt x="101" y="740"/>
                  </a:lnTo>
                  <a:lnTo>
                    <a:pt x="101" y="745"/>
                  </a:lnTo>
                  <a:lnTo>
                    <a:pt x="101" y="750"/>
                  </a:lnTo>
                  <a:lnTo>
                    <a:pt x="101" y="757"/>
                  </a:lnTo>
                  <a:lnTo>
                    <a:pt x="101" y="762"/>
                  </a:lnTo>
                  <a:lnTo>
                    <a:pt x="101" y="768"/>
                  </a:lnTo>
                  <a:lnTo>
                    <a:pt x="101" y="772"/>
                  </a:lnTo>
                  <a:lnTo>
                    <a:pt x="101" y="777"/>
                  </a:lnTo>
                  <a:lnTo>
                    <a:pt x="101" y="781"/>
                  </a:lnTo>
                  <a:lnTo>
                    <a:pt x="101" y="785"/>
                  </a:lnTo>
                  <a:lnTo>
                    <a:pt x="101" y="789"/>
                  </a:lnTo>
                  <a:lnTo>
                    <a:pt x="101" y="793"/>
                  </a:lnTo>
                  <a:lnTo>
                    <a:pt x="101" y="796"/>
                  </a:lnTo>
                  <a:lnTo>
                    <a:pt x="101" y="798"/>
                  </a:lnTo>
                  <a:lnTo>
                    <a:pt x="101" y="802"/>
                  </a:lnTo>
                  <a:lnTo>
                    <a:pt x="101" y="808"/>
                  </a:lnTo>
                  <a:lnTo>
                    <a:pt x="101" y="812"/>
                  </a:lnTo>
                  <a:lnTo>
                    <a:pt x="101" y="816"/>
                  </a:lnTo>
                  <a:lnTo>
                    <a:pt x="101" y="821"/>
                  </a:lnTo>
                  <a:lnTo>
                    <a:pt x="101" y="825"/>
                  </a:lnTo>
                  <a:lnTo>
                    <a:pt x="102" y="829"/>
                  </a:lnTo>
                  <a:lnTo>
                    <a:pt x="102" y="834"/>
                  </a:lnTo>
                  <a:lnTo>
                    <a:pt x="102" y="838"/>
                  </a:lnTo>
                  <a:lnTo>
                    <a:pt x="102" y="842"/>
                  </a:lnTo>
                  <a:lnTo>
                    <a:pt x="103" y="848"/>
                  </a:lnTo>
                  <a:lnTo>
                    <a:pt x="103" y="852"/>
                  </a:lnTo>
                  <a:lnTo>
                    <a:pt x="104" y="856"/>
                  </a:lnTo>
                  <a:lnTo>
                    <a:pt x="104" y="861"/>
                  </a:lnTo>
                  <a:lnTo>
                    <a:pt x="105" y="865"/>
                  </a:lnTo>
                  <a:lnTo>
                    <a:pt x="106" y="869"/>
                  </a:lnTo>
                  <a:lnTo>
                    <a:pt x="106" y="873"/>
                  </a:lnTo>
                  <a:lnTo>
                    <a:pt x="107" y="877"/>
                  </a:lnTo>
                  <a:lnTo>
                    <a:pt x="107" y="881"/>
                  </a:lnTo>
                  <a:lnTo>
                    <a:pt x="108" y="886"/>
                  </a:lnTo>
                  <a:lnTo>
                    <a:pt x="110" y="893"/>
                  </a:lnTo>
                  <a:lnTo>
                    <a:pt x="112" y="901"/>
                  </a:lnTo>
                  <a:lnTo>
                    <a:pt x="114" y="908"/>
                  </a:lnTo>
                  <a:lnTo>
                    <a:pt x="116" y="914"/>
                  </a:lnTo>
                  <a:lnTo>
                    <a:pt x="118" y="921"/>
                  </a:lnTo>
                  <a:lnTo>
                    <a:pt x="122" y="926"/>
                  </a:lnTo>
                  <a:lnTo>
                    <a:pt x="125" y="926"/>
                  </a:lnTo>
                  <a:lnTo>
                    <a:pt x="129" y="928"/>
                  </a:lnTo>
                  <a:lnTo>
                    <a:pt x="133" y="928"/>
                  </a:lnTo>
                  <a:lnTo>
                    <a:pt x="138" y="929"/>
                  </a:lnTo>
                  <a:lnTo>
                    <a:pt x="143" y="929"/>
                  </a:lnTo>
                  <a:lnTo>
                    <a:pt x="148" y="932"/>
                  </a:lnTo>
                  <a:lnTo>
                    <a:pt x="153" y="932"/>
                  </a:lnTo>
                  <a:lnTo>
                    <a:pt x="158" y="933"/>
                  </a:lnTo>
                  <a:lnTo>
                    <a:pt x="163" y="933"/>
                  </a:lnTo>
                  <a:lnTo>
                    <a:pt x="169" y="933"/>
                  </a:lnTo>
                  <a:lnTo>
                    <a:pt x="174" y="933"/>
                  </a:lnTo>
                  <a:lnTo>
                    <a:pt x="181" y="934"/>
                  </a:lnTo>
                  <a:lnTo>
                    <a:pt x="187" y="934"/>
                  </a:lnTo>
                  <a:lnTo>
                    <a:pt x="193" y="934"/>
                  </a:lnTo>
                  <a:lnTo>
                    <a:pt x="200" y="936"/>
                  </a:lnTo>
                  <a:lnTo>
                    <a:pt x="207" y="936"/>
                  </a:lnTo>
                  <a:lnTo>
                    <a:pt x="213" y="936"/>
                  </a:lnTo>
                  <a:lnTo>
                    <a:pt x="220" y="936"/>
                  </a:lnTo>
                  <a:lnTo>
                    <a:pt x="227" y="936"/>
                  </a:lnTo>
                  <a:lnTo>
                    <a:pt x="234" y="936"/>
                  </a:lnTo>
                  <a:lnTo>
                    <a:pt x="241" y="936"/>
                  </a:lnTo>
                  <a:lnTo>
                    <a:pt x="248" y="936"/>
                  </a:lnTo>
                  <a:lnTo>
                    <a:pt x="256" y="936"/>
                  </a:lnTo>
                  <a:lnTo>
                    <a:pt x="264" y="937"/>
                  </a:lnTo>
                  <a:lnTo>
                    <a:pt x="271" y="936"/>
                  </a:lnTo>
                  <a:lnTo>
                    <a:pt x="279" y="936"/>
                  </a:lnTo>
                  <a:lnTo>
                    <a:pt x="287" y="936"/>
                  </a:lnTo>
                  <a:lnTo>
                    <a:pt x="295" y="936"/>
                  </a:lnTo>
                  <a:lnTo>
                    <a:pt x="303" y="936"/>
                  </a:lnTo>
                  <a:lnTo>
                    <a:pt x="311" y="936"/>
                  </a:lnTo>
                  <a:lnTo>
                    <a:pt x="320" y="936"/>
                  </a:lnTo>
                  <a:lnTo>
                    <a:pt x="328" y="936"/>
                  </a:lnTo>
                  <a:lnTo>
                    <a:pt x="336" y="934"/>
                  </a:lnTo>
                  <a:lnTo>
                    <a:pt x="344" y="934"/>
                  </a:lnTo>
                  <a:lnTo>
                    <a:pt x="352" y="933"/>
                  </a:lnTo>
                  <a:lnTo>
                    <a:pt x="361" y="933"/>
                  </a:lnTo>
                  <a:lnTo>
                    <a:pt x="369" y="933"/>
                  </a:lnTo>
                  <a:lnTo>
                    <a:pt x="377" y="932"/>
                  </a:lnTo>
                  <a:lnTo>
                    <a:pt x="386" y="932"/>
                  </a:lnTo>
                  <a:lnTo>
                    <a:pt x="394" y="932"/>
                  </a:lnTo>
                  <a:lnTo>
                    <a:pt x="402" y="929"/>
                  </a:lnTo>
                  <a:lnTo>
                    <a:pt x="411" y="929"/>
                  </a:lnTo>
                  <a:lnTo>
                    <a:pt x="419" y="928"/>
                  </a:lnTo>
                  <a:lnTo>
                    <a:pt x="427" y="928"/>
                  </a:lnTo>
                  <a:lnTo>
                    <a:pt x="436" y="926"/>
                  </a:lnTo>
                  <a:lnTo>
                    <a:pt x="444" y="926"/>
                  </a:lnTo>
                  <a:lnTo>
                    <a:pt x="452" y="925"/>
                  </a:lnTo>
                  <a:lnTo>
                    <a:pt x="461" y="925"/>
                  </a:lnTo>
                  <a:lnTo>
                    <a:pt x="469" y="922"/>
                  </a:lnTo>
                  <a:lnTo>
                    <a:pt x="477" y="922"/>
                  </a:lnTo>
                  <a:lnTo>
                    <a:pt x="485" y="921"/>
                  </a:lnTo>
                  <a:lnTo>
                    <a:pt x="494" y="920"/>
                  </a:lnTo>
                  <a:lnTo>
                    <a:pt x="502" y="918"/>
                  </a:lnTo>
                  <a:lnTo>
                    <a:pt x="510" y="918"/>
                  </a:lnTo>
                  <a:lnTo>
                    <a:pt x="517" y="917"/>
                  </a:lnTo>
                  <a:lnTo>
                    <a:pt x="525" y="916"/>
                  </a:lnTo>
                  <a:lnTo>
                    <a:pt x="532" y="914"/>
                  </a:lnTo>
                  <a:lnTo>
                    <a:pt x="540" y="913"/>
                  </a:lnTo>
                  <a:lnTo>
                    <a:pt x="547" y="912"/>
                  </a:lnTo>
                  <a:lnTo>
                    <a:pt x="555" y="912"/>
                  </a:lnTo>
                  <a:lnTo>
                    <a:pt x="562" y="909"/>
                  </a:lnTo>
                  <a:lnTo>
                    <a:pt x="570" y="909"/>
                  </a:lnTo>
                  <a:lnTo>
                    <a:pt x="577" y="908"/>
                  </a:lnTo>
                  <a:lnTo>
                    <a:pt x="584" y="906"/>
                  </a:lnTo>
                  <a:lnTo>
                    <a:pt x="586" y="905"/>
                  </a:lnTo>
                  <a:lnTo>
                    <a:pt x="587" y="901"/>
                  </a:lnTo>
                  <a:lnTo>
                    <a:pt x="589" y="896"/>
                  </a:lnTo>
                  <a:lnTo>
                    <a:pt x="591" y="889"/>
                  </a:lnTo>
                  <a:lnTo>
                    <a:pt x="591" y="884"/>
                  </a:lnTo>
                  <a:lnTo>
                    <a:pt x="592" y="880"/>
                  </a:lnTo>
                  <a:lnTo>
                    <a:pt x="592" y="874"/>
                  </a:lnTo>
                  <a:lnTo>
                    <a:pt x="593" y="870"/>
                  </a:lnTo>
                  <a:lnTo>
                    <a:pt x="593" y="864"/>
                  </a:lnTo>
                  <a:lnTo>
                    <a:pt x="594" y="858"/>
                  </a:lnTo>
                  <a:lnTo>
                    <a:pt x="594" y="853"/>
                  </a:lnTo>
                  <a:lnTo>
                    <a:pt x="595" y="848"/>
                  </a:lnTo>
                  <a:lnTo>
                    <a:pt x="595" y="840"/>
                  </a:lnTo>
                  <a:lnTo>
                    <a:pt x="595" y="833"/>
                  </a:lnTo>
                  <a:lnTo>
                    <a:pt x="595" y="826"/>
                  </a:lnTo>
                  <a:lnTo>
                    <a:pt x="595" y="820"/>
                  </a:lnTo>
                  <a:lnTo>
                    <a:pt x="595" y="812"/>
                  </a:lnTo>
                  <a:lnTo>
                    <a:pt x="595" y="804"/>
                  </a:lnTo>
                  <a:lnTo>
                    <a:pt x="595" y="797"/>
                  </a:lnTo>
                  <a:lnTo>
                    <a:pt x="595" y="789"/>
                  </a:lnTo>
                  <a:lnTo>
                    <a:pt x="594" y="781"/>
                  </a:lnTo>
                  <a:lnTo>
                    <a:pt x="594" y="773"/>
                  </a:lnTo>
                  <a:lnTo>
                    <a:pt x="594" y="765"/>
                  </a:lnTo>
                  <a:lnTo>
                    <a:pt x="594" y="757"/>
                  </a:lnTo>
                  <a:lnTo>
                    <a:pt x="594" y="749"/>
                  </a:lnTo>
                  <a:lnTo>
                    <a:pt x="594" y="740"/>
                  </a:lnTo>
                  <a:lnTo>
                    <a:pt x="594" y="732"/>
                  </a:lnTo>
                  <a:lnTo>
                    <a:pt x="594" y="724"/>
                  </a:lnTo>
                  <a:lnTo>
                    <a:pt x="593" y="716"/>
                  </a:lnTo>
                  <a:lnTo>
                    <a:pt x="592" y="706"/>
                  </a:lnTo>
                  <a:lnTo>
                    <a:pt x="592" y="698"/>
                  </a:lnTo>
                  <a:lnTo>
                    <a:pt x="592" y="690"/>
                  </a:lnTo>
                  <a:lnTo>
                    <a:pt x="591" y="681"/>
                  </a:lnTo>
                  <a:lnTo>
                    <a:pt x="591" y="673"/>
                  </a:lnTo>
                  <a:lnTo>
                    <a:pt x="590" y="665"/>
                  </a:lnTo>
                  <a:lnTo>
                    <a:pt x="590" y="658"/>
                  </a:lnTo>
                  <a:lnTo>
                    <a:pt x="590" y="649"/>
                  </a:lnTo>
                  <a:lnTo>
                    <a:pt x="589" y="641"/>
                  </a:lnTo>
                  <a:lnTo>
                    <a:pt x="589" y="633"/>
                  </a:lnTo>
                  <a:lnTo>
                    <a:pt x="589" y="626"/>
                  </a:lnTo>
                  <a:lnTo>
                    <a:pt x="588" y="620"/>
                  </a:lnTo>
                  <a:lnTo>
                    <a:pt x="587" y="613"/>
                  </a:lnTo>
                  <a:lnTo>
                    <a:pt x="587" y="606"/>
                  </a:lnTo>
                  <a:lnTo>
                    <a:pt x="587" y="601"/>
                  </a:lnTo>
                  <a:lnTo>
                    <a:pt x="587" y="594"/>
                  </a:lnTo>
                  <a:lnTo>
                    <a:pt x="586" y="588"/>
                  </a:lnTo>
                  <a:lnTo>
                    <a:pt x="586" y="582"/>
                  </a:lnTo>
                  <a:lnTo>
                    <a:pt x="586" y="577"/>
                  </a:lnTo>
                  <a:lnTo>
                    <a:pt x="585" y="573"/>
                  </a:lnTo>
                  <a:lnTo>
                    <a:pt x="585" y="568"/>
                  </a:lnTo>
                  <a:lnTo>
                    <a:pt x="585" y="564"/>
                  </a:lnTo>
                  <a:lnTo>
                    <a:pt x="585" y="561"/>
                  </a:lnTo>
                  <a:lnTo>
                    <a:pt x="584" y="554"/>
                  </a:lnTo>
                  <a:lnTo>
                    <a:pt x="584" y="549"/>
                  </a:lnTo>
                  <a:lnTo>
                    <a:pt x="584" y="546"/>
                  </a:lnTo>
                  <a:lnTo>
                    <a:pt x="665" y="517"/>
                  </a:lnTo>
                  <a:lnTo>
                    <a:pt x="661" y="445"/>
                  </a:lnTo>
                  <a:lnTo>
                    <a:pt x="629" y="433"/>
                  </a:lnTo>
                  <a:lnTo>
                    <a:pt x="621" y="346"/>
                  </a:lnTo>
                  <a:lnTo>
                    <a:pt x="767" y="321"/>
                  </a:lnTo>
                  <a:lnTo>
                    <a:pt x="766" y="241"/>
                  </a:lnTo>
                  <a:lnTo>
                    <a:pt x="600" y="201"/>
                  </a:lnTo>
                  <a:lnTo>
                    <a:pt x="584" y="118"/>
                  </a:lnTo>
                  <a:lnTo>
                    <a:pt x="524" y="108"/>
                  </a:lnTo>
                  <a:lnTo>
                    <a:pt x="521" y="17"/>
                  </a:lnTo>
                  <a:lnTo>
                    <a:pt x="516" y="14"/>
                  </a:lnTo>
                  <a:lnTo>
                    <a:pt x="511" y="14"/>
                  </a:lnTo>
                  <a:lnTo>
                    <a:pt x="505" y="13"/>
                  </a:lnTo>
                  <a:lnTo>
                    <a:pt x="500" y="12"/>
                  </a:lnTo>
                  <a:lnTo>
                    <a:pt x="496" y="12"/>
                  </a:lnTo>
                  <a:lnTo>
                    <a:pt x="493" y="10"/>
                  </a:lnTo>
                  <a:lnTo>
                    <a:pt x="490" y="10"/>
                  </a:lnTo>
                  <a:lnTo>
                    <a:pt x="485" y="10"/>
                  </a:lnTo>
                  <a:lnTo>
                    <a:pt x="481" y="9"/>
                  </a:lnTo>
                  <a:lnTo>
                    <a:pt x="478" y="8"/>
                  </a:lnTo>
                  <a:lnTo>
                    <a:pt x="474" y="8"/>
                  </a:lnTo>
                  <a:lnTo>
                    <a:pt x="471" y="8"/>
                  </a:lnTo>
                  <a:lnTo>
                    <a:pt x="466" y="8"/>
                  </a:lnTo>
                  <a:lnTo>
                    <a:pt x="462" y="6"/>
                  </a:lnTo>
                  <a:lnTo>
                    <a:pt x="459" y="6"/>
                  </a:lnTo>
                  <a:lnTo>
                    <a:pt x="455" y="6"/>
                  </a:lnTo>
                  <a:lnTo>
                    <a:pt x="450" y="5"/>
                  </a:lnTo>
                  <a:lnTo>
                    <a:pt x="446" y="5"/>
                  </a:lnTo>
                  <a:lnTo>
                    <a:pt x="442" y="5"/>
                  </a:lnTo>
                  <a:lnTo>
                    <a:pt x="438" y="5"/>
                  </a:lnTo>
                  <a:lnTo>
                    <a:pt x="433" y="5"/>
                  </a:lnTo>
                  <a:lnTo>
                    <a:pt x="429" y="5"/>
                  </a:lnTo>
                  <a:lnTo>
                    <a:pt x="424" y="4"/>
                  </a:lnTo>
                  <a:lnTo>
                    <a:pt x="420" y="4"/>
                  </a:lnTo>
                  <a:lnTo>
                    <a:pt x="415" y="4"/>
                  </a:lnTo>
                  <a:lnTo>
                    <a:pt x="411" y="4"/>
                  </a:lnTo>
                  <a:lnTo>
                    <a:pt x="406" y="4"/>
                  </a:lnTo>
                  <a:lnTo>
                    <a:pt x="402" y="4"/>
                  </a:lnTo>
                  <a:lnTo>
                    <a:pt x="397" y="2"/>
                  </a:lnTo>
                  <a:lnTo>
                    <a:pt x="392" y="2"/>
                  </a:lnTo>
                  <a:lnTo>
                    <a:pt x="387" y="1"/>
                  </a:lnTo>
                  <a:lnTo>
                    <a:pt x="382" y="1"/>
                  </a:lnTo>
                  <a:lnTo>
                    <a:pt x="377" y="1"/>
                  </a:lnTo>
                  <a:lnTo>
                    <a:pt x="373" y="1"/>
                  </a:lnTo>
                  <a:lnTo>
                    <a:pt x="368" y="1"/>
                  </a:lnTo>
                  <a:lnTo>
                    <a:pt x="364" y="1"/>
                  </a:lnTo>
                  <a:lnTo>
                    <a:pt x="359" y="0"/>
                  </a:lnTo>
                  <a:lnTo>
                    <a:pt x="354" y="0"/>
                  </a:lnTo>
                  <a:lnTo>
                    <a:pt x="349" y="0"/>
                  </a:lnTo>
                  <a:lnTo>
                    <a:pt x="344" y="0"/>
                  </a:lnTo>
                  <a:lnTo>
                    <a:pt x="339" y="0"/>
                  </a:lnTo>
                  <a:lnTo>
                    <a:pt x="335" y="0"/>
                  </a:lnTo>
                  <a:lnTo>
                    <a:pt x="330" y="0"/>
                  </a:lnTo>
                  <a:lnTo>
                    <a:pt x="326" y="0"/>
                  </a:lnTo>
                  <a:lnTo>
                    <a:pt x="321" y="0"/>
                  </a:lnTo>
                  <a:lnTo>
                    <a:pt x="316" y="0"/>
                  </a:lnTo>
                  <a:lnTo>
                    <a:pt x="312" y="0"/>
                  </a:lnTo>
                  <a:lnTo>
                    <a:pt x="307" y="0"/>
                  </a:lnTo>
                  <a:lnTo>
                    <a:pt x="302" y="0"/>
                  </a:lnTo>
                  <a:lnTo>
                    <a:pt x="298" y="0"/>
                  </a:lnTo>
                  <a:lnTo>
                    <a:pt x="294" y="0"/>
                  </a:lnTo>
                  <a:lnTo>
                    <a:pt x="290" y="0"/>
                  </a:lnTo>
                  <a:lnTo>
                    <a:pt x="286" y="0"/>
                  </a:lnTo>
                  <a:lnTo>
                    <a:pt x="282" y="0"/>
                  </a:lnTo>
                  <a:lnTo>
                    <a:pt x="277" y="0"/>
                  </a:lnTo>
                  <a:lnTo>
                    <a:pt x="273" y="0"/>
                  </a:lnTo>
                  <a:lnTo>
                    <a:pt x="270" y="0"/>
                  </a:lnTo>
                  <a:lnTo>
                    <a:pt x="266" y="0"/>
                  </a:lnTo>
                  <a:lnTo>
                    <a:pt x="262" y="0"/>
                  </a:lnTo>
                  <a:lnTo>
                    <a:pt x="259" y="0"/>
                  </a:lnTo>
                  <a:lnTo>
                    <a:pt x="254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1" y="0"/>
                  </a:lnTo>
                  <a:lnTo>
                    <a:pt x="237" y="0"/>
                  </a:lnTo>
                  <a:lnTo>
                    <a:pt x="233" y="0"/>
                  </a:lnTo>
                  <a:lnTo>
                    <a:pt x="228" y="0"/>
                  </a:lnTo>
                  <a:lnTo>
                    <a:pt x="225" y="0"/>
                  </a:lnTo>
                  <a:lnTo>
                    <a:pt x="220" y="0"/>
                  </a:lnTo>
                  <a:lnTo>
                    <a:pt x="216" y="0"/>
                  </a:lnTo>
                  <a:lnTo>
                    <a:pt x="212" y="0"/>
                  </a:lnTo>
                  <a:lnTo>
                    <a:pt x="209" y="0"/>
                  </a:lnTo>
                  <a:lnTo>
                    <a:pt x="205" y="0"/>
                  </a:lnTo>
                  <a:lnTo>
                    <a:pt x="201" y="0"/>
                  </a:lnTo>
                  <a:lnTo>
                    <a:pt x="197" y="0"/>
                  </a:lnTo>
                  <a:lnTo>
                    <a:pt x="194" y="1"/>
                  </a:lnTo>
                  <a:lnTo>
                    <a:pt x="190" y="1"/>
                  </a:lnTo>
                  <a:lnTo>
                    <a:pt x="186" y="1"/>
                  </a:lnTo>
                  <a:lnTo>
                    <a:pt x="182" y="1"/>
                  </a:lnTo>
                  <a:lnTo>
                    <a:pt x="179" y="1"/>
                  </a:lnTo>
                  <a:lnTo>
                    <a:pt x="175" y="1"/>
                  </a:lnTo>
                  <a:lnTo>
                    <a:pt x="171" y="1"/>
                  </a:lnTo>
                  <a:lnTo>
                    <a:pt x="168" y="1"/>
                  </a:lnTo>
                  <a:lnTo>
                    <a:pt x="164" y="2"/>
                  </a:lnTo>
                  <a:lnTo>
                    <a:pt x="161" y="2"/>
                  </a:lnTo>
                  <a:lnTo>
                    <a:pt x="157" y="2"/>
                  </a:lnTo>
                  <a:lnTo>
                    <a:pt x="154" y="2"/>
                  </a:lnTo>
                  <a:lnTo>
                    <a:pt x="151" y="4"/>
                  </a:lnTo>
                  <a:lnTo>
                    <a:pt x="147" y="4"/>
                  </a:lnTo>
                  <a:lnTo>
                    <a:pt x="143" y="4"/>
                  </a:lnTo>
                  <a:lnTo>
                    <a:pt x="140" y="4"/>
                  </a:lnTo>
                  <a:lnTo>
                    <a:pt x="137" y="5"/>
                  </a:lnTo>
                  <a:lnTo>
                    <a:pt x="133" y="5"/>
                  </a:lnTo>
                  <a:lnTo>
                    <a:pt x="129" y="5"/>
                  </a:lnTo>
                  <a:lnTo>
                    <a:pt x="125" y="5"/>
                  </a:lnTo>
                  <a:lnTo>
                    <a:pt x="122" y="5"/>
                  </a:lnTo>
                  <a:lnTo>
                    <a:pt x="118" y="5"/>
                  </a:lnTo>
                  <a:lnTo>
                    <a:pt x="114" y="6"/>
                  </a:lnTo>
                  <a:lnTo>
                    <a:pt x="110" y="6"/>
                  </a:lnTo>
                  <a:lnTo>
                    <a:pt x="107" y="6"/>
                  </a:lnTo>
                  <a:lnTo>
                    <a:pt x="103" y="6"/>
                  </a:lnTo>
                  <a:lnTo>
                    <a:pt x="99" y="6"/>
                  </a:lnTo>
                  <a:lnTo>
                    <a:pt x="95" y="6"/>
                  </a:lnTo>
                  <a:lnTo>
                    <a:pt x="92" y="8"/>
                  </a:lnTo>
                  <a:lnTo>
                    <a:pt x="88" y="8"/>
                  </a:lnTo>
                  <a:lnTo>
                    <a:pt x="84" y="8"/>
                  </a:lnTo>
                  <a:lnTo>
                    <a:pt x="80" y="9"/>
                  </a:lnTo>
                  <a:lnTo>
                    <a:pt x="77" y="10"/>
                  </a:lnTo>
                  <a:lnTo>
                    <a:pt x="72" y="10"/>
                  </a:lnTo>
                  <a:lnTo>
                    <a:pt x="68" y="10"/>
                  </a:lnTo>
                  <a:lnTo>
                    <a:pt x="64" y="12"/>
                  </a:lnTo>
                  <a:lnTo>
                    <a:pt x="60" y="12"/>
                  </a:lnTo>
                  <a:lnTo>
                    <a:pt x="55" y="12"/>
                  </a:lnTo>
                  <a:lnTo>
                    <a:pt x="51" y="13"/>
                  </a:lnTo>
                  <a:lnTo>
                    <a:pt x="46" y="13"/>
                  </a:lnTo>
                  <a:lnTo>
                    <a:pt x="43" y="14"/>
                  </a:lnTo>
                  <a:lnTo>
                    <a:pt x="38" y="14"/>
                  </a:lnTo>
                  <a:lnTo>
                    <a:pt x="33" y="14"/>
                  </a:lnTo>
                  <a:lnTo>
                    <a:pt x="29" y="16"/>
                  </a:lnTo>
                  <a:lnTo>
                    <a:pt x="24" y="17"/>
                  </a:lnTo>
                  <a:lnTo>
                    <a:pt x="19" y="17"/>
                  </a:lnTo>
                  <a:lnTo>
                    <a:pt x="15" y="17"/>
                  </a:lnTo>
                  <a:lnTo>
                    <a:pt x="10" y="18"/>
                  </a:lnTo>
                  <a:lnTo>
                    <a:pt x="6" y="2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71" name="Freeform 31"/>
            <p:cNvSpPr>
              <a:spLocks/>
            </p:cNvSpPr>
            <p:nvPr/>
          </p:nvSpPr>
          <p:spPr bwMode="auto">
            <a:xfrm>
              <a:off x="4118" y="3340"/>
              <a:ext cx="81" cy="209"/>
            </a:xfrm>
            <a:custGeom>
              <a:avLst/>
              <a:gdLst>
                <a:gd name="T0" fmla="*/ 40 w 245"/>
                <a:gd name="T1" fmla="*/ 108 h 836"/>
                <a:gd name="T2" fmla="*/ 201 w 245"/>
                <a:gd name="T3" fmla="*/ 154 h 836"/>
                <a:gd name="T4" fmla="*/ 209 w 245"/>
                <a:gd name="T5" fmla="*/ 194 h 836"/>
                <a:gd name="T6" fmla="*/ 213 w 245"/>
                <a:gd name="T7" fmla="*/ 228 h 836"/>
                <a:gd name="T8" fmla="*/ 155 w 245"/>
                <a:gd name="T9" fmla="*/ 292 h 836"/>
                <a:gd name="T10" fmla="*/ 155 w 245"/>
                <a:gd name="T11" fmla="*/ 356 h 836"/>
                <a:gd name="T12" fmla="*/ 245 w 245"/>
                <a:gd name="T13" fmla="*/ 365 h 836"/>
                <a:gd name="T14" fmla="*/ 243 w 245"/>
                <a:gd name="T15" fmla="*/ 454 h 836"/>
                <a:gd name="T16" fmla="*/ 89 w 245"/>
                <a:gd name="T17" fmla="*/ 478 h 836"/>
                <a:gd name="T18" fmla="*/ 91 w 245"/>
                <a:gd name="T19" fmla="*/ 553 h 836"/>
                <a:gd name="T20" fmla="*/ 87 w 245"/>
                <a:gd name="T21" fmla="*/ 748 h 836"/>
                <a:gd name="T22" fmla="*/ 70 w 245"/>
                <a:gd name="T23" fmla="*/ 745 h 836"/>
                <a:gd name="T24" fmla="*/ 131 w 245"/>
                <a:gd name="T25" fmla="*/ 753 h 836"/>
                <a:gd name="T26" fmla="*/ 138 w 245"/>
                <a:gd name="T27" fmla="*/ 836 h 836"/>
                <a:gd name="T28" fmla="*/ 37 w 245"/>
                <a:gd name="T29" fmla="*/ 817 h 836"/>
                <a:gd name="T30" fmla="*/ 34 w 245"/>
                <a:gd name="T31" fmla="*/ 738 h 836"/>
                <a:gd name="T32" fmla="*/ 8 w 245"/>
                <a:gd name="T33" fmla="*/ 738 h 836"/>
                <a:gd name="T34" fmla="*/ 1 w 245"/>
                <a:gd name="T35" fmla="*/ 460 h 836"/>
                <a:gd name="T36" fmla="*/ 37 w 245"/>
                <a:gd name="T37" fmla="*/ 434 h 836"/>
                <a:gd name="T38" fmla="*/ 89 w 245"/>
                <a:gd name="T39" fmla="*/ 433 h 836"/>
                <a:gd name="T40" fmla="*/ 83 w 245"/>
                <a:gd name="T41" fmla="*/ 361 h 836"/>
                <a:gd name="T42" fmla="*/ 31 w 245"/>
                <a:gd name="T43" fmla="*/ 348 h 836"/>
                <a:gd name="T44" fmla="*/ 29 w 245"/>
                <a:gd name="T45" fmla="*/ 274 h 836"/>
                <a:gd name="T46" fmla="*/ 136 w 245"/>
                <a:gd name="T47" fmla="*/ 230 h 836"/>
                <a:gd name="T48" fmla="*/ 125 w 245"/>
                <a:gd name="T49" fmla="*/ 152 h 836"/>
                <a:gd name="T50" fmla="*/ 0 w 245"/>
                <a:gd name="T51" fmla="*/ 122 h 836"/>
                <a:gd name="T52" fmla="*/ 0 w 245"/>
                <a:gd name="T53" fmla="*/ 0 h 836"/>
                <a:gd name="T54" fmla="*/ 42 w 245"/>
                <a:gd name="T55" fmla="*/ 4 h 836"/>
                <a:gd name="T56" fmla="*/ 40 w 245"/>
                <a:gd name="T57" fmla="*/ 108 h 836"/>
                <a:gd name="T58" fmla="*/ 40 w 245"/>
                <a:gd name="T59" fmla="*/ 108 h 8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5"/>
                <a:gd name="T91" fmla="*/ 0 h 836"/>
                <a:gd name="T92" fmla="*/ 245 w 245"/>
                <a:gd name="T93" fmla="*/ 836 h 8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5" h="836">
                  <a:moveTo>
                    <a:pt x="40" y="108"/>
                  </a:moveTo>
                  <a:lnTo>
                    <a:pt x="201" y="154"/>
                  </a:lnTo>
                  <a:lnTo>
                    <a:pt x="209" y="194"/>
                  </a:lnTo>
                  <a:lnTo>
                    <a:pt x="213" y="228"/>
                  </a:lnTo>
                  <a:lnTo>
                    <a:pt x="155" y="292"/>
                  </a:lnTo>
                  <a:lnTo>
                    <a:pt x="155" y="356"/>
                  </a:lnTo>
                  <a:lnTo>
                    <a:pt x="245" y="365"/>
                  </a:lnTo>
                  <a:lnTo>
                    <a:pt x="243" y="454"/>
                  </a:lnTo>
                  <a:lnTo>
                    <a:pt x="89" y="478"/>
                  </a:lnTo>
                  <a:lnTo>
                    <a:pt x="91" y="553"/>
                  </a:lnTo>
                  <a:lnTo>
                    <a:pt x="87" y="748"/>
                  </a:lnTo>
                  <a:lnTo>
                    <a:pt x="70" y="745"/>
                  </a:lnTo>
                  <a:lnTo>
                    <a:pt x="131" y="753"/>
                  </a:lnTo>
                  <a:lnTo>
                    <a:pt x="138" y="836"/>
                  </a:lnTo>
                  <a:lnTo>
                    <a:pt x="37" y="817"/>
                  </a:lnTo>
                  <a:lnTo>
                    <a:pt x="34" y="738"/>
                  </a:lnTo>
                  <a:lnTo>
                    <a:pt x="8" y="738"/>
                  </a:lnTo>
                  <a:lnTo>
                    <a:pt x="1" y="460"/>
                  </a:lnTo>
                  <a:lnTo>
                    <a:pt x="37" y="434"/>
                  </a:lnTo>
                  <a:lnTo>
                    <a:pt x="89" y="433"/>
                  </a:lnTo>
                  <a:lnTo>
                    <a:pt x="83" y="361"/>
                  </a:lnTo>
                  <a:lnTo>
                    <a:pt x="31" y="348"/>
                  </a:lnTo>
                  <a:lnTo>
                    <a:pt x="29" y="274"/>
                  </a:lnTo>
                  <a:lnTo>
                    <a:pt x="136" y="230"/>
                  </a:lnTo>
                  <a:lnTo>
                    <a:pt x="125" y="152"/>
                  </a:lnTo>
                  <a:lnTo>
                    <a:pt x="0" y="122"/>
                  </a:lnTo>
                  <a:lnTo>
                    <a:pt x="0" y="0"/>
                  </a:lnTo>
                  <a:lnTo>
                    <a:pt x="42" y="4"/>
                  </a:lnTo>
                  <a:lnTo>
                    <a:pt x="40" y="108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72" name="Freeform 32"/>
            <p:cNvSpPr>
              <a:spLocks/>
            </p:cNvSpPr>
            <p:nvPr/>
          </p:nvSpPr>
          <p:spPr bwMode="auto">
            <a:xfrm>
              <a:off x="4229" y="3321"/>
              <a:ext cx="76" cy="304"/>
            </a:xfrm>
            <a:custGeom>
              <a:avLst/>
              <a:gdLst>
                <a:gd name="T0" fmla="*/ 55 w 228"/>
                <a:gd name="T1" fmla="*/ 80 h 1216"/>
                <a:gd name="T2" fmla="*/ 93 w 228"/>
                <a:gd name="T3" fmla="*/ 100 h 1216"/>
                <a:gd name="T4" fmla="*/ 137 w 228"/>
                <a:gd name="T5" fmla="*/ 197 h 1216"/>
                <a:gd name="T6" fmla="*/ 166 w 228"/>
                <a:gd name="T7" fmla="*/ 203 h 1216"/>
                <a:gd name="T8" fmla="*/ 196 w 228"/>
                <a:gd name="T9" fmla="*/ 205 h 1216"/>
                <a:gd name="T10" fmla="*/ 224 w 228"/>
                <a:gd name="T11" fmla="*/ 215 h 1216"/>
                <a:gd name="T12" fmla="*/ 228 w 228"/>
                <a:gd name="T13" fmla="*/ 255 h 1216"/>
                <a:gd name="T14" fmla="*/ 228 w 228"/>
                <a:gd name="T15" fmla="*/ 297 h 1216"/>
                <a:gd name="T16" fmla="*/ 197 w 228"/>
                <a:gd name="T17" fmla="*/ 319 h 1216"/>
                <a:gd name="T18" fmla="*/ 170 w 228"/>
                <a:gd name="T19" fmla="*/ 325 h 1216"/>
                <a:gd name="T20" fmla="*/ 142 w 228"/>
                <a:gd name="T21" fmla="*/ 337 h 1216"/>
                <a:gd name="T22" fmla="*/ 134 w 228"/>
                <a:gd name="T23" fmla="*/ 371 h 1216"/>
                <a:gd name="T24" fmla="*/ 137 w 228"/>
                <a:gd name="T25" fmla="*/ 411 h 1216"/>
                <a:gd name="T26" fmla="*/ 138 w 228"/>
                <a:gd name="T27" fmla="*/ 452 h 1216"/>
                <a:gd name="T28" fmla="*/ 138 w 228"/>
                <a:gd name="T29" fmla="*/ 485 h 1216"/>
                <a:gd name="T30" fmla="*/ 82 w 228"/>
                <a:gd name="T31" fmla="*/ 564 h 1216"/>
                <a:gd name="T32" fmla="*/ 82 w 228"/>
                <a:gd name="T33" fmla="*/ 603 h 1216"/>
                <a:gd name="T34" fmla="*/ 82 w 228"/>
                <a:gd name="T35" fmla="*/ 641 h 1216"/>
                <a:gd name="T36" fmla="*/ 82 w 228"/>
                <a:gd name="T37" fmla="*/ 677 h 1216"/>
                <a:gd name="T38" fmla="*/ 82 w 228"/>
                <a:gd name="T39" fmla="*/ 712 h 1216"/>
                <a:gd name="T40" fmla="*/ 84 w 228"/>
                <a:gd name="T41" fmla="*/ 745 h 1216"/>
                <a:gd name="T42" fmla="*/ 85 w 228"/>
                <a:gd name="T43" fmla="*/ 780 h 1216"/>
                <a:gd name="T44" fmla="*/ 87 w 228"/>
                <a:gd name="T45" fmla="*/ 815 h 1216"/>
                <a:gd name="T46" fmla="*/ 94 w 228"/>
                <a:gd name="T47" fmla="*/ 861 h 1216"/>
                <a:gd name="T48" fmla="*/ 100 w 228"/>
                <a:gd name="T49" fmla="*/ 911 h 1216"/>
                <a:gd name="T50" fmla="*/ 102 w 228"/>
                <a:gd name="T51" fmla="*/ 960 h 1216"/>
                <a:gd name="T52" fmla="*/ 101 w 228"/>
                <a:gd name="T53" fmla="*/ 1009 h 1216"/>
                <a:gd name="T54" fmla="*/ 96 w 228"/>
                <a:gd name="T55" fmla="*/ 1057 h 1216"/>
                <a:gd name="T56" fmla="*/ 88 w 228"/>
                <a:gd name="T57" fmla="*/ 1105 h 1216"/>
                <a:gd name="T58" fmla="*/ 77 w 228"/>
                <a:gd name="T59" fmla="*/ 1155 h 1216"/>
                <a:gd name="T60" fmla="*/ 64 w 228"/>
                <a:gd name="T61" fmla="*/ 1203 h 1216"/>
                <a:gd name="T62" fmla="*/ 35 w 228"/>
                <a:gd name="T63" fmla="*/ 1213 h 1216"/>
                <a:gd name="T64" fmla="*/ 37 w 228"/>
                <a:gd name="T65" fmla="*/ 1181 h 1216"/>
                <a:gd name="T66" fmla="*/ 45 w 228"/>
                <a:gd name="T67" fmla="*/ 1144 h 1216"/>
                <a:gd name="T68" fmla="*/ 52 w 228"/>
                <a:gd name="T69" fmla="*/ 1105 h 1216"/>
                <a:gd name="T70" fmla="*/ 59 w 228"/>
                <a:gd name="T71" fmla="*/ 1065 h 1216"/>
                <a:gd name="T72" fmla="*/ 65 w 228"/>
                <a:gd name="T73" fmla="*/ 1025 h 1216"/>
                <a:gd name="T74" fmla="*/ 67 w 228"/>
                <a:gd name="T75" fmla="*/ 985 h 1216"/>
                <a:gd name="T76" fmla="*/ 65 w 228"/>
                <a:gd name="T77" fmla="*/ 949 h 1216"/>
                <a:gd name="T78" fmla="*/ 55 w 228"/>
                <a:gd name="T79" fmla="*/ 908 h 1216"/>
                <a:gd name="T80" fmla="*/ 49 w 228"/>
                <a:gd name="T81" fmla="*/ 861 h 1216"/>
                <a:gd name="T82" fmla="*/ 44 w 228"/>
                <a:gd name="T83" fmla="*/ 812 h 1216"/>
                <a:gd name="T84" fmla="*/ 40 w 228"/>
                <a:gd name="T85" fmla="*/ 764 h 1216"/>
                <a:gd name="T86" fmla="*/ 36 w 228"/>
                <a:gd name="T87" fmla="*/ 717 h 1216"/>
                <a:gd name="T88" fmla="*/ 34 w 228"/>
                <a:gd name="T89" fmla="*/ 668 h 1216"/>
                <a:gd name="T90" fmla="*/ 34 w 228"/>
                <a:gd name="T91" fmla="*/ 621 h 1216"/>
                <a:gd name="T92" fmla="*/ 36 w 228"/>
                <a:gd name="T93" fmla="*/ 576 h 1216"/>
                <a:gd name="T94" fmla="*/ 42 w 228"/>
                <a:gd name="T95" fmla="*/ 532 h 1216"/>
                <a:gd name="T96" fmla="*/ 105 w 228"/>
                <a:gd name="T97" fmla="*/ 331 h 1216"/>
                <a:gd name="T98" fmla="*/ 130 w 228"/>
                <a:gd name="T99" fmla="*/ 320 h 1216"/>
                <a:gd name="T100" fmla="*/ 161 w 228"/>
                <a:gd name="T101" fmla="*/ 315 h 1216"/>
                <a:gd name="T102" fmla="*/ 176 w 228"/>
                <a:gd name="T103" fmla="*/ 296 h 1216"/>
                <a:gd name="T104" fmla="*/ 172 w 228"/>
                <a:gd name="T105" fmla="*/ 249 h 1216"/>
                <a:gd name="T106" fmla="*/ 150 w 228"/>
                <a:gd name="T107" fmla="*/ 221 h 1216"/>
                <a:gd name="T108" fmla="*/ 113 w 228"/>
                <a:gd name="T109" fmla="*/ 211 h 1216"/>
                <a:gd name="T110" fmla="*/ 87 w 228"/>
                <a:gd name="T111" fmla="*/ 201 h 1216"/>
                <a:gd name="T112" fmla="*/ 54 w 228"/>
                <a:gd name="T113" fmla="*/ 115 h 1216"/>
                <a:gd name="T114" fmla="*/ 22 w 228"/>
                <a:gd name="T115" fmla="*/ 93 h 1216"/>
                <a:gd name="T116" fmla="*/ 2 w 228"/>
                <a:gd name="T117" fmla="*/ 7 h 12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8"/>
                <a:gd name="T178" fmla="*/ 0 h 1216"/>
                <a:gd name="T179" fmla="*/ 228 w 228"/>
                <a:gd name="T180" fmla="*/ 1216 h 12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8" h="1216">
                  <a:moveTo>
                    <a:pt x="16" y="0"/>
                  </a:moveTo>
                  <a:lnTo>
                    <a:pt x="22" y="60"/>
                  </a:lnTo>
                  <a:lnTo>
                    <a:pt x="27" y="64"/>
                  </a:lnTo>
                  <a:lnTo>
                    <a:pt x="32" y="67"/>
                  </a:lnTo>
                  <a:lnTo>
                    <a:pt x="38" y="71"/>
                  </a:lnTo>
                  <a:lnTo>
                    <a:pt x="44" y="75"/>
                  </a:lnTo>
                  <a:lnTo>
                    <a:pt x="49" y="77"/>
                  </a:lnTo>
                  <a:lnTo>
                    <a:pt x="55" y="80"/>
                  </a:lnTo>
                  <a:lnTo>
                    <a:pt x="60" y="83"/>
                  </a:lnTo>
                  <a:lnTo>
                    <a:pt x="66" y="85"/>
                  </a:lnTo>
                  <a:lnTo>
                    <a:pt x="70" y="88"/>
                  </a:lnTo>
                  <a:lnTo>
                    <a:pt x="75" y="91"/>
                  </a:lnTo>
                  <a:lnTo>
                    <a:pt x="80" y="92"/>
                  </a:lnTo>
                  <a:lnTo>
                    <a:pt x="85" y="95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7" y="104"/>
                  </a:lnTo>
                  <a:lnTo>
                    <a:pt x="101" y="107"/>
                  </a:lnTo>
                  <a:lnTo>
                    <a:pt x="115" y="187"/>
                  </a:lnTo>
                  <a:lnTo>
                    <a:pt x="121" y="191"/>
                  </a:lnTo>
                  <a:lnTo>
                    <a:pt x="127" y="193"/>
                  </a:lnTo>
                  <a:lnTo>
                    <a:pt x="130" y="195"/>
                  </a:lnTo>
                  <a:lnTo>
                    <a:pt x="134" y="196"/>
                  </a:lnTo>
                  <a:lnTo>
                    <a:pt x="137" y="197"/>
                  </a:lnTo>
                  <a:lnTo>
                    <a:pt x="141" y="199"/>
                  </a:lnTo>
                  <a:lnTo>
                    <a:pt x="144" y="199"/>
                  </a:lnTo>
                  <a:lnTo>
                    <a:pt x="148" y="199"/>
                  </a:lnTo>
                  <a:lnTo>
                    <a:pt x="151" y="200"/>
                  </a:lnTo>
                  <a:lnTo>
                    <a:pt x="155" y="201"/>
                  </a:lnTo>
                  <a:lnTo>
                    <a:pt x="158" y="201"/>
                  </a:lnTo>
                  <a:lnTo>
                    <a:pt x="162" y="201"/>
                  </a:lnTo>
                  <a:lnTo>
                    <a:pt x="166" y="203"/>
                  </a:lnTo>
                  <a:lnTo>
                    <a:pt x="170" y="203"/>
                  </a:lnTo>
                  <a:lnTo>
                    <a:pt x="173" y="203"/>
                  </a:lnTo>
                  <a:lnTo>
                    <a:pt x="177" y="203"/>
                  </a:lnTo>
                  <a:lnTo>
                    <a:pt x="181" y="203"/>
                  </a:lnTo>
                  <a:lnTo>
                    <a:pt x="185" y="204"/>
                  </a:lnTo>
                  <a:lnTo>
                    <a:pt x="188" y="204"/>
                  </a:lnTo>
                  <a:lnTo>
                    <a:pt x="192" y="204"/>
                  </a:lnTo>
                  <a:lnTo>
                    <a:pt x="196" y="205"/>
                  </a:lnTo>
                  <a:lnTo>
                    <a:pt x="200" y="207"/>
                  </a:lnTo>
                  <a:lnTo>
                    <a:pt x="203" y="207"/>
                  </a:lnTo>
                  <a:lnTo>
                    <a:pt x="207" y="208"/>
                  </a:lnTo>
                  <a:lnTo>
                    <a:pt x="210" y="208"/>
                  </a:lnTo>
                  <a:lnTo>
                    <a:pt x="214" y="209"/>
                  </a:lnTo>
                  <a:lnTo>
                    <a:pt x="217" y="211"/>
                  </a:lnTo>
                  <a:lnTo>
                    <a:pt x="221" y="212"/>
                  </a:lnTo>
                  <a:lnTo>
                    <a:pt x="224" y="215"/>
                  </a:lnTo>
                  <a:lnTo>
                    <a:pt x="228" y="217"/>
                  </a:lnTo>
                  <a:lnTo>
                    <a:pt x="228" y="221"/>
                  </a:lnTo>
                  <a:lnTo>
                    <a:pt x="228" y="227"/>
                  </a:lnTo>
                  <a:lnTo>
                    <a:pt x="228" y="232"/>
                  </a:lnTo>
                  <a:lnTo>
                    <a:pt x="228" y="237"/>
                  </a:lnTo>
                  <a:lnTo>
                    <a:pt x="228" y="243"/>
                  </a:lnTo>
                  <a:lnTo>
                    <a:pt x="228" y="249"/>
                  </a:lnTo>
                  <a:lnTo>
                    <a:pt x="228" y="255"/>
                  </a:lnTo>
                  <a:lnTo>
                    <a:pt x="228" y="260"/>
                  </a:lnTo>
                  <a:lnTo>
                    <a:pt x="228" y="265"/>
                  </a:lnTo>
                  <a:lnTo>
                    <a:pt x="228" y="271"/>
                  </a:lnTo>
                  <a:lnTo>
                    <a:pt x="228" y="276"/>
                  </a:lnTo>
                  <a:lnTo>
                    <a:pt x="228" y="281"/>
                  </a:lnTo>
                  <a:lnTo>
                    <a:pt x="228" y="287"/>
                  </a:lnTo>
                  <a:lnTo>
                    <a:pt x="228" y="292"/>
                  </a:lnTo>
                  <a:lnTo>
                    <a:pt x="228" y="297"/>
                  </a:lnTo>
                  <a:lnTo>
                    <a:pt x="228" y="303"/>
                  </a:lnTo>
                  <a:lnTo>
                    <a:pt x="224" y="307"/>
                  </a:lnTo>
                  <a:lnTo>
                    <a:pt x="221" y="309"/>
                  </a:lnTo>
                  <a:lnTo>
                    <a:pt x="216" y="312"/>
                  </a:lnTo>
                  <a:lnTo>
                    <a:pt x="211" y="315"/>
                  </a:lnTo>
                  <a:lnTo>
                    <a:pt x="206" y="316"/>
                  </a:lnTo>
                  <a:lnTo>
                    <a:pt x="200" y="319"/>
                  </a:lnTo>
                  <a:lnTo>
                    <a:pt x="197" y="319"/>
                  </a:lnTo>
                  <a:lnTo>
                    <a:pt x="194" y="320"/>
                  </a:lnTo>
                  <a:lnTo>
                    <a:pt x="191" y="320"/>
                  </a:lnTo>
                  <a:lnTo>
                    <a:pt x="188" y="321"/>
                  </a:lnTo>
                  <a:lnTo>
                    <a:pt x="184" y="321"/>
                  </a:lnTo>
                  <a:lnTo>
                    <a:pt x="181" y="323"/>
                  </a:lnTo>
                  <a:lnTo>
                    <a:pt x="177" y="323"/>
                  </a:lnTo>
                  <a:lnTo>
                    <a:pt x="174" y="325"/>
                  </a:lnTo>
                  <a:lnTo>
                    <a:pt x="170" y="325"/>
                  </a:lnTo>
                  <a:lnTo>
                    <a:pt x="167" y="327"/>
                  </a:lnTo>
                  <a:lnTo>
                    <a:pt x="163" y="328"/>
                  </a:lnTo>
                  <a:lnTo>
                    <a:pt x="160" y="331"/>
                  </a:lnTo>
                  <a:lnTo>
                    <a:pt x="156" y="331"/>
                  </a:lnTo>
                  <a:lnTo>
                    <a:pt x="152" y="332"/>
                  </a:lnTo>
                  <a:lnTo>
                    <a:pt x="149" y="333"/>
                  </a:lnTo>
                  <a:lnTo>
                    <a:pt x="145" y="336"/>
                  </a:lnTo>
                  <a:lnTo>
                    <a:pt x="142" y="337"/>
                  </a:lnTo>
                  <a:lnTo>
                    <a:pt x="138" y="340"/>
                  </a:lnTo>
                  <a:lnTo>
                    <a:pt x="134" y="341"/>
                  </a:lnTo>
                  <a:lnTo>
                    <a:pt x="131" y="345"/>
                  </a:lnTo>
                  <a:lnTo>
                    <a:pt x="132" y="351"/>
                  </a:lnTo>
                  <a:lnTo>
                    <a:pt x="133" y="359"/>
                  </a:lnTo>
                  <a:lnTo>
                    <a:pt x="133" y="361"/>
                  </a:lnTo>
                  <a:lnTo>
                    <a:pt x="134" y="367"/>
                  </a:lnTo>
                  <a:lnTo>
                    <a:pt x="134" y="371"/>
                  </a:lnTo>
                  <a:lnTo>
                    <a:pt x="135" y="376"/>
                  </a:lnTo>
                  <a:lnTo>
                    <a:pt x="135" y="380"/>
                  </a:lnTo>
                  <a:lnTo>
                    <a:pt x="135" y="385"/>
                  </a:lnTo>
                  <a:lnTo>
                    <a:pt x="135" y="391"/>
                  </a:lnTo>
                  <a:lnTo>
                    <a:pt x="136" y="395"/>
                  </a:lnTo>
                  <a:lnTo>
                    <a:pt x="136" y="400"/>
                  </a:lnTo>
                  <a:lnTo>
                    <a:pt x="137" y="405"/>
                  </a:lnTo>
                  <a:lnTo>
                    <a:pt x="137" y="411"/>
                  </a:lnTo>
                  <a:lnTo>
                    <a:pt x="138" y="417"/>
                  </a:lnTo>
                  <a:lnTo>
                    <a:pt x="138" y="421"/>
                  </a:lnTo>
                  <a:lnTo>
                    <a:pt x="138" y="427"/>
                  </a:lnTo>
                  <a:lnTo>
                    <a:pt x="138" y="432"/>
                  </a:lnTo>
                  <a:lnTo>
                    <a:pt x="138" y="437"/>
                  </a:lnTo>
                  <a:lnTo>
                    <a:pt x="138" y="443"/>
                  </a:lnTo>
                  <a:lnTo>
                    <a:pt x="138" y="447"/>
                  </a:lnTo>
                  <a:lnTo>
                    <a:pt x="138" y="452"/>
                  </a:lnTo>
                  <a:lnTo>
                    <a:pt x="138" y="457"/>
                  </a:lnTo>
                  <a:lnTo>
                    <a:pt x="138" y="460"/>
                  </a:lnTo>
                  <a:lnTo>
                    <a:pt x="138" y="465"/>
                  </a:lnTo>
                  <a:lnTo>
                    <a:pt x="138" y="469"/>
                  </a:lnTo>
                  <a:lnTo>
                    <a:pt x="138" y="473"/>
                  </a:lnTo>
                  <a:lnTo>
                    <a:pt x="138" y="477"/>
                  </a:lnTo>
                  <a:lnTo>
                    <a:pt x="138" y="481"/>
                  </a:lnTo>
                  <a:lnTo>
                    <a:pt x="138" y="485"/>
                  </a:lnTo>
                  <a:lnTo>
                    <a:pt x="138" y="489"/>
                  </a:lnTo>
                  <a:lnTo>
                    <a:pt x="82" y="532"/>
                  </a:lnTo>
                  <a:lnTo>
                    <a:pt x="82" y="537"/>
                  </a:lnTo>
                  <a:lnTo>
                    <a:pt x="82" y="543"/>
                  </a:lnTo>
                  <a:lnTo>
                    <a:pt x="82" y="548"/>
                  </a:lnTo>
                  <a:lnTo>
                    <a:pt x="82" y="553"/>
                  </a:lnTo>
                  <a:lnTo>
                    <a:pt x="82" y="557"/>
                  </a:lnTo>
                  <a:lnTo>
                    <a:pt x="82" y="564"/>
                  </a:lnTo>
                  <a:lnTo>
                    <a:pt x="82" y="568"/>
                  </a:lnTo>
                  <a:lnTo>
                    <a:pt x="82" y="575"/>
                  </a:lnTo>
                  <a:lnTo>
                    <a:pt x="82" y="579"/>
                  </a:lnTo>
                  <a:lnTo>
                    <a:pt x="82" y="584"/>
                  </a:lnTo>
                  <a:lnTo>
                    <a:pt x="82" y="588"/>
                  </a:lnTo>
                  <a:lnTo>
                    <a:pt x="82" y="593"/>
                  </a:lnTo>
                  <a:lnTo>
                    <a:pt x="82" y="597"/>
                  </a:lnTo>
                  <a:lnTo>
                    <a:pt x="82" y="603"/>
                  </a:lnTo>
                  <a:lnTo>
                    <a:pt x="82" y="608"/>
                  </a:lnTo>
                  <a:lnTo>
                    <a:pt x="82" y="613"/>
                  </a:lnTo>
                  <a:lnTo>
                    <a:pt x="82" y="617"/>
                  </a:lnTo>
                  <a:lnTo>
                    <a:pt x="82" y="623"/>
                  </a:lnTo>
                  <a:lnTo>
                    <a:pt x="82" y="627"/>
                  </a:lnTo>
                  <a:lnTo>
                    <a:pt x="82" y="632"/>
                  </a:lnTo>
                  <a:lnTo>
                    <a:pt x="82" y="636"/>
                  </a:lnTo>
                  <a:lnTo>
                    <a:pt x="82" y="641"/>
                  </a:lnTo>
                  <a:lnTo>
                    <a:pt x="82" y="645"/>
                  </a:lnTo>
                  <a:lnTo>
                    <a:pt x="82" y="651"/>
                  </a:lnTo>
                  <a:lnTo>
                    <a:pt x="82" y="655"/>
                  </a:lnTo>
                  <a:lnTo>
                    <a:pt x="82" y="660"/>
                  </a:lnTo>
                  <a:lnTo>
                    <a:pt x="82" y="664"/>
                  </a:lnTo>
                  <a:lnTo>
                    <a:pt x="82" y="668"/>
                  </a:lnTo>
                  <a:lnTo>
                    <a:pt x="82" y="673"/>
                  </a:lnTo>
                  <a:lnTo>
                    <a:pt x="82" y="677"/>
                  </a:lnTo>
                  <a:lnTo>
                    <a:pt x="82" y="681"/>
                  </a:lnTo>
                  <a:lnTo>
                    <a:pt x="82" y="687"/>
                  </a:lnTo>
                  <a:lnTo>
                    <a:pt x="82" y="691"/>
                  </a:lnTo>
                  <a:lnTo>
                    <a:pt x="82" y="695"/>
                  </a:lnTo>
                  <a:lnTo>
                    <a:pt x="82" y="699"/>
                  </a:lnTo>
                  <a:lnTo>
                    <a:pt x="82" y="704"/>
                  </a:lnTo>
                  <a:lnTo>
                    <a:pt x="82" y="707"/>
                  </a:lnTo>
                  <a:lnTo>
                    <a:pt x="82" y="712"/>
                  </a:lnTo>
                  <a:lnTo>
                    <a:pt x="82" y="716"/>
                  </a:lnTo>
                  <a:lnTo>
                    <a:pt x="83" y="720"/>
                  </a:lnTo>
                  <a:lnTo>
                    <a:pt x="83" y="724"/>
                  </a:lnTo>
                  <a:lnTo>
                    <a:pt x="83" y="728"/>
                  </a:lnTo>
                  <a:lnTo>
                    <a:pt x="83" y="733"/>
                  </a:lnTo>
                  <a:lnTo>
                    <a:pt x="83" y="737"/>
                  </a:lnTo>
                  <a:lnTo>
                    <a:pt x="83" y="741"/>
                  </a:lnTo>
                  <a:lnTo>
                    <a:pt x="84" y="745"/>
                  </a:lnTo>
                  <a:lnTo>
                    <a:pt x="84" y="751"/>
                  </a:lnTo>
                  <a:lnTo>
                    <a:pt x="84" y="755"/>
                  </a:lnTo>
                  <a:lnTo>
                    <a:pt x="84" y="759"/>
                  </a:lnTo>
                  <a:lnTo>
                    <a:pt x="84" y="763"/>
                  </a:lnTo>
                  <a:lnTo>
                    <a:pt x="84" y="767"/>
                  </a:lnTo>
                  <a:lnTo>
                    <a:pt x="84" y="771"/>
                  </a:lnTo>
                  <a:lnTo>
                    <a:pt x="84" y="776"/>
                  </a:lnTo>
                  <a:lnTo>
                    <a:pt x="85" y="780"/>
                  </a:lnTo>
                  <a:lnTo>
                    <a:pt x="85" y="784"/>
                  </a:lnTo>
                  <a:lnTo>
                    <a:pt x="85" y="789"/>
                  </a:lnTo>
                  <a:lnTo>
                    <a:pt x="85" y="792"/>
                  </a:lnTo>
                  <a:lnTo>
                    <a:pt x="86" y="797"/>
                  </a:lnTo>
                  <a:lnTo>
                    <a:pt x="86" y="801"/>
                  </a:lnTo>
                  <a:lnTo>
                    <a:pt x="87" y="805"/>
                  </a:lnTo>
                  <a:lnTo>
                    <a:pt x="87" y="811"/>
                  </a:lnTo>
                  <a:lnTo>
                    <a:pt x="87" y="815"/>
                  </a:lnTo>
                  <a:lnTo>
                    <a:pt x="88" y="819"/>
                  </a:lnTo>
                  <a:lnTo>
                    <a:pt x="88" y="824"/>
                  </a:lnTo>
                  <a:lnTo>
                    <a:pt x="89" y="829"/>
                  </a:lnTo>
                  <a:lnTo>
                    <a:pt x="90" y="836"/>
                  </a:lnTo>
                  <a:lnTo>
                    <a:pt x="91" y="843"/>
                  </a:lnTo>
                  <a:lnTo>
                    <a:pt x="93" y="849"/>
                  </a:lnTo>
                  <a:lnTo>
                    <a:pt x="93" y="855"/>
                  </a:lnTo>
                  <a:lnTo>
                    <a:pt x="94" y="861"/>
                  </a:lnTo>
                  <a:lnTo>
                    <a:pt x="95" y="868"/>
                  </a:lnTo>
                  <a:lnTo>
                    <a:pt x="97" y="875"/>
                  </a:lnTo>
                  <a:lnTo>
                    <a:pt x="97" y="880"/>
                  </a:lnTo>
                  <a:lnTo>
                    <a:pt x="98" y="887"/>
                  </a:lnTo>
                  <a:lnTo>
                    <a:pt x="98" y="892"/>
                  </a:lnTo>
                  <a:lnTo>
                    <a:pt x="99" y="899"/>
                  </a:lnTo>
                  <a:lnTo>
                    <a:pt x="99" y="904"/>
                  </a:lnTo>
                  <a:lnTo>
                    <a:pt x="100" y="911"/>
                  </a:lnTo>
                  <a:lnTo>
                    <a:pt x="100" y="917"/>
                  </a:lnTo>
                  <a:lnTo>
                    <a:pt x="102" y="924"/>
                  </a:lnTo>
                  <a:lnTo>
                    <a:pt x="102" y="929"/>
                  </a:lnTo>
                  <a:lnTo>
                    <a:pt x="102" y="936"/>
                  </a:lnTo>
                  <a:lnTo>
                    <a:pt x="102" y="941"/>
                  </a:lnTo>
                  <a:lnTo>
                    <a:pt x="102" y="948"/>
                  </a:lnTo>
                  <a:lnTo>
                    <a:pt x="102" y="955"/>
                  </a:lnTo>
                  <a:lnTo>
                    <a:pt x="102" y="960"/>
                  </a:lnTo>
                  <a:lnTo>
                    <a:pt x="102" y="967"/>
                  </a:lnTo>
                  <a:lnTo>
                    <a:pt x="103" y="973"/>
                  </a:lnTo>
                  <a:lnTo>
                    <a:pt x="102" y="979"/>
                  </a:lnTo>
                  <a:lnTo>
                    <a:pt x="102" y="985"/>
                  </a:lnTo>
                  <a:lnTo>
                    <a:pt x="102" y="991"/>
                  </a:lnTo>
                  <a:lnTo>
                    <a:pt x="102" y="997"/>
                  </a:lnTo>
                  <a:lnTo>
                    <a:pt x="101" y="1003"/>
                  </a:lnTo>
                  <a:lnTo>
                    <a:pt x="101" y="1009"/>
                  </a:lnTo>
                  <a:lnTo>
                    <a:pt x="100" y="1015"/>
                  </a:lnTo>
                  <a:lnTo>
                    <a:pt x="100" y="1021"/>
                  </a:lnTo>
                  <a:lnTo>
                    <a:pt x="99" y="1027"/>
                  </a:lnTo>
                  <a:lnTo>
                    <a:pt x="99" y="1033"/>
                  </a:lnTo>
                  <a:lnTo>
                    <a:pt x="98" y="1039"/>
                  </a:lnTo>
                  <a:lnTo>
                    <a:pt x="98" y="1045"/>
                  </a:lnTo>
                  <a:lnTo>
                    <a:pt x="97" y="1051"/>
                  </a:lnTo>
                  <a:lnTo>
                    <a:pt x="96" y="1057"/>
                  </a:lnTo>
                  <a:lnTo>
                    <a:pt x="95" y="1063"/>
                  </a:lnTo>
                  <a:lnTo>
                    <a:pt x="94" y="1069"/>
                  </a:lnTo>
                  <a:lnTo>
                    <a:pt x="93" y="1076"/>
                  </a:lnTo>
                  <a:lnTo>
                    <a:pt x="92" y="1081"/>
                  </a:lnTo>
                  <a:lnTo>
                    <a:pt x="91" y="1087"/>
                  </a:lnTo>
                  <a:lnTo>
                    <a:pt x="90" y="1093"/>
                  </a:lnTo>
                  <a:lnTo>
                    <a:pt x="89" y="1100"/>
                  </a:lnTo>
                  <a:lnTo>
                    <a:pt x="88" y="1105"/>
                  </a:lnTo>
                  <a:lnTo>
                    <a:pt x="87" y="1112"/>
                  </a:lnTo>
                  <a:lnTo>
                    <a:pt x="85" y="1119"/>
                  </a:lnTo>
                  <a:lnTo>
                    <a:pt x="84" y="1124"/>
                  </a:lnTo>
                  <a:lnTo>
                    <a:pt x="83" y="1129"/>
                  </a:lnTo>
                  <a:lnTo>
                    <a:pt x="81" y="1136"/>
                  </a:lnTo>
                  <a:lnTo>
                    <a:pt x="80" y="1143"/>
                  </a:lnTo>
                  <a:lnTo>
                    <a:pt x="78" y="1148"/>
                  </a:lnTo>
                  <a:lnTo>
                    <a:pt x="77" y="1155"/>
                  </a:lnTo>
                  <a:lnTo>
                    <a:pt x="75" y="1160"/>
                  </a:lnTo>
                  <a:lnTo>
                    <a:pt x="74" y="1167"/>
                  </a:lnTo>
                  <a:lnTo>
                    <a:pt x="72" y="1172"/>
                  </a:lnTo>
                  <a:lnTo>
                    <a:pt x="70" y="1179"/>
                  </a:lnTo>
                  <a:lnTo>
                    <a:pt x="69" y="1184"/>
                  </a:lnTo>
                  <a:lnTo>
                    <a:pt x="67" y="1191"/>
                  </a:lnTo>
                  <a:lnTo>
                    <a:pt x="65" y="1197"/>
                  </a:lnTo>
                  <a:lnTo>
                    <a:pt x="64" y="1203"/>
                  </a:lnTo>
                  <a:lnTo>
                    <a:pt x="62" y="1209"/>
                  </a:lnTo>
                  <a:lnTo>
                    <a:pt x="61" y="1216"/>
                  </a:lnTo>
                  <a:lnTo>
                    <a:pt x="56" y="1211"/>
                  </a:lnTo>
                  <a:lnTo>
                    <a:pt x="52" y="1209"/>
                  </a:lnTo>
                  <a:lnTo>
                    <a:pt x="47" y="1209"/>
                  </a:lnTo>
                  <a:lnTo>
                    <a:pt x="43" y="1212"/>
                  </a:lnTo>
                  <a:lnTo>
                    <a:pt x="38" y="1212"/>
                  </a:lnTo>
                  <a:lnTo>
                    <a:pt x="35" y="1213"/>
                  </a:lnTo>
                  <a:lnTo>
                    <a:pt x="33" y="1212"/>
                  </a:lnTo>
                  <a:lnTo>
                    <a:pt x="34" y="1208"/>
                  </a:lnTo>
                  <a:lnTo>
                    <a:pt x="34" y="1204"/>
                  </a:lnTo>
                  <a:lnTo>
                    <a:pt x="34" y="1199"/>
                  </a:lnTo>
                  <a:lnTo>
                    <a:pt x="35" y="1195"/>
                  </a:lnTo>
                  <a:lnTo>
                    <a:pt x="36" y="1191"/>
                  </a:lnTo>
                  <a:lnTo>
                    <a:pt x="36" y="1185"/>
                  </a:lnTo>
                  <a:lnTo>
                    <a:pt x="37" y="1181"/>
                  </a:lnTo>
                  <a:lnTo>
                    <a:pt x="38" y="1177"/>
                  </a:lnTo>
                  <a:lnTo>
                    <a:pt x="40" y="1172"/>
                  </a:lnTo>
                  <a:lnTo>
                    <a:pt x="40" y="1168"/>
                  </a:lnTo>
                  <a:lnTo>
                    <a:pt x="42" y="1163"/>
                  </a:lnTo>
                  <a:lnTo>
                    <a:pt x="42" y="1159"/>
                  </a:lnTo>
                  <a:lnTo>
                    <a:pt x="43" y="1155"/>
                  </a:lnTo>
                  <a:lnTo>
                    <a:pt x="44" y="1149"/>
                  </a:lnTo>
                  <a:lnTo>
                    <a:pt x="45" y="1144"/>
                  </a:lnTo>
                  <a:lnTo>
                    <a:pt x="45" y="1140"/>
                  </a:lnTo>
                  <a:lnTo>
                    <a:pt x="47" y="1136"/>
                  </a:lnTo>
                  <a:lnTo>
                    <a:pt x="48" y="1131"/>
                  </a:lnTo>
                  <a:lnTo>
                    <a:pt x="49" y="1125"/>
                  </a:lnTo>
                  <a:lnTo>
                    <a:pt x="49" y="1120"/>
                  </a:lnTo>
                  <a:lnTo>
                    <a:pt x="50" y="1116"/>
                  </a:lnTo>
                  <a:lnTo>
                    <a:pt x="51" y="1111"/>
                  </a:lnTo>
                  <a:lnTo>
                    <a:pt x="52" y="1105"/>
                  </a:lnTo>
                  <a:lnTo>
                    <a:pt x="53" y="1100"/>
                  </a:lnTo>
                  <a:lnTo>
                    <a:pt x="54" y="1096"/>
                  </a:lnTo>
                  <a:lnTo>
                    <a:pt x="55" y="1091"/>
                  </a:lnTo>
                  <a:lnTo>
                    <a:pt x="56" y="1085"/>
                  </a:lnTo>
                  <a:lnTo>
                    <a:pt x="57" y="1080"/>
                  </a:lnTo>
                  <a:lnTo>
                    <a:pt x="58" y="1076"/>
                  </a:lnTo>
                  <a:lnTo>
                    <a:pt x="58" y="1071"/>
                  </a:lnTo>
                  <a:lnTo>
                    <a:pt x="59" y="1065"/>
                  </a:lnTo>
                  <a:lnTo>
                    <a:pt x="60" y="1060"/>
                  </a:lnTo>
                  <a:lnTo>
                    <a:pt x="62" y="1056"/>
                  </a:lnTo>
                  <a:lnTo>
                    <a:pt x="62" y="1051"/>
                  </a:lnTo>
                  <a:lnTo>
                    <a:pt x="63" y="1045"/>
                  </a:lnTo>
                  <a:lnTo>
                    <a:pt x="63" y="1040"/>
                  </a:lnTo>
                  <a:lnTo>
                    <a:pt x="64" y="1035"/>
                  </a:lnTo>
                  <a:lnTo>
                    <a:pt x="64" y="1029"/>
                  </a:lnTo>
                  <a:lnTo>
                    <a:pt x="65" y="1025"/>
                  </a:lnTo>
                  <a:lnTo>
                    <a:pt x="65" y="1020"/>
                  </a:lnTo>
                  <a:lnTo>
                    <a:pt x="66" y="1015"/>
                  </a:lnTo>
                  <a:lnTo>
                    <a:pt x="66" y="1009"/>
                  </a:lnTo>
                  <a:lnTo>
                    <a:pt x="67" y="1005"/>
                  </a:lnTo>
                  <a:lnTo>
                    <a:pt x="67" y="1000"/>
                  </a:lnTo>
                  <a:lnTo>
                    <a:pt x="67" y="995"/>
                  </a:lnTo>
                  <a:lnTo>
                    <a:pt x="67" y="989"/>
                  </a:lnTo>
                  <a:lnTo>
                    <a:pt x="67" y="985"/>
                  </a:lnTo>
                  <a:lnTo>
                    <a:pt x="67" y="981"/>
                  </a:lnTo>
                  <a:lnTo>
                    <a:pt x="68" y="976"/>
                  </a:lnTo>
                  <a:lnTo>
                    <a:pt x="67" y="972"/>
                  </a:lnTo>
                  <a:lnTo>
                    <a:pt x="67" y="967"/>
                  </a:lnTo>
                  <a:lnTo>
                    <a:pt x="66" y="963"/>
                  </a:lnTo>
                  <a:lnTo>
                    <a:pt x="66" y="959"/>
                  </a:lnTo>
                  <a:lnTo>
                    <a:pt x="65" y="953"/>
                  </a:lnTo>
                  <a:lnTo>
                    <a:pt x="65" y="949"/>
                  </a:lnTo>
                  <a:lnTo>
                    <a:pt x="64" y="944"/>
                  </a:lnTo>
                  <a:lnTo>
                    <a:pt x="64" y="940"/>
                  </a:lnTo>
                  <a:lnTo>
                    <a:pt x="63" y="936"/>
                  </a:lnTo>
                  <a:lnTo>
                    <a:pt x="62" y="931"/>
                  </a:lnTo>
                  <a:lnTo>
                    <a:pt x="61" y="927"/>
                  </a:lnTo>
                  <a:lnTo>
                    <a:pt x="60" y="923"/>
                  </a:lnTo>
                  <a:lnTo>
                    <a:pt x="58" y="915"/>
                  </a:lnTo>
                  <a:lnTo>
                    <a:pt x="55" y="908"/>
                  </a:lnTo>
                  <a:lnTo>
                    <a:pt x="54" y="901"/>
                  </a:lnTo>
                  <a:lnTo>
                    <a:pt x="54" y="896"/>
                  </a:lnTo>
                  <a:lnTo>
                    <a:pt x="53" y="889"/>
                  </a:lnTo>
                  <a:lnTo>
                    <a:pt x="52" y="884"/>
                  </a:lnTo>
                  <a:lnTo>
                    <a:pt x="51" y="877"/>
                  </a:lnTo>
                  <a:lnTo>
                    <a:pt x="50" y="872"/>
                  </a:lnTo>
                  <a:lnTo>
                    <a:pt x="49" y="867"/>
                  </a:lnTo>
                  <a:lnTo>
                    <a:pt x="49" y="861"/>
                  </a:lnTo>
                  <a:lnTo>
                    <a:pt x="48" y="855"/>
                  </a:lnTo>
                  <a:lnTo>
                    <a:pt x="47" y="848"/>
                  </a:lnTo>
                  <a:lnTo>
                    <a:pt x="47" y="843"/>
                  </a:lnTo>
                  <a:lnTo>
                    <a:pt x="46" y="836"/>
                  </a:lnTo>
                  <a:lnTo>
                    <a:pt x="45" y="829"/>
                  </a:lnTo>
                  <a:lnTo>
                    <a:pt x="45" y="824"/>
                  </a:lnTo>
                  <a:lnTo>
                    <a:pt x="44" y="817"/>
                  </a:lnTo>
                  <a:lnTo>
                    <a:pt x="44" y="812"/>
                  </a:lnTo>
                  <a:lnTo>
                    <a:pt x="43" y="805"/>
                  </a:lnTo>
                  <a:lnTo>
                    <a:pt x="43" y="800"/>
                  </a:lnTo>
                  <a:lnTo>
                    <a:pt x="42" y="793"/>
                  </a:lnTo>
                  <a:lnTo>
                    <a:pt x="42" y="788"/>
                  </a:lnTo>
                  <a:lnTo>
                    <a:pt x="41" y="781"/>
                  </a:lnTo>
                  <a:lnTo>
                    <a:pt x="40" y="776"/>
                  </a:lnTo>
                  <a:lnTo>
                    <a:pt x="40" y="769"/>
                  </a:lnTo>
                  <a:lnTo>
                    <a:pt x="40" y="764"/>
                  </a:lnTo>
                  <a:lnTo>
                    <a:pt x="38" y="757"/>
                  </a:lnTo>
                  <a:lnTo>
                    <a:pt x="38" y="752"/>
                  </a:lnTo>
                  <a:lnTo>
                    <a:pt x="37" y="745"/>
                  </a:lnTo>
                  <a:lnTo>
                    <a:pt x="37" y="740"/>
                  </a:lnTo>
                  <a:lnTo>
                    <a:pt x="37" y="733"/>
                  </a:lnTo>
                  <a:lnTo>
                    <a:pt x="36" y="728"/>
                  </a:lnTo>
                  <a:lnTo>
                    <a:pt x="36" y="721"/>
                  </a:lnTo>
                  <a:lnTo>
                    <a:pt x="36" y="717"/>
                  </a:lnTo>
                  <a:lnTo>
                    <a:pt x="36" y="711"/>
                  </a:lnTo>
                  <a:lnTo>
                    <a:pt x="35" y="704"/>
                  </a:lnTo>
                  <a:lnTo>
                    <a:pt x="34" y="699"/>
                  </a:lnTo>
                  <a:lnTo>
                    <a:pt x="34" y="692"/>
                  </a:lnTo>
                  <a:lnTo>
                    <a:pt x="34" y="685"/>
                  </a:lnTo>
                  <a:lnTo>
                    <a:pt x="34" y="680"/>
                  </a:lnTo>
                  <a:lnTo>
                    <a:pt x="34" y="673"/>
                  </a:lnTo>
                  <a:lnTo>
                    <a:pt x="34" y="668"/>
                  </a:lnTo>
                  <a:lnTo>
                    <a:pt x="34" y="661"/>
                  </a:lnTo>
                  <a:lnTo>
                    <a:pt x="34" y="656"/>
                  </a:lnTo>
                  <a:lnTo>
                    <a:pt x="34" y="649"/>
                  </a:lnTo>
                  <a:lnTo>
                    <a:pt x="34" y="644"/>
                  </a:lnTo>
                  <a:lnTo>
                    <a:pt x="34" y="639"/>
                  </a:lnTo>
                  <a:lnTo>
                    <a:pt x="34" y="633"/>
                  </a:lnTo>
                  <a:lnTo>
                    <a:pt x="34" y="627"/>
                  </a:lnTo>
                  <a:lnTo>
                    <a:pt x="34" y="621"/>
                  </a:lnTo>
                  <a:lnTo>
                    <a:pt x="34" y="615"/>
                  </a:lnTo>
                  <a:lnTo>
                    <a:pt x="34" y="609"/>
                  </a:lnTo>
                  <a:lnTo>
                    <a:pt x="34" y="603"/>
                  </a:lnTo>
                  <a:lnTo>
                    <a:pt x="34" y="597"/>
                  </a:lnTo>
                  <a:lnTo>
                    <a:pt x="34" y="592"/>
                  </a:lnTo>
                  <a:lnTo>
                    <a:pt x="35" y="587"/>
                  </a:lnTo>
                  <a:lnTo>
                    <a:pt x="36" y="581"/>
                  </a:lnTo>
                  <a:lnTo>
                    <a:pt x="36" y="576"/>
                  </a:lnTo>
                  <a:lnTo>
                    <a:pt x="36" y="569"/>
                  </a:lnTo>
                  <a:lnTo>
                    <a:pt x="37" y="564"/>
                  </a:lnTo>
                  <a:lnTo>
                    <a:pt x="37" y="559"/>
                  </a:lnTo>
                  <a:lnTo>
                    <a:pt x="38" y="553"/>
                  </a:lnTo>
                  <a:lnTo>
                    <a:pt x="38" y="548"/>
                  </a:lnTo>
                  <a:lnTo>
                    <a:pt x="40" y="543"/>
                  </a:lnTo>
                  <a:lnTo>
                    <a:pt x="41" y="537"/>
                  </a:lnTo>
                  <a:lnTo>
                    <a:pt x="42" y="532"/>
                  </a:lnTo>
                  <a:lnTo>
                    <a:pt x="95" y="508"/>
                  </a:lnTo>
                  <a:lnTo>
                    <a:pt x="78" y="353"/>
                  </a:lnTo>
                  <a:lnTo>
                    <a:pt x="82" y="348"/>
                  </a:lnTo>
                  <a:lnTo>
                    <a:pt x="86" y="345"/>
                  </a:lnTo>
                  <a:lnTo>
                    <a:pt x="90" y="341"/>
                  </a:lnTo>
                  <a:lnTo>
                    <a:pt x="95" y="337"/>
                  </a:lnTo>
                  <a:lnTo>
                    <a:pt x="100" y="333"/>
                  </a:lnTo>
                  <a:lnTo>
                    <a:pt x="105" y="331"/>
                  </a:lnTo>
                  <a:lnTo>
                    <a:pt x="108" y="328"/>
                  </a:lnTo>
                  <a:lnTo>
                    <a:pt x="111" y="328"/>
                  </a:lnTo>
                  <a:lnTo>
                    <a:pt x="114" y="327"/>
                  </a:lnTo>
                  <a:lnTo>
                    <a:pt x="118" y="325"/>
                  </a:lnTo>
                  <a:lnTo>
                    <a:pt x="120" y="323"/>
                  </a:lnTo>
                  <a:lnTo>
                    <a:pt x="123" y="323"/>
                  </a:lnTo>
                  <a:lnTo>
                    <a:pt x="127" y="321"/>
                  </a:lnTo>
                  <a:lnTo>
                    <a:pt x="130" y="320"/>
                  </a:lnTo>
                  <a:lnTo>
                    <a:pt x="133" y="319"/>
                  </a:lnTo>
                  <a:lnTo>
                    <a:pt x="137" y="319"/>
                  </a:lnTo>
                  <a:lnTo>
                    <a:pt x="140" y="317"/>
                  </a:lnTo>
                  <a:lnTo>
                    <a:pt x="145" y="317"/>
                  </a:lnTo>
                  <a:lnTo>
                    <a:pt x="148" y="316"/>
                  </a:lnTo>
                  <a:lnTo>
                    <a:pt x="152" y="315"/>
                  </a:lnTo>
                  <a:lnTo>
                    <a:pt x="156" y="315"/>
                  </a:lnTo>
                  <a:lnTo>
                    <a:pt x="161" y="315"/>
                  </a:lnTo>
                  <a:lnTo>
                    <a:pt x="165" y="315"/>
                  </a:lnTo>
                  <a:lnTo>
                    <a:pt x="169" y="315"/>
                  </a:lnTo>
                  <a:lnTo>
                    <a:pt x="174" y="315"/>
                  </a:lnTo>
                  <a:lnTo>
                    <a:pt x="179" y="316"/>
                  </a:lnTo>
                  <a:lnTo>
                    <a:pt x="178" y="312"/>
                  </a:lnTo>
                  <a:lnTo>
                    <a:pt x="178" y="307"/>
                  </a:lnTo>
                  <a:lnTo>
                    <a:pt x="177" y="301"/>
                  </a:lnTo>
                  <a:lnTo>
                    <a:pt x="176" y="296"/>
                  </a:lnTo>
                  <a:lnTo>
                    <a:pt x="175" y="291"/>
                  </a:lnTo>
                  <a:lnTo>
                    <a:pt x="175" y="285"/>
                  </a:lnTo>
                  <a:lnTo>
                    <a:pt x="174" y="280"/>
                  </a:lnTo>
                  <a:lnTo>
                    <a:pt x="174" y="273"/>
                  </a:lnTo>
                  <a:lnTo>
                    <a:pt x="173" y="267"/>
                  </a:lnTo>
                  <a:lnTo>
                    <a:pt x="173" y="261"/>
                  </a:lnTo>
                  <a:lnTo>
                    <a:pt x="172" y="255"/>
                  </a:lnTo>
                  <a:lnTo>
                    <a:pt x="172" y="249"/>
                  </a:lnTo>
                  <a:lnTo>
                    <a:pt x="170" y="244"/>
                  </a:lnTo>
                  <a:lnTo>
                    <a:pt x="170" y="240"/>
                  </a:lnTo>
                  <a:lnTo>
                    <a:pt x="169" y="235"/>
                  </a:lnTo>
                  <a:lnTo>
                    <a:pt x="169" y="231"/>
                  </a:lnTo>
                  <a:lnTo>
                    <a:pt x="164" y="228"/>
                  </a:lnTo>
                  <a:lnTo>
                    <a:pt x="160" y="227"/>
                  </a:lnTo>
                  <a:lnTo>
                    <a:pt x="155" y="224"/>
                  </a:lnTo>
                  <a:lnTo>
                    <a:pt x="150" y="221"/>
                  </a:lnTo>
                  <a:lnTo>
                    <a:pt x="144" y="220"/>
                  </a:lnTo>
                  <a:lnTo>
                    <a:pt x="138" y="217"/>
                  </a:lnTo>
                  <a:lnTo>
                    <a:pt x="132" y="216"/>
                  </a:lnTo>
                  <a:lnTo>
                    <a:pt x="127" y="215"/>
                  </a:lnTo>
                  <a:lnTo>
                    <a:pt x="123" y="213"/>
                  </a:lnTo>
                  <a:lnTo>
                    <a:pt x="120" y="212"/>
                  </a:lnTo>
                  <a:lnTo>
                    <a:pt x="117" y="211"/>
                  </a:lnTo>
                  <a:lnTo>
                    <a:pt x="113" y="211"/>
                  </a:lnTo>
                  <a:lnTo>
                    <a:pt x="110" y="209"/>
                  </a:lnTo>
                  <a:lnTo>
                    <a:pt x="107" y="208"/>
                  </a:lnTo>
                  <a:lnTo>
                    <a:pt x="103" y="208"/>
                  </a:lnTo>
                  <a:lnTo>
                    <a:pt x="100" y="207"/>
                  </a:lnTo>
                  <a:lnTo>
                    <a:pt x="97" y="204"/>
                  </a:lnTo>
                  <a:lnTo>
                    <a:pt x="93" y="204"/>
                  </a:lnTo>
                  <a:lnTo>
                    <a:pt x="90" y="201"/>
                  </a:lnTo>
                  <a:lnTo>
                    <a:pt x="87" y="201"/>
                  </a:lnTo>
                  <a:lnTo>
                    <a:pt x="83" y="199"/>
                  </a:lnTo>
                  <a:lnTo>
                    <a:pt x="80" y="197"/>
                  </a:lnTo>
                  <a:lnTo>
                    <a:pt x="77" y="196"/>
                  </a:lnTo>
                  <a:lnTo>
                    <a:pt x="74" y="195"/>
                  </a:lnTo>
                  <a:lnTo>
                    <a:pt x="63" y="124"/>
                  </a:lnTo>
                  <a:lnTo>
                    <a:pt x="60" y="121"/>
                  </a:lnTo>
                  <a:lnTo>
                    <a:pt x="57" y="117"/>
                  </a:lnTo>
                  <a:lnTo>
                    <a:pt x="54" y="115"/>
                  </a:lnTo>
                  <a:lnTo>
                    <a:pt x="51" y="112"/>
                  </a:lnTo>
                  <a:lnTo>
                    <a:pt x="47" y="109"/>
                  </a:lnTo>
                  <a:lnTo>
                    <a:pt x="43" y="107"/>
                  </a:lnTo>
                  <a:lnTo>
                    <a:pt x="38" y="105"/>
                  </a:lnTo>
                  <a:lnTo>
                    <a:pt x="35" y="103"/>
                  </a:lnTo>
                  <a:lnTo>
                    <a:pt x="30" y="99"/>
                  </a:lnTo>
                  <a:lnTo>
                    <a:pt x="26" y="96"/>
                  </a:lnTo>
                  <a:lnTo>
                    <a:pt x="22" y="93"/>
                  </a:lnTo>
                  <a:lnTo>
                    <a:pt x="18" y="91"/>
                  </a:lnTo>
                  <a:lnTo>
                    <a:pt x="13" y="87"/>
                  </a:lnTo>
                  <a:lnTo>
                    <a:pt x="9" y="83"/>
                  </a:lnTo>
                  <a:lnTo>
                    <a:pt x="5" y="79"/>
                  </a:lnTo>
                  <a:lnTo>
                    <a:pt x="2" y="7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3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73" name="Freeform 33"/>
            <p:cNvSpPr>
              <a:spLocks/>
            </p:cNvSpPr>
            <p:nvPr/>
          </p:nvSpPr>
          <p:spPr bwMode="auto">
            <a:xfrm>
              <a:off x="4120" y="3547"/>
              <a:ext cx="54" cy="83"/>
            </a:xfrm>
            <a:custGeom>
              <a:avLst/>
              <a:gdLst>
                <a:gd name="T0" fmla="*/ 70 w 162"/>
                <a:gd name="T1" fmla="*/ 0 h 333"/>
                <a:gd name="T2" fmla="*/ 70 w 162"/>
                <a:gd name="T3" fmla="*/ 93 h 333"/>
                <a:gd name="T4" fmla="*/ 11 w 162"/>
                <a:gd name="T5" fmla="*/ 109 h 333"/>
                <a:gd name="T6" fmla="*/ 11 w 162"/>
                <a:gd name="T7" fmla="*/ 200 h 333"/>
                <a:gd name="T8" fmla="*/ 1 w 162"/>
                <a:gd name="T9" fmla="*/ 222 h 333"/>
                <a:gd name="T10" fmla="*/ 0 w 162"/>
                <a:gd name="T11" fmla="*/ 318 h 333"/>
                <a:gd name="T12" fmla="*/ 162 w 162"/>
                <a:gd name="T13" fmla="*/ 333 h 333"/>
                <a:gd name="T14" fmla="*/ 157 w 162"/>
                <a:gd name="T15" fmla="*/ 216 h 333"/>
                <a:gd name="T16" fmla="*/ 150 w 162"/>
                <a:gd name="T17" fmla="*/ 206 h 333"/>
                <a:gd name="T18" fmla="*/ 142 w 162"/>
                <a:gd name="T19" fmla="*/ 132 h 333"/>
                <a:gd name="T20" fmla="*/ 159 w 162"/>
                <a:gd name="T21" fmla="*/ 102 h 333"/>
                <a:gd name="T22" fmla="*/ 156 w 162"/>
                <a:gd name="T23" fmla="*/ 6 h 333"/>
                <a:gd name="T24" fmla="*/ 70 w 162"/>
                <a:gd name="T25" fmla="*/ 0 h 333"/>
                <a:gd name="T26" fmla="*/ 70 w 162"/>
                <a:gd name="T27" fmla="*/ 0 h 3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2"/>
                <a:gd name="T43" fmla="*/ 0 h 333"/>
                <a:gd name="T44" fmla="*/ 162 w 162"/>
                <a:gd name="T45" fmla="*/ 333 h 3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2" h="333">
                  <a:moveTo>
                    <a:pt x="70" y="0"/>
                  </a:moveTo>
                  <a:lnTo>
                    <a:pt x="70" y="93"/>
                  </a:lnTo>
                  <a:lnTo>
                    <a:pt x="11" y="109"/>
                  </a:lnTo>
                  <a:lnTo>
                    <a:pt x="11" y="200"/>
                  </a:lnTo>
                  <a:lnTo>
                    <a:pt x="1" y="222"/>
                  </a:lnTo>
                  <a:lnTo>
                    <a:pt x="0" y="318"/>
                  </a:lnTo>
                  <a:lnTo>
                    <a:pt x="162" y="333"/>
                  </a:lnTo>
                  <a:lnTo>
                    <a:pt x="157" y="216"/>
                  </a:lnTo>
                  <a:lnTo>
                    <a:pt x="150" y="206"/>
                  </a:lnTo>
                  <a:lnTo>
                    <a:pt x="142" y="132"/>
                  </a:lnTo>
                  <a:lnTo>
                    <a:pt x="159" y="102"/>
                  </a:lnTo>
                  <a:lnTo>
                    <a:pt x="156" y="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74" name="Freeform 34"/>
            <p:cNvSpPr>
              <a:spLocks/>
            </p:cNvSpPr>
            <p:nvPr/>
          </p:nvSpPr>
          <p:spPr bwMode="auto">
            <a:xfrm>
              <a:off x="4085" y="3313"/>
              <a:ext cx="158" cy="13"/>
            </a:xfrm>
            <a:custGeom>
              <a:avLst/>
              <a:gdLst>
                <a:gd name="T0" fmla="*/ 13 w 472"/>
                <a:gd name="T1" fmla="*/ 32 h 52"/>
                <a:gd name="T2" fmla="*/ 27 w 472"/>
                <a:gd name="T3" fmla="*/ 35 h 52"/>
                <a:gd name="T4" fmla="*/ 41 w 472"/>
                <a:gd name="T5" fmla="*/ 37 h 52"/>
                <a:gd name="T6" fmla="*/ 58 w 472"/>
                <a:gd name="T7" fmla="*/ 39 h 52"/>
                <a:gd name="T8" fmla="*/ 78 w 472"/>
                <a:gd name="T9" fmla="*/ 43 h 52"/>
                <a:gd name="T10" fmla="*/ 102 w 472"/>
                <a:gd name="T11" fmla="*/ 45 h 52"/>
                <a:gd name="T12" fmla="*/ 127 w 472"/>
                <a:gd name="T13" fmla="*/ 47 h 52"/>
                <a:gd name="T14" fmla="*/ 155 w 472"/>
                <a:gd name="T15" fmla="*/ 49 h 52"/>
                <a:gd name="T16" fmla="*/ 185 w 472"/>
                <a:gd name="T17" fmla="*/ 51 h 52"/>
                <a:gd name="T18" fmla="*/ 218 w 472"/>
                <a:gd name="T19" fmla="*/ 52 h 52"/>
                <a:gd name="T20" fmla="*/ 252 w 472"/>
                <a:gd name="T21" fmla="*/ 52 h 52"/>
                <a:gd name="T22" fmla="*/ 289 w 472"/>
                <a:gd name="T23" fmla="*/ 51 h 52"/>
                <a:gd name="T24" fmla="*/ 327 w 472"/>
                <a:gd name="T25" fmla="*/ 49 h 52"/>
                <a:gd name="T26" fmla="*/ 368 w 472"/>
                <a:gd name="T27" fmla="*/ 45 h 52"/>
                <a:gd name="T28" fmla="*/ 397 w 472"/>
                <a:gd name="T29" fmla="*/ 43 h 52"/>
                <a:gd name="T30" fmla="*/ 413 w 472"/>
                <a:gd name="T31" fmla="*/ 40 h 52"/>
                <a:gd name="T32" fmla="*/ 427 w 472"/>
                <a:gd name="T33" fmla="*/ 39 h 52"/>
                <a:gd name="T34" fmla="*/ 444 w 472"/>
                <a:gd name="T35" fmla="*/ 36 h 52"/>
                <a:gd name="T36" fmla="*/ 460 w 472"/>
                <a:gd name="T37" fmla="*/ 32 h 52"/>
                <a:gd name="T38" fmla="*/ 469 w 472"/>
                <a:gd name="T39" fmla="*/ 29 h 52"/>
                <a:gd name="T40" fmla="*/ 461 w 472"/>
                <a:gd name="T41" fmla="*/ 19 h 52"/>
                <a:gd name="T42" fmla="*/ 449 w 472"/>
                <a:gd name="T43" fmla="*/ 17 h 52"/>
                <a:gd name="T44" fmla="*/ 427 w 472"/>
                <a:gd name="T45" fmla="*/ 13 h 52"/>
                <a:gd name="T46" fmla="*/ 415 w 472"/>
                <a:gd name="T47" fmla="*/ 12 h 52"/>
                <a:gd name="T48" fmla="*/ 402 w 472"/>
                <a:gd name="T49" fmla="*/ 11 h 52"/>
                <a:gd name="T50" fmla="*/ 387 w 472"/>
                <a:gd name="T51" fmla="*/ 8 h 52"/>
                <a:gd name="T52" fmla="*/ 374 w 472"/>
                <a:gd name="T53" fmla="*/ 7 h 52"/>
                <a:gd name="T54" fmla="*/ 359 w 472"/>
                <a:gd name="T55" fmla="*/ 5 h 52"/>
                <a:gd name="T56" fmla="*/ 344 w 472"/>
                <a:gd name="T57" fmla="*/ 5 h 52"/>
                <a:gd name="T58" fmla="*/ 327 w 472"/>
                <a:gd name="T59" fmla="*/ 4 h 52"/>
                <a:gd name="T60" fmla="*/ 312 w 472"/>
                <a:gd name="T61" fmla="*/ 4 h 52"/>
                <a:gd name="T62" fmla="*/ 297 w 472"/>
                <a:gd name="T63" fmla="*/ 1 h 52"/>
                <a:gd name="T64" fmla="*/ 283 w 472"/>
                <a:gd name="T65" fmla="*/ 1 h 52"/>
                <a:gd name="T66" fmla="*/ 269 w 472"/>
                <a:gd name="T67" fmla="*/ 1 h 52"/>
                <a:gd name="T68" fmla="*/ 256 w 472"/>
                <a:gd name="T69" fmla="*/ 1 h 52"/>
                <a:gd name="T70" fmla="*/ 235 w 472"/>
                <a:gd name="T71" fmla="*/ 1 h 52"/>
                <a:gd name="T72" fmla="*/ 216 w 472"/>
                <a:gd name="T73" fmla="*/ 0 h 52"/>
                <a:gd name="T74" fmla="*/ 197 w 472"/>
                <a:gd name="T75" fmla="*/ 0 h 52"/>
                <a:gd name="T76" fmla="*/ 178 w 472"/>
                <a:gd name="T77" fmla="*/ 0 h 52"/>
                <a:gd name="T78" fmla="*/ 159 w 472"/>
                <a:gd name="T79" fmla="*/ 1 h 52"/>
                <a:gd name="T80" fmla="*/ 140 w 472"/>
                <a:gd name="T81" fmla="*/ 3 h 52"/>
                <a:gd name="T82" fmla="*/ 122 w 472"/>
                <a:gd name="T83" fmla="*/ 4 h 52"/>
                <a:gd name="T84" fmla="*/ 103 w 472"/>
                <a:gd name="T85" fmla="*/ 5 h 52"/>
                <a:gd name="T86" fmla="*/ 87 w 472"/>
                <a:gd name="T87" fmla="*/ 8 h 52"/>
                <a:gd name="T88" fmla="*/ 70 w 472"/>
                <a:gd name="T89" fmla="*/ 9 h 52"/>
                <a:gd name="T90" fmla="*/ 55 w 472"/>
                <a:gd name="T91" fmla="*/ 11 h 52"/>
                <a:gd name="T92" fmla="*/ 42 w 472"/>
                <a:gd name="T93" fmla="*/ 12 h 52"/>
                <a:gd name="T94" fmla="*/ 30 w 472"/>
                <a:gd name="T95" fmla="*/ 15 h 52"/>
                <a:gd name="T96" fmla="*/ 12 w 472"/>
                <a:gd name="T97" fmla="*/ 17 h 52"/>
                <a:gd name="T98" fmla="*/ 4 w 472"/>
                <a:gd name="T99" fmla="*/ 19 h 52"/>
                <a:gd name="T100" fmla="*/ 1 w 472"/>
                <a:gd name="T101" fmla="*/ 25 h 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72"/>
                <a:gd name="T154" fmla="*/ 0 h 52"/>
                <a:gd name="T155" fmla="*/ 472 w 472"/>
                <a:gd name="T156" fmla="*/ 52 h 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72" h="52">
                  <a:moveTo>
                    <a:pt x="6" y="31"/>
                  </a:moveTo>
                  <a:lnTo>
                    <a:pt x="8" y="31"/>
                  </a:lnTo>
                  <a:lnTo>
                    <a:pt x="9" y="31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21" y="33"/>
                  </a:lnTo>
                  <a:lnTo>
                    <a:pt x="24" y="33"/>
                  </a:lnTo>
                  <a:lnTo>
                    <a:pt x="27" y="35"/>
                  </a:lnTo>
                  <a:lnTo>
                    <a:pt x="30" y="35"/>
                  </a:lnTo>
                  <a:lnTo>
                    <a:pt x="34" y="36"/>
                  </a:lnTo>
                  <a:lnTo>
                    <a:pt x="38" y="36"/>
                  </a:lnTo>
                  <a:lnTo>
                    <a:pt x="41" y="37"/>
                  </a:lnTo>
                  <a:lnTo>
                    <a:pt x="45" y="37"/>
                  </a:lnTo>
                  <a:lnTo>
                    <a:pt x="49" y="39"/>
                  </a:lnTo>
                  <a:lnTo>
                    <a:pt x="54" y="39"/>
                  </a:lnTo>
                  <a:lnTo>
                    <a:pt x="58" y="39"/>
                  </a:lnTo>
                  <a:lnTo>
                    <a:pt x="63" y="40"/>
                  </a:lnTo>
                  <a:lnTo>
                    <a:pt x="68" y="41"/>
                  </a:lnTo>
                  <a:lnTo>
                    <a:pt x="73" y="41"/>
                  </a:lnTo>
                  <a:lnTo>
                    <a:pt x="78" y="43"/>
                  </a:lnTo>
                  <a:lnTo>
                    <a:pt x="84" y="43"/>
                  </a:lnTo>
                  <a:lnTo>
                    <a:pt x="90" y="44"/>
                  </a:lnTo>
                  <a:lnTo>
                    <a:pt x="95" y="44"/>
                  </a:lnTo>
                  <a:lnTo>
                    <a:pt x="102" y="45"/>
                  </a:lnTo>
                  <a:lnTo>
                    <a:pt x="108" y="45"/>
                  </a:lnTo>
                  <a:lnTo>
                    <a:pt x="114" y="47"/>
                  </a:lnTo>
                  <a:lnTo>
                    <a:pt x="121" y="47"/>
                  </a:lnTo>
                  <a:lnTo>
                    <a:pt x="127" y="47"/>
                  </a:lnTo>
                  <a:lnTo>
                    <a:pt x="134" y="47"/>
                  </a:lnTo>
                  <a:lnTo>
                    <a:pt x="141" y="48"/>
                  </a:lnTo>
                  <a:lnTo>
                    <a:pt x="147" y="48"/>
                  </a:lnTo>
                  <a:lnTo>
                    <a:pt x="155" y="49"/>
                  </a:lnTo>
                  <a:lnTo>
                    <a:pt x="162" y="49"/>
                  </a:lnTo>
                  <a:lnTo>
                    <a:pt x="170" y="51"/>
                  </a:lnTo>
                  <a:lnTo>
                    <a:pt x="177" y="51"/>
                  </a:lnTo>
                  <a:lnTo>
                    <a:pt x="185" y="51"/>
                  </a:lnTo>
                  <a:lnTo>
                    <a:pt x="193" y="51"/>
                  </a:lnTo>
                  <a:lnTo>
                    <a:pt x="202" y="52"/>
                  </a:lnTo>
                  <a:lnTo>
                    <a:pt x="210" y="52"/>
                  </a:lnTo>
                  <a:lnTo>
                    <a:pt x="218" y="52"/>
                  </a:lnTo>
                  <a:lnTo>
                    <a:pt x="227" y="52"/>
                  </a:lnTo>
                  <a:lnTo>
                    <a:pt x="236" y="52"/>
                  </a:lnTo>
                  <a:lnTo>
                    <a:pt x="244" y="52"/>
                  </a:lnTo>
                  <a:lnTo>
                    <a:pt x="252" y="52"/>
                  </a:lnTo>
                  <a:lnTo>
                    <a:pt x="261" y="52"/>
                  </a:lnTo>
                  <a:lnTo>
                    <a:pt x="271" y="52"/>
                  </a:lnTo>
                  <a:lnTo>
                    <a:pt x="280" y="51"/>
                  </a:lnTo>
                  <a:lnTo>
                    <a:pt x="289" y="51"/>
                  </a:lnTo>
                  <a:lnTo>
                    <a:pt x="298" y="51"/>
                  </a:lnTo>
                  <a:lnTo>
                    <a:pt x="308" y="51"/>
                  </a:lnTo>
                  <a:lnTo>
                    <a:pt x="318" y="49"/>
                  </a:lnTo>
                  <a:lnTo>
                    <a:pt x="327" y="49"/>
                  </a:lnTo>
                  <a:lnTo>
                    <a:pt x="337" y="48"/>
                  </a:lnTo>
                  <a:lnTo>
                    <a:pt x="348" y="47"/>
                  </a:lnTo>
                  <a:lnTo>
                    <a:pt x="358" y="47"/>
                  </a:lnTo>
                  <a:lnTo>
                    <a:pt x="368" y="45"/>
                  </a:lnTo>
                  <a:lnTo>
                    <a:pt x="379" y="45"/>
                  </a:lnTo>
                  <a:lnTo>
                    <a:pt x="389" y="44"/>
                  </a:lnTo>
                  <a:lnTo>
                    <a:pt x="393" y="44"/>
                  </a:lnTo>
                  <a:lnTo>
                    <a:pt x="397" y="43"/>
                  </a:lnTo>
                  <a:lnTo>
                    <a:pt x="401" y="43"/>
                  </a:lnTo>
                  <a:lnTo>
                    <a:pt x="406" y="43"/>
                  </a:lnTo>
                  <a:lnTo>
                    <a:pt x="409" y="41"/>
                  </a:lnTo>
                  <a:lnTo>
                    <a:pt x="413" y="40"/>
                  </a:lnTo>
                  <a:lnTo>
                    <a:pt x="417" y="40"/>
                  </a:lnTo>
                  <a:lnTo>
                    <a:pt x="421" y="40"/>
                  </a:lnTo>
                  <a:lnTo>
                    <a:pt x="424" y="39"/>
                  </a:lnTo>
                  <a:lnTo>
                    <a:pt x="427" y="39"/>
                  </a:lnTo>
                  <a:lnTo>
                    <a:pt x="430" y="37"/>
                  </a:lnTo>
                  <a:lnTo>
                    <a:pt x="433" y="37"/>
                  </a:lnTo>
                  <a:lnTo>
                    <a:pt x="439" y="37"/>
                  </a:lnTo>
                  <a:lnTo>
                    <a:pt x="444" y="36"/>
                  </a:lnTo>
                  <a:lnTo>
                    <a:pt x="448" y="35"/>
                  </a:lnTo>
                  <a:lnTo>
                    <a:pt x="452" y="33"/>
                  </a:lnTo>
                  <a:lnTo>
                    <a:pt x="456" y="33"/>
                  </a:lnTo>
                  <a:lnTo>
                    <a:pt x="460" y="32"/>
                  </a:lnTo>
                  <a:lnTo>
                    <a:pt x="462" y="31"/>
                  </a:lnTo>
                  <a:lnTo>
                    <a:pt x="465" y="31"/>
                  </a:lnTo>
                  <a:lnTo>
                    <a:pt x="467" y="29"/>
                  </a:lnTo>
                  <a:lnTo>
                    <a:pt x="469" y="29"/>
                  </a:lnTo>
                  <a:lnTo>
                    <a:pt x="472" y="25"/>
                  </a:lnTo>
                  <a:lnTo>
                    <a:pt x="469" y="23"/>
                  </a:lnTo>
                  <a:lnTo>
                    <a:pt x="465" y="20"/>
                  </a:lnTo>
                  <a:lnTo>
                    <a:pt x="461" y="19"/>
                  </a:lnTo>
                  <a:lnTo>
                    <a:pt x="458" y="19"/>
                  </a:lnTo>
                  <a:lnTo>
                    <a:pt x="455" y="17"/>
                  </a:lnTo>
                  <a:lnTo>
                    <a:pt x="452" y="17"/>
                  </a:lnTo>
                  <a:lnTo>
                    <a:pt x="449" y="17"/>
                  </a:lnTo>
                  <a:lnTo>
                    <a:pt x="444" y="15"/>
                  </a:lnTo>
                  <a:lnTo>
                    <a:pt x="439" y="15"/>
                  </a:lnTo>
                  <a:lnTo>
                    <a:pt x="433" y="13"/>
                  </a:lnTo>
                  <a:lnTo>
                    <a:pt x="427" y="13"/>
                  </a:lnTo>
                  <a:lnTo>
                    <a:pt x="424" y="12"/>
                  </a:lnTo>
                  <a:lnTo>
                    <a:pt x="421" y="12"/>
                  </a:lnTo>
                  <a:lnTo>
                    <a:pt x="417" y="12"/>
                  </a:lnTo>
                  <a:lnTo>
                    <a:pt x="415" y="12"/>
                  </a:lnTo>
                  <a:lnTo>
                    <a:pt x="411" y="11"/>
                  </a:lnTo>
                  <a:lnTo>
                    <a:pt x="408" y="11"/>
                  </a:lnTo>
                  <a:lnTo>
                    <a:pt x="405" y="11"/>
                  </a:lnTo>
                  <a:lnTo>
                    <a:pt x="402" y="11"/>
                  </a:lnTo>
                  <a:lnTo>
                    <a:pt x="398" y="9"/>
                  </a:lnTo>
                  <a:lnTo>
                    <a:pt x="395" y="8"/>
                  </a:lnTo>
                  <a:lnTo>
                    <a:pt x="391" y="8"/>
                  </a:lnTo>
                  <a:lnTo>
                    <a:pt x="387" y="8"/>
                  </a:lnTo>
                  <a:lnTo>
                    <a:pt x="384" y="7"/>
                  </a:lnTo>
                  <a:lnTo>
                    <a:pt x="380" y="7"/>
                  </a:lnTo>
                  <a:lnTo>
                    <a:pt x="377" y="7"/>
                  </a:lnTo>
                  <a:lnTo>
                    <a:pt x="374" y="7"/>
                  </a:lnTo>
                  <a:lnTo>
                    <a:pt x="370" y="7"/>
                  </a:lnTo>
                  <a:lnTo>
                    <a:pt x="366" y="7"/>
                  </a:lnTo>
                  <a:lnTo>
                    <a:pt x="362" y="5"/>
                  </a:lnTo>
                  <a:lnTo>
                    <a:pt x="359" y="5"/>
                  </a:lnTo>
                  <a:lnTo>
                    <a:pt x="355" y="5"/>
                  </a:lnTo>
                  <a:lnTo>
                    <a:pt x="351" y="5"/>
                  </a:lnTo>
                  <a:lnTo>
                    <a:pt x="347" y="5"/>
                  </a:lnTo>
                  <a:lnTo>
                    <a:pt x="344" y="5"/>
                  </a:lnTo>
                  <a:lnTo>
                    <a:pt x="339" y="5"/>
                  </a:lnTo>
                  <a:lnTo>
                    <a:pt x="335" y="5"/>
                  </a:lnTo>
                  <a:lnTo>
                    <a:pt x="331" y="4"/>
                  </a:lnTo>
                  <a:lnTo>
                    <a:pt x="327" y="4"/>
                  </a:lnTo>
                  <a:lnTo>
                    <a:pt x="324" y="4"/>
                  </a:lnTo>
                  <a:lnTo>
                    <a:pt x="320" y="4"/>
                  </a:lnTo>
                  <a:lnTo>
                    <a:pt x="316" y="4"/>
                  </a:lnTo>
                  <a:lnTo>
                    <a:pt x="312" y="4"/>
                  </a:lnTo>
                  <a:lnTo>
                    <a:pt x="308" y="3"/>
                  </a:lnTo>
                  <a:lnTo>
                    <a:pt x="305" y="3"/>
                  </a:lnTo>
                  <a:lnTo>
                    <a:pt x="301" y="1"/>
                  </a:lnTo>
                  <a:lnTo>
                    <a:pt x="297" y="1"/>
                  </a:lnTo>
                  <a:lnTo>
                    <a:pt x="293" y="1"/>
                  </a:lnTo>
                  <a:lnTo>
                    <a:pt x="290" y="1"/>
                  </a:lnTo>
                  <a:lnTo>
                    <a:pt x="286" y="1"/>
                  </a:lnTo>
                  <a:lnTo>
                    <a:pt x="283" y="1"/>
                  </a:lnTo>
                  <a:lnTo>
                    <a:pt x="279" y="1"/>
                  </a:lnTo>
                  <a:lnTo>
                    <a:pt x="276" y="1"/>
                  </a:lnTo>
                  <a:lnTo>
                    <a:pt x="272" y="1"/>
                  </a:lnTo>
                  <a:lnTo>
                    <a:pt x="269" y="1"/>
                  </a:lnTo>
                  <a:lnTo>
                    <a:pt x="266" y="1"/>
                  </a:lnTo>
                  <a:lnTo>
                    <a:pt x="262" y="1"/>
                  </a:lnTo>
                  <a:lnTo>
                    <a:pt x="259" y="1"/>
                  </a:lnTo>
                  <a:lnTo>
                    <a:pt x="256" y="1"/>
                  </a:lnTo>
                  <a:lnTo>
                    <a:pt x="250" y="1"/>
                  </a:lnTo>
                  <a:lnTo>
                    <a:pt x="245" y="1"/>
                  </a:lnTo>
                  <a:lnTo>
                    <a:pt x="239" y="1"/>
                  </a:lnTo>
                  <a:lnTo>
                    <a:pt x="235" y="1"/>
                  </a:lnTo>
                  <a:lnTo>
                    <a:pt x="230" y="0"/>
                  </a:lnTo>
                  <a:lnTo>
                    <a:pt x="225" y="0"/>
                  </a:lnTo>
                  <a:lnTo>
                    <a:pt x="220" y="0"/>
                  </a:lnTo>
                  <a:lnTo>
                    <a:pt x="216" y="0"/>
                  </a:lnTo>
                  <a:lnTo>
                    <a:pt x="211" y="0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197" y="0"/>
                  </a:lnTo>
                  <a:lnTo>
                    <a:pt x="192" y="0"/>
                  </a:lnTo>
                  <a:lnTo>
                    <a:pt x="187" y="0"/>
                  </a:lnTo>
                  <a:lnTo>
                    <a:pt x="182" y="0"/>
                  </a:lnTo>
                  <a:lnTo>
                    <a:pt x="178" y="0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3" y="1"/>
                  </a:lnTo>
                  <a:lnTo>
                    <a:pt x="159" y="1"/>
                  </a:lnTo>
                  <a:lnTo>
                    <a:pt x="154" y="1"/>
                  </a:lnTo>
                  <a:lnTo>
                    <a:pt x="149" y="1"/>
                  </a:lnTo>
                  <a:lnTo>
                    <a:pt x="144" y="1"/>
                  </a:lnTo>
                  <a:lnTo>
                    <a:pt x="140" y="3"/>
                  </a:lnTo>
                  <a:lnTo>
                    <a:pt x="135" y="3"/>
                  </a:lnTo>
                  <a:lnTo>
                    <a:pt x="131" y="4"/>
                  </a:lnTo>
                  <a:lnTo>
                    <a:pt x="126" y="4"/>
                  </a:lnTo>
                  <a:lnTo>
                    <a:pt x="122" y="4"/>
                  </a:lnTo>
                  <a:lnTo>
                    <a:pt x="117" y="4"/>
                  </a:lnTo>
                  <a:lnTo>
                    <a:pt x="112" y="5"/>
                  </a:lnTo>
                  <a:lnTo>
                    <a:pt x="108" y="5"/>
                  </a:lnTo>
                  <a:lnTo>
                    <a:pt x="103" y="5"/>
                  </a:lnTo>
                  <a:lnTo>
                    <a:pt x="99" y="5"/>
                  </a:lnTo>
                  <a:lnTo>
                    <a:pt x="95" y="7"/>
                  </a:lnTo>
                  <a:lnTo>
                    <a:pt x="90" y="7"/>
                  </a:lnTo>
                  <a:lnTo>
                    <a:pt x="87" y="8"/>
                  </a:lnTo>
                  <a:lnTo>
                    <a:pt x="82" y="8"/>
                  </a:lnTo>
                  <a:lnTo>
                    <a:pt x="78" y="8"/>
                  </a:lnTo>
                  <a:lnTo>
                    <a:pt x="73" y="8"/>
                  </a:lnTo>
                  <a:lnTo>
                    <a:pt x="70" y="9"/>
                  </a:lnTo>
                  <a:lnTo>
                    <a:pt x="65" y="9"/>
                  </a:lnTo>
                  <a:lnTo>
                    <a:pt x="62" y="9"/>
                  </a:lnTo>
                  <a:lnTo>
                    <a:pt x="58" y="11"/>
                  </a:lnTo>
                  <a:lnTo>
                    <a:pt x="55" y="11"/>
                  </a:lnTo>
                  <a:lnTo>
                    <a:pt x="51" y="11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42" y="12"/>
                  </a:lnTo>
                  <a:lnTo>
                    <a:pt x="38" y="12"/>
                  </a:lnTo>
                  <a:lnTo>
                    <a:pt x="35" y="13"/>
                  </a:lnTo>
                  <a:lnTo>
                    <a:pt x="32" y="13"/>
                  </a:lnTo>
                  <a:lnTo>
                    <a:pt x="30" y="15"/>
                  </a:lnTo>
                  <a:lnTo>
                    <a:pt x="24" y="15"/>
                  </a:lnTo>
                  <a:lnTo>
                    <a:pt x="20" y="15"/>
                  </a:lnTo>
                  <a:lnTo>
                    <a:pt x="15" y="16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4" y="29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75" name="Freeform 35"/>
            <p:cNvSpPr>
              <a:spLocks/>
            </p:cNvSpPr>
            <p:nvPr/>
          </p:nvSpPr>
          <p:spPr bwMode="auto">
            <a:xfrm>
              <a:off x="4070" y="3304"/>
              <a:ext cx="183" cy="42"/>
            </a:xfrm>
            <a:custGeom>
              <a:avLst/>
              <a:gdLst>
                <a:gd name="T0" fmla="*/ 510 w 549"/>
                <a:gd name="T1" fmla="*/ 41 h 167"/>
                <a:gd name="T2" fmla="*/ 464 w 549"/>
                <a:gd name="T3" fmla="*/ 31 h 167"/>
                <a:gd name="T4" fmla="*/ 418 w 549"/>
                <a:gd name="T5" fmla="*/ 24 h 167"/>
                <a:gd name="T6" fmla="*/ 372 w 549"/>
                <a:gd name="T7" fmla="*/ 19 h 167"/>
                <a:gd name="T8" fmla="*/ 326 w 549"/>
                <a:gd name="T9" fmla="*/ 15 h 167"/>
                <a:gd name="T10" fmla="*/ 280 w 549"/>
                <a:gd name="T11" fmla="*/ 15 h 167"/>
                <a:gd name="T12" fmla="*/ 236 w 549"/>
                <a:gd name="T13" fmla="*/ 16 h 167"/>
                <a:gd name="T14" fmla="*/ 193 w 549"/>
                <a:gd name="T15" fmla="*/ 16 h 167"/>
                <a:gd name="T16" fmla="*/ 152 w 549"/>
                <a:gd name="T17" fmla="*/ 20 h 167"/>
                <a:gd name="T18" fmla="*/ 115 w 549"/>
                <a:gd name="T19" fmla="*/ 23 h 167"/>
                <a:gd name="T20" fmla="*/ 81 w 549"/>
                <a:gd name="T21" fmla="*/ 27 h 167"/>
                <a:gd name="T22" fmla="*/ 50 w 549"/>
                <a:gd name="T23" fmla="*/ 31 h 167"/>
                <a:gd name="T24" fmla="*/ 25 w 549"/>
                <a:gd name="T25" fmla="*/ 35 h 167"/>
                <a:gd name="T26" fmla="*/ 26 w 549"/>
                <a:gd name="T27" fmla="*/ 103 h 167"/>
                <a:gd name="T28" fmla="*/ 63 w 549"/>
                <a:gd name="T29" fmla="*/ 116 h 167"/>
                <a:gd name="T30" fmla="*/ 106 w 549"/>
                <a:gd name="T31" fmla="*/ 128 h 167"/>
                <a:gd name="T32" fmla="*/ 154 w 549"/>
                <a:gd name="T33" fmla="*/ 135 h 167"/>
                <a:gd name="T34" fmla="*/ 204 w 549"/>
                <a:gd name="T35" fmla="*/ 140 h 167"/>
                <a:gd name="T36" fmla="*/ 255 w 549"/>
                <a:gd name="T37" fmla="*/ 141 h 167"/>
                <a:gd name="T38" fmla="*/ 307 w 549"/>
                <a:gd name="T39" fmla="*/ 143 h 167"/>
                <a:gd name="T40" fmla="*/ 356 w 549"/>
                <a:gd name="T41" fmla="*/ 140 h 167"/>
                <a:gd name="T42" fmla="*/ 403 w 549"/>
                <a:gd name="T43" fmla="*/ 137 h 167"/>
                <a:gd name="T44" fmla="*/ 446 w 549"/>
                <a:gd name="T45" fmla="*/ 133 h 167"/>
                <a:gd name="T46" fmla="*/ 483 w 549"/>
                <a:gd name="T47" fmla="*/ 129 h 167"/>
                <a:gd name="T48" fmla="*/ 513 w 549"/>
                <a:gd name="T49" fmla="*/ 125 h 167"/>
                <a:gd name="T50" fmla="*/ 536 w 549"/>
                <a:gd name="T51" fmla="*/ 121 h 167"/>
                <a:gd name="T52" fmla="*/ 528 w 549"/>
                <a:gd name="T53" fmla="*/ 143 h 167"/>
                <a:gd name="T54" fmla="*/ 476 w 549"/>
                <a:gd name="T55" fmla="*/ 152 h 167"/>
                <a:gd name="T56" fmla="*/ 425 w 549"/>
                <a:gd name="T57" fmla="*/ 160 h 167"/>
                <a:gd name="T58" fmla="*/ 374 w 549"/>
                <a:gd name="T59" fmla="*/ 164 h 167"/>
                <a:gd name="T60" fmla="*/ 324 w 549"/>
                <a:gd name="T61" fmla="*/ 165 h 167"/>
                <a:gd name="T62" fmla="*/ 276 w 549"/>
                <a:gd name="T63" fmla="*/ 165 h 167"/>
                <a:gd name="T64" fmla="*/ 230 w 549"/>
                <a:gd name="T65" fmla="*/ 163 h 167"/>
                <a:gd name="T66" fmla="*/ 185 w 549"/>
                <a:gd name="T67" fmla="*/ 159 h 167"/>
                <a:gd name="T68" fmla="*/ 143 w 549"/>
                <a:gd name="T69" fmla="*/ 152 h 167"/>
                <a:gd name="T70" fmla="*/ 104 w 549"/>
                <a:gd name="T71" fmla="*/ 145 h 167"/>
                <a:gd name="T72" fmla="*/ 69 w 549"/>
                <a:gd name="T73" fmla="*/ 139 h 167"/>
                <a:gd name="T74" fmla="*/ 37 w 549"/>
                <a:gd name="T75" fmla="*/ 129 h 167"/>
                <a:gd name="T76" fmla="*/ 10 w 549"/>
                <a:gd name="T77" fmla="*/ 121 h 167"/>
                <a:gd name="T78" fmla="*/ 12 w 549"/>
                <a:gd name="T79" fmla="*/ 17 h 167"/>
                <a:gd name="T80" fmla="*/ 38 w 549"/>
                <a:gd name="T81" fmla="*/ 13 h 167"/>
                <a:gd name="T82" fmla="*/ 71 w 549"/>
                <a:gd name="T83" fmla="*/ 9 h 167"/>
                <a:gd name="T84" fmla="*/ 107 w 549"/>
                <a:gd name="T85" fmla="*/ 7 h 167"/>
                <a:gd name="T86" fmla="*/ 147 w 549"/>
                <a:gd name="T87" fmla="*/ 3 h 167"/>
                <a:gd name="T88" fmla="*/ 191 w 549"/>
                <a:gd name="T89" fmla="*/ 1 h 167"/>
                <a:gd name="T90" fmla="*/ 237 w 549"/>
                <a:gd name="T91" fmla="*/ 1 h 167"/>
                <a:gd name="T92" fmla="*/ 283 w 549"/>
                <a:gd name="T93" fmla="*/ 0 h 167"/>
                <a:gd name="T94" fmla="*/ 331 w 549"/>
                <a:gd name="T95" fmla="*/ 1 h 167"/>
                <a:gd name="T96" fmla="*/ 379 w 549"/>
                <a:gd name="T97" fmla="*/ 4 h 167"/>
                <a:gd name="T98" fmla="*/ 426 w 549"/>
                <a:gd name="T99" fmla="*/ 9 h 167"/>
                <a:gd name="T100" fmla="*/ 472 w 549"/>
                <a:gd name="T101" fmla="*/ 16 h 167"/>
                <a:gd name="T102" fmla="*/ 516 w 549"/>
                <a:gd name="T103" fmla="*/ 27 h 16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9"/>
                <a:gd name="T157" fmla="*/ 0 h 167"/>
                <a:gd name="T158" fmla="*/ 549 w 549"/>
                <a:gd name="T159" fmla="*/ 167 h 16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9" h="167">
                  <a:moveTo>
                    <a:pt x="534" y="32"/>
                  </a:moveTo>
                  <a:lnTo>
                    <a:pt x="531" y="40"/>
                  </a:lnTo>
                  <a:lnTo>
                    <a:pt x="529" y="48"/>
                  </a:lnTo>
                  <a:lnTo>
                    <a:pt x="520" y="44"/>
                  </a:lnTo>
                  <a:lnTo>
                    <a:pt x="510" y="41"/>
                  </a:lnTo>
                  <a:lnTo>
                    <a:pt x="501" y="40"/>
                  </a:lnTo>
                  <a:lnTo>
                    <a:pt x="492" y="37"/>
                  </a:lnTo>
                  <a:lnTo>
                    <a:pt x="483" y="35"/>
                  </a:lnTo>
                  <a:lnTo>
                    <a:pt x="474" y="33"/>
                  </a:lnTo>
                  <a:lnTo>
                    <a:pt x="464" y="31"/>
                  </a:lnTo>
                  <a:lnTo>
                    <a:pt x="456" y="29"/>
                  </a:lnTo>
                  <a:lnTo>
                    <a:pt x="446" y="28"/>
                  </a:lnTo>
                  <a:lnTo>
                    <a:pt x="437" y="27"/>
                  </a:lnTo>
                  <a:lnTo>
                    <a:pt x="427" y="24"/>
                  </a:lnTo>
                  <a:lnTo>
                    <a:pt x="418" y="24"/>
                  </a:lnTo>
                  <a:lnTo>
                    <a:pt x="409" y="23"/>
                  </a:lnTo>
                  <a:lnTo>
                    <a:pt x="400" y="21"/>
                  </a:lnTo>
                  <a:lnTo>
                    <a:pt x="391" y="20"/>
                  </a:lnTo>
                  <a:lnTo>
                    <a:pt x="382" y="20"/>
                  </a:lnTo>
                  <a:lnTo>
                    <a:pt x="372" y="19"/>
                  </a:lnTo>
                  <a:lnTo>
                    <a:pt x="363" y="17"/>
                  </a:lnTo>
                  <a:lnTo>
                    <a:pt x="353" y="16"/>
                  </a:lnTo>
                  <a:lnTo>
                    <a:pt x="344" y="16"/>
                  </a:lnTo>
                  <a:lnTo>
                    <a:pt x="335" y="16"/>
                  </a:lnTo>
                  <a:lnTo>
                    <a:pt x="326" y="15"/>
                  </a:lnTo>
                  <a:lnTo>
                    <a:pt x="317" y="15"/>
                  </a:lnTo>
                  <a:lnTo>
                    <a:pt x="308" y="15"/>
                  </a:lnTo>
                  <a:lnTo>
                    <a:pt x="298" y="15"/>
                  </a:lnTo>
                  <a:lnTo>
                    <a:pt x="289" y="15"/>
                  </a:lnTo>
                  <a:lnTo>
                    <a:pt x="280" y="15"/>
                  </a:lnTo>
                  <a:lnTo>
                    <a:pt x="271" y="15"/>
                  </a:lnTo>
                  <a:lnTo>
                    <a:pt x="262" y="15"/>
                  </a:lnTo>
                  <a:lnTo>
                    <a:pt x="253" y="15"/>
                  </a:lnTo>
                  <a:lnTo>
                    <a:pt x="244" y="15"/>
                  </a:lnTo>
                  <a:lnTo>
                    <a:pt x="236" y="16"/>
                  </a:lnTo>
                  <a:lnTo>
                    <a:pt x="227" y="16"/>
                  </a:lnTo>
                  <a:lnTo>
                    <a:pt x="218" y="16"/>
                  </a:lnTo>
                  <a:lnTo>
                    <a:pt x="210" y="16"/>
                  </a:lnTo>
                  <a:lnTo>
                    <a:pt x="201" y="16"/>
                  </a:lnTo>
                  <a:lnTo>
                    <a:pt x="193" y="16"/>
                  </a:lnTo>
                  <a:lnTo>
                    <a:pt x="184" y="17"/>
                  </a:lnTo>
                  <a:lnTo>
                    <a:pt x="176" y="17"/>
                  </a:lnTo>
                  <a:lnTo>
                    <a:pt x="169" y="19"/>
                  </a:lnTo>
                  <a:lnTo>
                    <a:pt x="160" y="19"/>
                  </a:lnTo>
                  <a:lnTo>
                    <a:pt x="152" y="20"/>
                  </a:lnTo>
                  <a:lnTo>
                    <a:pt x="144" y="20"/>
                  </a:lnTo>
                  <a:lnTo>
                    <a:pt x="137" y="21"/>
                  </a:lnTo>
                  <a:lnTo>
                    <a:pt x="129" y="21"/>
                  </a:lnTo>
                  <a:lnTo>
                    <a:pt x="122" y="21"/>
                  </a:lnTo>
                  <a:lnTo>
                    <a:pt x="115" y="23"/>
                  </a:lnTo>
                  <a:lnTo>
                    <a:pt x="108" y="24"/>
                  </a:lnTo>
                  <a:lnTo>
                    <a:pt x="101" y="24"/>
                  </a:lnTo>
                  <a:lnTo>
                    <a:pt x="94" y="25"/>
                  </a:lnTo>
                  <a:lnTo>
                    <a:pt x="87" y="25"/>
                  </a:lnTo>
                  <a:lnTo>
                    <a:pt x="81" y="27"/>
                  </a:lnTo>
                  <a:lnTo>
                    <a:pt x="74" y="28"/>
                  </a:lnTo>
                  <a:lnTo>
                    <a:pt x="68" y="28"/>
                  </a:lnTo>
                  <a:lnTo>
                    <a:pt x="62" y="29"/>
                  </a:lnTo>
                  <a:lnTo>
                    <a:pt x="56" y="31"/>
                  </a:lnTo>
                  <a:lnTo>
                    <a:pt x="50" y="31"/>
                  </a:lnTo>
                  <a:lnTo>
                    <a:pt x="45" y="32"/>
                  </a:lnTo>
                  <a:lnTo>
                    <a:pt x="40" y="32"/>
                  </a:lnTo>
                  <a:lnTo>
                    <a:pt x="35" y="33"/>
                  </a:lnTo>
                  <a:lnTo>
                    <a:pt x="30" y="35"/>
                  </a:lnTo>
                  <a:lnTo>
                    <a:pt x="25" y="35"/>
                  </a:lnTo>
                  <a:lnTo>
                    <a:pt x="20" y="36"/>
                  </a:lnTo>
                  <a:lnTo>
                    <a:pt x="16" y="37"/>
                  </a:lnTo>
                  <a:lnTo>
                    <a:pt x="13" y="96"/>
                  </a:lnTo>
                  <a:lnTo>
                    <a:pt x="20" y="100"/>
                  </a:lnTo>
                  <a:lnTo>
                    <a:pt x="26" y="103"/>
                  </a:lnTo>
                  <a:lnTo>
                    <a:pt x="33" y="105"/>
                  </a:lnTo>
                  <a:lnTo>
                    <a:pt x="40" y="109"/>
                  </a:lnTo>
                  <a:lnTo>
                    <a:pt x="47" y="112"/>
                  </a:lnTo>
                  <a:lnTo>
                    <a:pt x="55" y="115"/>
                  </a:lnTo>
                  <a:lnTo>
                    <a:pt x="63" y="116"/>
                  </a:lnTo>
                  <a:lnTo>
                    <a:pt x="72" y="120"/>
                  </a:lnTo>
                  <a:lnTo>
                    <a:pt x="80" y="121"/>
                  </a:lnTo>
                  <a:lnTo>
                    <a:pt x="89" y="123"/>
                  </a:lnTo>
                  <a:lnTo>
                    <a:pt x="97" y="125"/>
                  </a:lnTo>
                  <a:lnTo>
                    <a:pt x="106" y="128"/>
                  </a:lnTo>
                  <a:lnTo>
                    <a:pt x="115" y="129"/>
                  </a:lnTo>
                  <a:lnTo>
                    <a:pt x="125" y="131"/>
                  </a:lnTo>
                  <a:lnTo>
                    <a:pt x="134" y="132"/>
                  </a:lnTo>
                  <a:lnTo>
                    <a:pt x="144" y="135"/>
                  </a:lnTo>
                  <a:lnTo>
                    <a:pt x="154" y="135"/>
                  </a:lnTo>
                  <a:lnTo>
                    <a:pt x="163" y="136"/>
                  </a:lnTo>
                  <a:lnTo>
                    <a:pt x="173" y="137"/>
                  </a:lnTo>
                  <a:lnTo>
                    <a:pt x="183" y="139"/>
                  </a:lnTo>
                  <a:lnTo>
                    <a:pt x="193" y="139"/>
                  </a:lnTo>
                  <a:lnTo>
                    <a:pt x="204" y="140"/>
                  </a:lnTo>
                  <a:lnTo>
                    <a:pt x="214" y="140"/>
                  </a:lnTo>
                  <a:lnTo>
                    <a:pt x="224" y="141"/>
                  </a:lnTo>
                  <a:lnTo>
                    <a:pt x="234" y="141"/>
                  </a:lnTo>
                  <a:lnTo>
                    <a:pt x="245" y="141"/>
                  </a:lnTo>
                  <a:lnTo>
                    <a:pt x="255" y="141"/>
                  </a:lnTo>
                  <a:lnTo>
                    <a:pt x="265" y="141"/>
                  </a:lnTo>
                  <a:lnTo>
                    <a:pt x="275" y="141"/>
                  </a:lnTo>
                  <a:lnTo>
                    <a:pt x="286" y="141"/>
                  </a:lnTo>
                  <a:lnTo>
                    <a:pt x="297" y="141"/>
                  </a:lnTo>
                  <a:lnTo>
                    <a:pt x="307" y="143"/>
                  </a:lnTo>
                  <a:lnTo>
                    <a:pt x="317" y="141"/>
                  </a:lnTo>
                  <a:lnTo>
                    <a:pt x="327" y="141"/>
                  </a:lnTo>
                  <a:lnTo>
                    <a:pt x="337" y="141"/>
                  </a:lnTo>
                  <a:lnTo>
                    <a:pt x="347" y="141"/>
                  </a:lnTo>
                  <a:lnTo>
                    <a:pt x="356" y="140"/>
                  </a:lnTo>
                  <a:lnTo>
                    <a:pt x="366" y="140"/>
                  </a:lnTo>
                  <a:lnTo>
                    <a:pt x="376" y="139"/>
                  </a:lnTo>
                  <a:lnTo>
                    <a:pt x="385" y="139"/>
                  </a:lnTo>
                  <a:lnTo>
                    <a:pt x="394" y="139"/>
                  </a:lnTo>
                  <a:lnTo>
                    <a:pt x="403" y="137"/>
                  </a:lnTo>
                  <a:lnTo>
                    <a:pt x="412" y="136"/>
                  </a:lnTo>
                  <a:lnTo>
                    <a:pt x="421" y="136"/>
                  </a:lnTo>
                  <a:lnTo>
                    <a:pt x="429" y="135"/>
                  </a:lnTo>
                  <a:lnTo>
                    <a:pt x="438" y="135"/>
                  </a:lnTo>
                  <a:lnTo>
                    <a:pt x="446" y="133"/>
                  </a:lnTo>
                  <a:lnTo>
                    <a:pt x="454" y="133"/>
                  </a:lnTo>
                  <a:lnTo>
                    <a:pt x="462" y="132"/>
                  </a:lnTo>
                  <a:lnTo>
                    <a:pt x="469" y="132"/>
                  </a:lnTo>
                  <a:lnTo>
                    <a:pt x="476" y="129"/>
                  </a:lnTo>
                  <a:lnTo>
                    <a:pt x="483" y="129"/>
                  </a:lnTo>
                  <a:lnTo>
                    <a:pt x="489" y="128"/>
                  </a:lnTo>
                  <a:lnTo>
                    <a:pt x="496" y="128"/>
                  </a:lnTo>
                  <a:lnTo>
                    <a:pt x="502" y="127"/>
                  </a:lnTo>
                  <a:lnTo>
                    <a:pt x="508" y="127"/>
                  </a:lnTo>
                  <a:lnTo>
                    <a:pt x="513" y="125"/>
                  </a:lnTo>
                  <a:lnTo>
                    <a:pt x="519" y="124"/>
                  </a:lnTo>
                  <a:lnTo>
                    <a:pt x="523" y="123"/>
                  </a:lnTo>
                  <a:lnTo>
                    <a:pt x="528" y="123"/>
                  </a:lnTo>
                  <a:lnTo>
                    <a:pt x="532" y="121"/>
                  </a:lnTo>
                  <a:lnTo>
                    <a:pt x="536" y="121"/>
                  </a:lnTo>
                  <a:lnTo>
                    <a:pt x="539" y="120"/>
                  </a:lnTo>
                  <a:lnTo>
                    <a:pt x="542" y="120"/>
                  </a:lnTo>
                  <a:lnTo>
                    <a:pt x="549" y="139"/>
                  </a:lnTo>
                  <a:lnTo>
                    <a:pt x="539" y="141"/>
                  </a:lnTo>
                  <a:lnTo>
                    <a:pt x="528" y="143"/>
                  </a:lnTo>
                  <a:lnTo>
                    <a:pt x="517" y="145"/>
                  </a:lnTo>
                  <a:lnTo>
                    <a:pt x="507" y="148"/>
                  </a:lnTo>
                  <a:lnTo>
                    <a:pt x="497" y="149"/>
                  </a:lnTo>
                  <a:lnTo>
                    <a:pt x="486" y="151"/>
                  </a:lnTo>
                  <a:lnTo>
                    <a:pt x="476" y="152"/>
                  </a:lnTo>
                  <a:lnTo>
                    <a:pt x="466" y="155"/>
                  </a:lnTo>
                  <a:lnTo>
                    <a:pt x="456" y="155"/>
                  </a:lnTo>
                  <a:lnTo>
                    <a:pt x="446" y="156"/>
                  </a:lnTo>
                  <a:lnTo>
                    <a:pt x="435" y="159"/>
                  </a:lnTo>
                  <a:lnTo>
                    <a:pt x="425" y="160"/>
                  </a:lnTo>
                  <a:lnTo>
                    <a:pt x="415" y="160"/>
                  </a:lnTo>
                  <a:lnTo>
                    <a:pt x="405" y="161"/>
                  </a:lnTo>
                  <a:lnTo>
                    <a:pt x="395" y="163"/>
                  </a:lnTo>
                  <a:lnTo>
                    <a:pt x="385" y="164"/>
                  </a:lnTo>
                  <a:lnTo>
                    <a:pt x="374" y="164"/>
                  </a:lnTo>
                  <a:lnTo>
                    <a:pt x="364" y="165"/>
                  </a:lnTo>
                  <a:lnTo>
                    <a:pt x="354" y="165"/>
                  </a:lnTo>
                  <a:lnTo>
                    <a:pt x="344" y="165"/>
                  </a:lnTo>
                  <a:lnTo>
                    <a:pt x="334" y="165"/>
                  </a:lnTo>
                  <a:lnTo>
                    <a:pt x="324" y="165"/>
                  </a:lnTo>
                  <a:lnTo>
                    <a:pt x="315" y="165"/>
                  </a:lnTo>
                  <a:lnTo>
                    <a:pt x="305" y="167"/>
                  </a:lnTo>
                  <a:lnTo>
                    <a:pt x="295" y="165"/>
                  </a:lnTo>
                  <a:lnTo>
                    <a:pt x="285" y="165"/>
                  </a:lnTo>
                  <a:lnTo>
                    <a:pt x="276" y="165"/>
                  </a:lnTo>
                  <a:lnTo>
                    <a:pt x="267" y="165"/>
                  </a:lnTo>
                  <a:lnTo>
                    <a:pt x="257" y="164"/>
                  </a:lnTo>
                  <a:lnTo>
                    <a:pt x="248" y="164"/>
                  </a:lnTo>
                  <a:lnTo>
                    <a:pt x="239" y="163"/>
                  </a:lnTo>
                  <a:lnTo>
                    <a:pt x="230" y="163"/>
                  </a:lnTo>
                  <a:lnTo>
                    <a:pt x="221" y="161"/>
                  </a:lnTo>
                  <a:lnTo>
                    <a:pt x="212" y="161"/>
                  </a:lnTo>
                  <a:lnTo>
                    <a:pt x="203" y="160"/>
                  </a:lnTo>
                  <a:lnTo>
                    <a:pt x="194" y="160"/>
                  </a:lnTo>
                  <a:lnTo>
                    <a:pt x="185" y="159"/>
                  </a:lnTo>
                  <a:lnTo>
                    <a:pt x="176" y="157"/>
                  </a:lnTo>
                  <a:lnTo>
                    <a:pt x="168" y="156"/>
                  </a:lnTo>
                  <a:lnTo>
                    <a:pt x="160" y="155"/>
                  </a:lnTo>
                  <a:lnTo>
                    <a:pt x="151" y="153"/>
                  </a:lnTo>
                  <a:lnTo>
                    <a:pt x="143" y="152"/>
                  </a:lnTo>
                  <a:lnTo>
                    <a:pt x="135" y="151"/>
                  </a:lnTo>
                  <a:lnTo>
                    <a:pt x="127" y="149"/>
                  </a:lnTo>
                  <a:lnTo>
                    <a:pt x="119" y="148"/>
                  </a:lnTo>
                  <a:lnTo>
                    <a:pt x="112" y="147"/>
                  </a:lnTo>
                  <a:lnTo>
                    <a:pt x="104" y="145"/>
                  </a:lnTo>
                  <a:lnTo>
                    <a:pt x="97" y="145"/>
                  </a:lnTo>
                  <a:lnTo>
                    <a:pt x="90" y="143"/>
                  </a:lnTo>
                  <a:lnTo>
                    <a:pt x="82" y="141"/>
                  </a:lnTo>
                  <a:lnTo>
                    <a:pt x="76" y="140"/>
                  </a:lnTo>
                  <a:lnTo>
                    <a:pt x="69" y="139"/>
                  </a:lnTo>
                  <a:lnTo>
                    <a:pt x="62" y="136"/>
                  </a:lnTo>
                  <a:lnTo>
                    <a:pt x="56" y="135"/>
                  </a:lnTo>
                  <a:lnTo>
                    <a:pt x="49" y="133"/>
                  </a:lnTo>
                  <a:lnTo>
                    <a:pt x="43" y="132"/>
                  </a:lnTo>
                  <a:lnTo>
                    <a:pt x="37" y="129"/>
                  </a:lnTo>
                  <a:lnTo>
                    <a:pt x="31" y="128"/>
                  </a:lnTo>
                  <a:lnTo>
                    <a:pt x="25" y="127"/>
                  </a:lnTo>
                  <a:lnTo>
                    <a:pt x="20" y="125"/>
                  </a:lnTo>
                  <a:lnTo>
                    <a:pt x="15" y="123"/>
                  </a:lnTo>
                  <a:lnTo>
                    <a:pt x="10" y="121"/>
                  </a:lnTo>
                  <a:lnTo>
                    <a:pt x="5" y="120"/>
                  </a:lnTo>
                  <a:lnTo>
                    <a:pt x="0" y="119"/>
                  </a:lnTo>
                  <a:lnTo>
                    <a:pt x="3" y="20"/>
                  </a:lnTo>
                  <a:lnTo>
                    <a:pt x="7" y="17"/>
                  </a:lnTo>
                  <a:lnTo>
                    <a:pt x="12" y="17"/>
                  </a:lnTo>
                  <a:lnTo>
                    <a:pt x="17" y="16"/>
                  </a:lnTo>
                  <a:lnTo>
                    <a:pt x="22" y="16"/>
                  </a:lnTo>
                  <a:lnTo>
                    <a:pt x="27" y="15"/>
                  </a:lnTo>
                  <a:lnTo>
                    <a:pt x="33" y="15"/>
                  </a:lnTo>
                  <a:lnTo>
                    <a:pt x="38" y="13"/>
                  </a:lnTo>
                  <a:lnTo>
                    <a:pt x="45" y="13"/>
                  </a:lnTo>
                  <a:lnTo>
                    <a:pt x="51" y="12"/>
                  </a:lnTo>
                  <a:lnTo>
                    <a:pt x="57" y="11"/>
                  </a:lnTo>
                  <a:lnTo>
                    <a:pt x="64" y="11"/>
                  </a:lnTo>
                  <a:lnTo>
                    <a:pt x="71" y="9"/>
                  </a:lnTo>
                  <a:lnTo>
                    <a:pt x="77" y="9"/>
                  </a:lnTo>
                  <a:lnTo>
                    <a:pt x="85" y="8"/>
                  </a:lnTo>
                  <a:lnTo>
                    <a:pt x="92" y="8"/>
                  </a:lnTo>
                  <a:lnTo>
                    <a:pt x="100" y="8"/>
                  </a:lnTo>
                  <a:lnTo>
                    <a:pt x="107" y="7"/>
                  </a:lnTo>
                  <a:lnTo>
                    <a:pt x="115" y="5"/>
                  </a:lnTo>
                  <a:lnTo>
                    <a:pt x="123" y="4"/>
                  </a:lnTo>
                  <a:lnTo>
                    <a:pt x="131" y="4"/>
                  </a:lnTo>
                  <a:lnTo>
                    <a:pt x="139" y="4"/>
                  </a:lnTo>
                  <a:lnTo>
                    <a:pt x="147" y="3"/>
                  </a:lnTo>
                  <a:lnTo>
                    <a:pt x="156" y="3"/>
                  </a:lnTo>
                  <a:lnTo>
                    <a:pt x="165" y="3"/>
                  </a:lnTo>
                  <a:lnTo>
                    <a:pt x="173" y="3"/>
                  </a:lnTo>
                  <a:lnTo>
                    <a:pt x="182" y="1"/>
                  </a:lnTo>
                  <a:lnTo>
                    <a:pt x="191" y="1"/>
                  </a:lnTo>
                  <a:lnTo>
                    <a:pt x="200" y="1"/>
                  </a:lnTo>
                  <a:lnTo>
                    <a:pt x="209" y="1"/>
                  </a:lnTo>
                  <a:lnTo>
                    <a:pt x="218" y="1"/>
                  </a:lnTo>
                  <a:lnTo>
                    <a:pt x="227" y="1"/>
                  </a:lnTo>
                  <a:lnTo>
                    <a:pt x="237" y="1"/>
                  </a:lnTo>
                  <a:lnTo>
                    <a:pt x="246" y="0"/>
                  </a:lnTo>
                  <a:lnTo>
                    <a:pt x="255" y="0"/>
                  </a:lnTo>
                  <a:lnTo>
                    <a:pt x="264" y="0"/>
                  </a:lnTo>
                  <a:lnTo>
                    <a:pt x="274" y="0"/>
                  </a:lnTo>
                  <a:lnTo>
                    <a:pt x="283" y="0"/>
                  </a:lnTo>
                  <a:lnTo>
                    <a:pt x="293" y="0"/>
                  </a:lnTo>
                  <a:lnTo>
                    <a:pt x="302" y="0"/>
                  </a:lnTo>
                  <a:lnTo>
                    <a:pt x="312" y="1"/>
                  </a:lnTo>
                  <a:lnTo>
                    <a:pt x="322" y="1"/>
                  </a:lnTo>
                  <a:lnTo>
                    <a:pt x="331" y="1"/>
                  </a:lnTo>
                  <a:lnTo>
                    <a:pt x="340" y="1"/>
                  </a:lnTo>
                  <a:lnTo>
                    <a:pt x="350" y="3"/>
                  </a:lnTo>
                  <a:lnTo>
                    <a:pt x="360" y="3"/>
                  </a:lnTo>
                  <a:lnTo>
                    <a:pt x="369" y="4"/>
                  </a:lnTo>
                  <a:lnTo>
                    <a:pt x="379" y="4"/>
                  </a:lnTo>
                  <a:lnTo>
                    <a:pt x="389" y="7"/>
                  </a:lnTo>
                  <a:lnTo>
                    <a:pt x="398" y="7"/>
                  </a:lnTo>
                  <a:lnTo>
                    <a:pt x="407" y="8"/>
                  </a:lnTo>
                  <a:lnTo>
                    <a:pt x="417" y="8"/>
                  </a:lnTo>
                  <a:lnTo>
                    <a:pt x="426" y="9"/>
                  </a:lnTo>
                  <a:lnTo>
                    <a:pt x="435" y="11"/>
                  </a:lnTo>
                  <a:lnTo>
                    <a:pt x="444" y="12"/>
                  </a:lnTo>
                  <a:lnTo>
                    <a:pt x="454" y="13"/>
                  </a:lnTo>
                  <a:lnTo>
                    <a:pt x="463" y="16"/>
                  </a:lnTo>
                  <a:lnTo>
                    <a:pt x="472" y="16"/>
                  </a:lnTo>
                  <a:lnTo>
                    <a:pt x="481" y="17"/>
                  </a:lnTo>
                  <a:lnTo>
                    <a:pt x="489" y="20"/>
                  </a:lnTo>
                  <a:lnTo>
                    <a:pt x="498" y="23"/>
                  </a:lnTo>
                  <a:lnTo>
                    <a:pt x="507" y="24"/>
                  </a:lnTo>
                  <a:lnTo>
                    <a:pt x="516" y="27"/>
                  </a:lnTo>
                  <a:lnTo>
                    <a:pt x="525" y="29"/>
                  </a:lnTo>
                  <a:lnTo>
                    <a:pt x="534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76" name="Freeform 36"/>
            <p:cNvSpPr>
              <a:spLocks/>
            </p:cNvSpPr>
            <p:nvPr/>
          </p:nvSpPr>
          <p:spPr bwMode="auto">
            <a:xfrm>
              <a:off x="4085" y="3335"/>
              <a:ext cx="196" cy="45"/>
            </a:xfrm>
            <a:custGeom>
              <a:avLst/>
              <a:gdLst>
                <a:gd name="T0" fmla="*/ 18 w 589"/>
                <a:gd name="T1" fmla="*/ 7 h 181"/>
                <a:gd name="T2" fmla="*/ 18 w 589"/>
                <a:gd name="T3" fmla="*/ 21 h 181"/>
                <a:gd name="T4" fmla="*/ 17 w 589"/>
                <a:gd name="T5" fmla="*/ 35 h 181"/>
                <a:gd name="T6" fmla="*/ 17 w 589"/>
                <a:gd name="T7" fmla="*/ 48 h 181"/>
                <a:gd name="T8" fmla="*/ 17 w 589"/>
                <a:gd name="T9" fmla="*/ 61 h 181"/>
                <a:gd name="T10" fmla="*/ 17 w 589"/>
                <a:gd name="T11" fmla="*/ 73 h 181"/>
                <a:gd name="T12" fmla="*/ 17 w 589"/>
                <a:gd name="T13" fmla="*/ 89 h 181"/>
                <a:gd name="T14" fmla="*/ 17 w 589"/>
                <a:gd name="T15" fmla="*/ 109 h 181"/>
                <a:gd name="T16" fmla="*/ 25 w 589"/>
                <a:gd name="T17" fmla="*/ 121 h 181"/>
                <a:gd name="T18" fmla="*/ 45 w 589"/>
                <a:gd name="T19" fmla="*/ 128 h 181"/>
                <a:gd name="T20" fmla="*/ 67 w 589"/>
                <a:gd name="T21" fmla="*/ 135 h 181"/>
                <a:gd name="T22" fmla="*/ 90 w 589"/>
                <a:gd name="T23" fmla="*/ 140 h 181"/>
                <a:gd name="T24" fmla="*/ 115 w 589"/>
                <a:gd name="T25" fmla="*/ 143 h 181"/>
                <a:gd name="T26" fmla="*/ 141 w 589"/>
                <a:gd name="T27" fmla="*/ 148 h 181"/>
                <a:gd name="T28" fmla="*/ 167 w 589"/>
                <a:gd name="T29" fmla="*/ 151 h 181"/>
                <a:gd name="T30" fmla="*/ 195 w 589"/>
                <a:gd name="T31" fmla="*/ 153 h 181"/>
                <a:gd name="T32" fmla="*/ 222 w 589"/>
                <a:gd name="T33" fmla="*/ 155 h 181"/>
                <a:gd name="T34" fmla="*/ 251 w 589"/>
                <a:gd name="T35" fmla="*/ 156 h 181"/>
                <a:gd name="T36" fmla="*/ 279 w 589"/>
                <a:gd name="T37" fmla="*/ 157 h 181"/>
                <a:gd name="T38" fmla="*/ 308 w 589"/>
                <a:gd name="T39" fmla="*/ 157 h 181"/>
                <a:gd name="T40" fmla="*/ 337 w 589"/>
                <a:gd name="T41" fmla="*/ 156 h 181"/>
                <a:gd name="T42" fmla="*/ 366 w 589"/>
                <a:gd name="T43" fmla="*/ 155 h 181"/>
                <a:gd name="T44" fmla="*/ 394 w 589"/>
                <a:gd name="T45" fmla="*/ 152 h 181"/>
                <a:gd name="T46" fmla="*/ 423 w 589"/>
                <a:gd name="T47" fmla="*/ 149 h 181"/>
                <a:gd name="T48" fmla="*/ 451 w 589"/>
                <a:gd name="T49" fmla="*/ 145 h 181"/>
                <a:gd name="T50" fmla="*/ 480 w 589"/>
                <a:gd name="T51" fmla="*/ 141 h 181"/>
                <a:gd name="T52" fmla="*/ 507 w 589"/>
                <a:gd name="T53" fmla="*/ 136 h 181"/>
                <a:gd name="T54" fmla="*/ 533 w 589"/>
                <a:gd name="T55" fmla="*/ 129 h 181"/>
                <a:gd name="T56" fmla="*/ 559 w 589"/>
                <a:gd name="T57" fmla="*/ 123 h 181"/>
                <a:gd name="T58" fmla="*/ 584 w 589"/>
                <a:gd name="T59" fmla="*/ 116 h 181"/>
                <a:gd name="T60" fmla="*/ 583 w 589"/>
                <a:gd name="T61" fmla="*/ 132 h 181"/>
                <a:gd name="T62" fmla="*/ 564 w 589"/>
                <a:gd name="T63" fmla="*/ 139 h 181"/>
                <a:gd name="T64" fmla="*/ 544 w 589"/>
                <a:gd name="T65" fmla="*/ 145 h 181"/>
                <a:gd name="T66" fmla="*/ 523 w 589"/>
                <a:gd name="T67" fmla="*/ 152 h 181"/>
                <a:gd name="T68" fmla="*/ 499 w 589"/>
                <a:gd name="T69" fmla="*/ 157 h 181"/>
                <a:gd name="T70" fmla="*/ 475 w 589"/>
                <a:gd name="T71" fmla="*/ 164 h 181"/>
                <a:gd name="T72" fmla="*/ 447 w 589"/>
                <a:gd name="T73" fmla="*/ 167 h 181"/>
                <a:gd name="T74" fmla="*/ 421 w 589"/>
                <a:gd name="T75" fmla="*/ 172 h 181"/>
                <a:gd name="T76" fmla="*/ 392 w 589"/>
                <a:gd name="T77" fmla="*/ 175 h 181"/>
                <a:gd name="T78" fmla="*/ 363 w 589"/>
                <a:gd name="T79" fmla="*/ 179 h 181"/>
                <a:gd name="T80" fmla="*/ 333 w 589"/>
                <a:gd name="T81" fmla="*/ 180 h 181"/>
                <a:gd name="T82" fmla="*/ 303 w 589"/>
                <a:gd name="T83" fmla="*/ 181 h 181"/>
                <a:gd name="T84" fmla="*/ 272 w 589"/>
                <a:gd name="T85" fmla="*/ 180 h 181"/>
                <a:gd name="T86" fmla="*/ 240 w 589"/>
                <a:gd name="T87" fmla="*/ 180 h 181"/>
                <a:gd name="T88" fmla="*/ 209 w 589"/>
                <a:gd name="T89" fmla="*/ 179 h 181"/>
                <a:gd name="T90" fmla="*/ 178 w 589"/>
                <a:gd name="T91" fmla="*/ 176 h 181"/>
                <a:gd name="T92" fmla="*/ 147 w 589"/>
                <a:gd name="T93" fmla="*/ 172 h 181"/>
                <a:gd name="T94" fmla="*/ 116 w 589"/>
                <a:gd name="T95" fmla="*/ 167 h 181"/>
                <a:gd name="T96" fmla="*/ 86 w 589"/>
                <a:gd name="T97" fmla="*/ 160 h 181"/>
                <a:gd name="T98" fmla="*/ 56 w 589"/>
                <a:gd name="T99" fmla="*/ 153 h 181"/>
                <a:gd name="T100" fmla="*/ 27 w 589"/>
                <a:gd name="T101" fmla="*/ 144 h 181"/>
                <a:gd name="T102" fmla="*/ 0 w 589"/>
                <a:gd name="T103" fmla="*/ 135 h 1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9"/>
                <a:gd name="T157" fmla="*/ 0 h 181"/>
                <a:gd name="T158" fmla="*/ 589 w 589"/>
                <a:gd name="T159" fmla="*/ 181 h 18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9" h="181">
                  <a:moveTo>
                    <a:pt x="1" y="1"/>
                  </a:moveTo>
                  <a:lnTo>
                    <a:pt x="19" y="0"/>
                  </a:lnTo>
                  <a:lnTo>
                    <a:pt x="18" y="7"/>
                  </a:lnTo>
                  <a:lnTo>
                    <a:pt x="18" y="15"/>
                  </a:lnTo>
                  <a:lnTo>
                    <a:pt x="18" y="17"/>
                  </a:lnTo>
                  <a:lnTo>
                    <a:pt x="18" y="21"/>
                  </a:lnTo>
                  <a:lnTo>
                    <a:pt x="18" y="25"/>
                  </a:lnTo>
                  <a:lnTo>
                    <a:pt x="18" y="31"/>
                  </a:lnTo>
                  <a:lnTo>
                    <a:pt x="17" y="35"/>
                  </a:lnTo>
                  <a:lnTo>
                    <a:pt x="17" y="39"/>
                  </a:lnTo>
                  <a:lnTo>
                    <a:pt x="17" y="43"/>
                  </a:lnTo>
                  <a:lnTo>
                    <a:pt x="17" y="48"/>
                  </a:lnTo>
                  <a:lnTo>
                    <a:pt x="17" y="52"/>
                  </a:lnTo>
                  <a:lnTo>
                    <a:pt x="17" y="56"/>
                  </a:lnTo>
                  <a:lnTo>
                    <a:pt x="17" y="61"/>
                  </a:lnTo>
                  <a:lnTo>
                    <a:pt x="17" y="65"/>
                  </a:lnTo>
                  <a:lnTo>
                    <a:pt x="17" y="69"/>
                  </a:lnTo>
                  <a:lnTo>
                    <a:pt x="17" y="73"/>
                  </a:lnTo>
                  <a:lnTo>
                    <a:pt x="17" y="77"/>
                  </a:lnTo>
                  <a:lnTo>
                    <a:pt x="17" y="81"/>
                  </a:lnTo>
                  <a:lnTo>
                    <a:pt x="17" y="89"/>
                  </a:lnTo>
                  <a:lnTo>
                    <a:pt x="17" y="97"/>
                  </a:lnTo>
                  <a:lnTo>
                    <a:pt x="17" y="103"/>
                  </a:lnTo>
                  <a:lnTo>
                    <a:pt x="17" y="109"/>
                  </a:lnTo>
                  <a:lnTo>
                    <a:pt x="17" y="115"/>
                  </a:lnTo>
                  <a:lnTo>
                    <a:pt x="18" y="120"/>
                  </a:lnTo>
                  <a:lnTo>
                    <a:pt x="25" y="121"/>
                  </a:lnTo>
                  <a:lnTo>
                    <a:pt x="31" y="124"/>
                  </a:lnTo>
                  <a:lnTo>
                    <a:pt x="38" y="127"/>
                  </a:lnTo>
                  <a:lnTo>
                    <a:pt x="45" y="128"/>
                  </a:lnTo>
                  <a:lnTo>
                    <a:pt x="52" y="129"/>
                  </a:lnTo>
                  <a:lnTo>
                    <a:pt x="60" y="132"/>
                  </a:lnTo>
                  <a:lnTo>
                    <a:pt x="67" y="135"/>
                  </a:lnTo>
                  <a:lnTo>
                    <a:pt x="75" y="136"/>
                  </a:lnTo>
                  <a:lnTo>
                    <a:pt x="82" y="137"/>
                  </a:lnTo>
                  <a:lnTo>
                    <a:pt x="90" y="140"/>
                  </a:lnTo>
                  <a:lnTo>
                    <a:pt x="99" y="140"/>
                  </a:lnTo>
                  <a:lnTo>
                    <a:pt x="107" y="143"/>
                  </a:lnTo>
                  <a:lnTo>
                    <a:pt x="115" y="143"/>
                  </a:lnTo>
                  <a:lnTo>
                    <a:pt x="124" y="145"/>
                  </a:lnTo>
                  <a:lnTo>
                    <a:pt x="133" y="147"/>
                  </a:lnTo>
                  <a:lnTo>
                    <a:pt x="141" y="148"/>
                  </a:lnTo>
                  <a:lnTo>
                    <a:pt x="150" y="149"/>
                  </a:lnTo>
                  <a:lnTo>
                    <a:pt x="158" y="149"/>
                  </a:lnTo>
                  <a:lnTo>
                    <a:pt x="167" y="151"/>
                  </a:lnTo>
                  <a:lnTo>
                    <a:pt x="176" y="152"/>
                  </a:lnTo>
                  <a:lnTo>
                    <a:pt x="185" y="152"/>
                  </a:lnTo>
                  <a:lnTo>
                    <a:pt x="195" y="153"/>
                  </a:lnTo>
                  <a:lnTo>
                    <a:pt x="204" y="153"/>
                  </a:lnTo>
                  <a:lnTo>
                    <a:pt x="213" y="155"/>
                  </a:lnTo>
                  <a:lnTo>
                    <a:pt x="222" y="155"/>
                  </a:lnTo>
                  <a:lnTo>
                    <a:pt x="232" y="156"/>
                  </a:lnTo>
                  <a:lnTo>
                    <a:pt x="241" y="156"/>
                  </a:lnTo>
                  <a:lnTo>
                    <a:pt x="251" y="156"/>
                  </a:lnTo>
                  <a:lnTo>
                    <a:pt x="260" y="156"/>
                  </a:lnTo>
                  <a:lnTo>
                    <a:pt x="270" y="157"/>
                  </a:lnTo>
                  <a:lnTo>
                    <a:pt x="279" y="157"/>
                  </a:lnTo>
                  <a:lnTo>
                    <a:pt x="289" y="159"/>
                  </a:lnTo>
                  <a:lnTo>
                    <a:pt x="299" y="157"/>
                  </a:lnTo>
                  <a:lnTo>
                    <a:pt x="308" y="157"/>
                  </a:lnTo>
                  <a:lnTo>
                    <a:pt x="318" y="156"/>
                  </a:lnTo>
                  <a:lnTo>
                    <a:pt x="328" y="156"/>
                  </a:lnTo>
                  <a:lnTo>
                    <a:pt x="337" y="156"/>
                  </a:lnTo>
                  <a:lnTo>
                    <a:pt x="347" y="156"/>
                  </a:lnTo>
                  <a:lnTo>
                    <a:pt x="356" y="155"/>
                  </a:lnTo>
                  <a:lnTo>
                    <a:pt x="366" y="155"/>
                  </a:lnTo>
                  <a:lnTo>
                    <a:pt x="376" y="153"/>
                  </a:lnTo>
                  <a:lnTo>
                    <a:pt x="385" y="153"/>
                  </a:lnTo>
                  <a:lnTo>
                    <a:pt x="394" y="152"/>
                  </a:lnTo>
                  <a:lnTo>
                    <a:pt x="404" y="152"/>
                  </a:lnTo>
                  <a:lnTo>
                    <a:pt x="413" y="149"/>
                  </a:lnTo>
                  <a:lnTo>
                    <a:pt x="423" y="149"/>
                  </a:lnTo>
                  <a:lnTo>
                    <a:pt x="432" y="148"/>
                  </a:lnTo>
                  <a:lnTo>
                    <a:pt x="442" y="148"/>
                  </a:lnTo>
                  <a:lnTo>
                    <a:pt x="451" y="145"/>
                  </a:lnTo>
                  <a:lnTo>
                    <a:pt x="461" y="144"/>
                  </a:lnTo>
                  <a:lnTo>
                    <a:pt x="470" y="143"/>
                  </a:lnTo>
                  <a:lnTo>
                    <a:pt x="480" y="141"/>
                  </a:lnTo>
                  <a:lnTo>
                    <a:pt x="489" y="139"/>
                  </a:lnTo>
                  <a:lnTo>
                    <a:pt x="498" y="137"/>
                  </a:lnTo>
                  <a:lnTo>
                    <a:pt x="507" y="136"/>
                  </a:lnTo>
                  <a:lnTo>
                    <a:pt x="516" y="135"/>
                  </a:lnTo>
                  <a:lnTo>
                    <a:pt x="524" y="132"/>
                  </a:lnTo>
                  <a:lnTo>
                    <a:pt x="533" y="129"/>
                  </a:lnTo>
                  <a:lnTo>
                    <a:pt x="542" y="128"/>
                  </a:lnTo>
                  <a:lnTo>
                    <a:pt x="551" y="125"/>
                  </a:lnTo>
                  <a:lnTo>
                    <a:pt x="559" y="123"/>
                  </a:lnTo>
                  <a:lnTo>
                    <a:pt x="567" y="121"/>
                  </a:lnTo>
                  <a:lnTo>
                    <a:pt x="576" y="119"/>
                  </a:lnTo>
                  <a:lnTo>
                    <a:pt x="584" y="116"/>
                  </a:lnTo>
                  <a:lnTo>
                    <a:pt x="586" y="123"/>
                  </a:lnTo>
                  <a:lnTo>
                    <a:pt x="589" y="129"/>
                  </a:lnTo>
                  <a:lnTo>
                    <a:pt x="583" y="132"/>
                  </a:lnTo>
                  <a:lnTo>
                    <a:pt x="577" y="133"/>
                  </a:lnTo>
                  <a:lnTo>
                    <a:pt x="571" y="136"/>
                  </a:lnTo>
                  <a:lnTo>
                    <a:pt x="564" y="139"/>
                  </a:lnTo>
                  <a:lnTo>
                    <a:pt x="558" y="140"/>
                  </a:lnTo>
                  <a:lnTo>
                    <a:pt x="551" y="143"/>
                  </a:lnTo>
                  <a:lnTo>
                    <a:pt x="544" y="145"/>
                  </a:lnTo>
                  <a:lnTo>
                    <a:pt x="538" y="148"/>
                  </a:lnTo>
                  <a:lnTo>
                    <a:pt x="530" y="149"/>
                  </a:lnTo>
                  <a:lnTo>
                    <a:pt x="523" y="152"/>
                  </a:lnTo>
                  <a:lnTo>
                    <a:pt x="515" y="153"/>
                  </a:lnTo>
                  <a:lnTo>
                    <a:pt x="508" y="156"/>
                  </a:lnTo>
                  <a:lnTo>
                    <a:pt x="499" y="157"/>
                  </a:lnTo>
                  <a:lnTo>
                    <a:pt x="491" y="160"/>
                  </a:lnTo>
                  <a:lnTo>
                    <a:pt x="483" y="161"/>
                  </a:lnTo>
                  <a:lnTo>
                    <a:pt x="475" y="164"/>
                  </a:lnTo>
                  <a:lnTo>
                    <a:pt x="465" y="164"/>
                  </a:lnTo>
                  <a:lnTo>
                    <a:pt x="456" y="167"/>
                  </a:lnTo>
                  <a:lnTo>
                    <a:pt x="447" y="167"/>
                  </a:lnTo>
                  <a:lnTo>
                    <a:pt x="439" y="169"/>
                  </a:lnTo>
                  <a:lnTo>
                    <a:pt x="429" y="171"/>
                  </a:lnTo>
                  <a:lnTo>
                    <a:pt x="421" y="172"/>
                  </a:lnTo>
                  <a:lnTo>
                    <a:pt x="411" y="173"/>
                  </a:lnTo>
                  <a:lnTo>
                    <a:pt x="402" y="175"/>
                  </a:lnTo>
                  <a:lnTo>
                    <a:pt x="392" y="175"/>
                  </a:lnTo>
                  <a:lnTo>
                    <a:pt x="383" y="176"/>
                  </a:lnTo>
                  <a:lnTo>
                    <a:pt x="373" y="177"/>
                  </a:lnTo>
                  <a:lnTo>
                    <a:pt x="363" y="179"/>
                  </a:lnTo>
                  <a:lnTo>
                    <a:pt x="353" y="179"/>
                  </a:lnTo>
                  <a:lnTo>
                    <a:pt x="343" y="180"/>
                  </a:lnTo>
                  <a:lnTo>
                    <a:pt x="333" y="180"/>
                  </a:lnTo>
                  <a:lnTo>
                    <a:pt x="324" y="181"/>
                  </a:lnTo>
                  <a:lnTo>
                    <a:pt x="313" y="181"/>
                  </a:lnTo>
                  <a:lnTo>
                    <a:pt x="303" y="181"/>
                  </a:lnTo>
                  <a:lnTo>
                    <a:pt x="292" y="181"/>
                  </a:lnTo>
                  <a:lnTo>
                    <a:pt x="282" y="181"/>
                  </a:lnTo>
                  <a:lnTo>
                    <a:pt x="272" y="180"/>
                  </a:lnTo>
                  <a:lnTo>
                    <a:pt x="261" y="180"/>
                  </a:lnTo>
                  <a:lnTo>
                    <a:pt x="250" y="180"/>
                  </a:lnTo>
                  <a:lnTo>
                    <a:pt x="240" y="180"/>
                  </a:lnTo>
                  <a:lnTo>
                    <a:pt x="230" y="180"/>
                  </a:lnTo>
                  <a:lnTo>
                    <a:pt x="219" y="179"/>
                  </a:lnTo>
                  <a:lnTo>
                    <a:pt x="209" y="179"/>
                  </a:lnTo>
                  <a:lnTo>
                    <a:pt x="199" y="179"/>
                  </a:lnTo>
                  <a:lnTo>
                    <a:pt x="188" y="177"/>
                  </a:lnTo>
                  <a:lnTo>
                    <a:pt x="178" y="176"/>
                  </a:lnTo>
                  <a:lnTo>
                    <a:pt x="168" y="175"/>
                  </a:lnTo>
                  <a:lnTo>
                    <a:pt x="158" y="173"/>
                  </a:lnTo>
                  <a:lnTo>
                    <a:pt x="147" y="172"/>
                  </a:lnTo>
                  <a:lnTo>
                    <a:pt x="136" y="171"/>
                  </a:lnTo>
                  <a:lnTo>
                    <a:pt x="126" y="168"/>
                  </a:lnTo>
                  <a:lnTo>
                    <a:pt x="116" y="167"/>
                  </a:lnTo>
                  <a:lnTo>
                    <a:pt x="106" y="165"/>
                  </a:lnTo>
                  <a:lnTo>
                    <a:pt x="96" y="163"/>
                  </a:lnTo>
                  <a:lnTo>
                    <a:pt x="86" y="160"/>
                  </a:lnTo>
                  <a:lnTo>
                    <a:pt x="76" y="159"/>
                  </a:lnTo>
                  <a:lnTo>
                    <a:pt x="66" y="156"/>
                  </a:lnTo>
                  <a:lnTo>
                    <a:pt x="56" y="153"/>
                  </a:lnTo>
                  <a:lnTo>
                    <a:pt x="46" y="149"/>
                  </a:lnTo>
                  <a:lnTo>
                    <a:pt x="37" y="148"/>
                  </a:lnTo>
                  <a:lnTo>
                    <a:pt x="27" y="144"/>
                  </a:lnTo>
                  <a:lnTo>
                    <a:pt x="18" y="141"/>
                  </a:lnTo>
                  <a:lnTo>
                    <a:pt x="8" y="139"/>
                  </a:lnTo>
                  <a:lnTo>
                    <a:pt x="0" y="1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77" name="Freeform 37"/>
            <p:cNvSpPr>
              <a:spLocks/>
            </p:cNvSpPr>
            <p:nvPr/>
          </p:nvSpPr>
          <p:spPr bwMode="auto">
            <a:xfrm>
              <a:off x="4152" y="3356"/>
              <a:ext cx="193" cy="48"/>
            </a:xfrm>
            <a:custGeom>
              <a:avLst/>
              <a:gdLst>
                <a:gd name="T0" fmla="*/ 393 w 580"/>
                <a:gd name="T1" fmla="*/ 0 h 193"/>
                <a:gd name="T2" fmla="*/ 412 w 580"/>
                <a:gd name="T3" fmla="*/ 0 h 193"/>
                <a:gd name="T4" fmla="*/ 431 w 580"/>
                <a:gd name="T5" fmla="*/ 3 h 193"/>
                <a:gd name="T6" fmla="*/ 449 w 580"/>
                <a:gd name="T7" fmla="*/ 4 h 193"/>
                <a:gd name="T8" fmla="*/ 468 w 580"/>
                <a:gd name="T9" fmla="*/ 8 h 193"/>
                <a:gd name="T10" fmla="*/ 492 w 580"/>
                <a:gd name="T11" fmla="*/ 11 h 193"/>
                <a:gd name="T12" fmla="*/ 510 w 580"/>
                <a:gd name="T13" fmla="*/ 15 h 193"/>
                <a:gd name="T14" fmla="*/ 531 w 580"/>
                <a:gd name="T15" fmla="*/ 21 h 193"/>
                <a:gd name="T16" fmla="*/ 555 w 580"/>
                <a:gd name="T17" fmla="*/ 28 h 193"/>
                <a:gd name="T18" fmla="*/ 574 w 580"/>
                <a:gd name="T19" fmla="*/ 41 h 193"/>
                <a:gd name="T20" fmla="*/ 577 w 580"/>
                <a:gd name="T21" fmla="*/ 75 h 193"/>
                <a:gd name="T22" fmla="*/ 579 w 580"/>
                <a:gd name="T23" fmla="*/ 104 h 193"/>
                <a:gd name="T24" fmla="*/ 580 w 580"/>
                <a:gd name="T25" fmla="*/ 143 h 193"/>
                <a:gd name="T26" fmla="*/ 550 w 580"/>
                <a:gd name="T27" fmla="*/ 159 h 193"/>
                <a:gd name="T28" fmla="*/ 513 w 580"/>
                <a:gd name="T29" fmla="*/ 168 h 193"/>
                <a:gd name="T30" fmla="*/ 475 w 580"/>
                <a:gd name="T31" fmla="*/ 176 h 193"/>
                <a:gd name="T32" fmla="*/ 435 w 580"/>
                <a:gd name="T33" fmla="*/ 181 h 193"/>
                <a:gd name="T34" fmla="*/ 395 w 580"/>
                <a:gd name="T35" fmla="*/ 185 h 193"/>
                <a:gd name="T36" fmla="*/ 353 w 580"/>
                <a:gd name="T37" fmla="*/ 188 h 193"/>
                <a:gd name="T38" fmla="*/ 312 w 580"/>
                <a:gd name="T39" fmla="*/ 191 h 193"/>
                <a:gd name="T40" fmla="*/ 271 w 580"/>
                <a:gd name="T41" fmla="*/ 191 h 193"/>
                <a:gd name="T42" fmla="*/ 230 w 580"/>
                <a:gd name="T43" fmla="*/ 191 h 193"/>
                <a:gd name="T44" fmla="*/ 191 w 580"/>
                <a:gd name="T45" fmla="*/ 192 h 193"/>
                <a:gd name="T46" fmla="*/ 157 w 580"/>
                <a:gd name="T47" fmla="*/ 192 h 193"/>
                <a:gd name="T48" fmla="*/ 136 w 580"/>
                <a:gd name="T49" fmla="*/ 188 h 193"/>
                <a:gd name="T50" fmla="*/ 114 w 580"/>
                <a:gd name="T51" fmla="*/ 188 h 193"/>
                <a:gd name="T52" fmla="*/ 89 w 580"/>
                <a:gd name="T53" fmla="*/ 185 h 193"/>
                <a:gd name="T54" fmla="*/ 61 w 580"/>
                <a:gd name="T55" fmla="*/ 180 h 193"/>
                <a:gd name="T56" fmla="*/ 32 w 580"/>
                <a:gd name="T57" fmla="*/ 172 h 193"/>
                <a:gd name="T58" fmla="*/ 11 w 580"/>
                <a:gd name="T59" fmla="*/ 155 h 193"/>
                <a:gd name="T60" fmla="*/ 0 w 580"/>
                <a:gd name="T61" fmla="*/ 127 h 193"/>
                <a:gd name="T62" fmla="*/ 9 w 580"/>
                <a:gd name="T63" fmla="*/ 84 h 193"/>
                <a:gd name="T64" fmla="*/ 13 w 580"/>
                <a:gd name="T65" fmla="*/ 113 h 193"/>
                <a:gd name="T66" fmla="*/ 27 w 580"/>
                <a:gd name="T67" fmla="*/ 140 h 193"/>
                <a:gd name="T68" fmla="*/ 50 w 580"/>
                <a:gd name="T69" fmla="*/ 155 h 193"/>
                <a:gd name="T70" fmla="*/ 79 w 580"/>
                <a:gd name="T71" fmla="*/ 161 h 193"/>
                <a:gd name="T72" fmla="*/ 108 w 580"/>
                <a:gd name="T73" fmla="*/ 165 h 193"/>
                <a:gd name="T74" fmla="*/ 143 w 580"/>
                <a:gd name="T75" fmla="*/ 168 h 193"/>
                <a:gd name="T76" fmla="*/ 185 w 580"/>
                <a:gd name="T77" fmla="*/ 169 h 193"/>
                <a:gd name="T78" fmla="*/ 227 w 580"/>
                <a:gd name="T79" fmla="*/ 172 h 193"/>
                <a:gd name="T80" fmla="*/ 269 w 580"/>
                <a:gd name="T81" fmla="*/ 173 h 193"/>
                <a:gd name="T82" fmla="*/ 313 w 580"/>
                <a:gd name="T83" fmla="*/ 173 h 193"/>
                <a:gd name="T84" fmla="*/ 355 w 580"/>
                <a:gd name="T85" fmla="*/ 173 h 193"/>
                <a:gd name="T86" fmla="*/ 397 w 580"/>
                <a:gd name="T87" fmla="*/ 169 h 193"/>
                <a:gd name="T88" fmla="*/ 438 w 580"/>
                <a:gd name="T89" fmla="*/ 165 h 193"/>
                <a:gd name="T90" fmla="*/ 479 w 580"/>
                <a:gd name="T91" fmla="*/ 159 h 193"/>
                <a:gd name="T92" fmla="*/ 519 w 580"/>
                <a:gd name="T93" fmla="*/ 148 h 193"/>
                <a:gd name="T94" fmla="*/ 559 w 580"/>
                <a:gd name="T95" fmla="*/ 135 h 193"/>
                <a:gd name="T96" fmla="*/ 567 w 580"/>
                <a:gd name="T97" fmla="*/ 111 h 193"/>
                <a:gd name="T98" fmla="*/ 567 w 580"/>
                <a:gd name="T99" fmla="*/ 83 h 193"/>
                <a:gd name="T100" fmla="*/ 562 w 580"/>
                <a:gd name="T101" fmla="*/ 53 h 193"/>
                <a:gd name="T102" fmla="*/ 541 w 580"/>
                <a:gd name="T103" fmla="*/ 41 h 193"/>
                <a:gd name="T104" fmla="*/ 516 w 580"/>
                <a:gd name="T105" fmla="*/ 36 h 193"/>
                <a:gd name="T106" fmla="*/ 496 w 580"/>
                <a:gd name="T107" fmla="*/ 32 h 193"/>
                <a:gd name="T108" fmla="*/ 476 w 580"/>
                <a:gd name="T109" fmla="*/ 29 h 193"/>
                <a:gd name="T110" fmla="*/ 455 w 580"/>
                <a:gd name="T111" fmla="*/ 25 h 193"/>
                <a:gd name="T112" fmla="*/ 434 w 580"/>
                <a:gd name="T113" fmla="*/ 23 h 193"/>
                <a:gd name="T114" fmla="*/ 412 w 580"/>
                <a:gd name="T115" fmla="*/ 21 h 193"/>
                <a:gd name="T116" fmla="*/ 385 w 580"/>
                <a:gd name="T117" fmla="*/ 19 h 1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80"/>
                <a:gd name="T178" fmla="*/ 0 h 193"/>
                <a:gd name="T179" fmla="*/ 580 w 580"/>
                <a:gd name="T180" fmla="*/ 193 h 1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80" h="193">
                  <a:moveTo>
                    <a:pt x="378" y="0"/>
                  </a:moveTo>
                  <a:lnTo>
                    <a:pt x="381" y="0"/>
                  </a:lnTo>
                  <a:lnTo>
                    <a:pt x="385" y="0"/>
                  </a:lnTo>
                  <a:lnTo>
                    <a:pt x="387" y="0"/>
                  </a:lnTo>
                  <a:lnTo>
                    <a:pt x="391" y="0"/>
                  </a:lnTo>
                  <a:lnTo>
                    <a:pt x="393" y="0"/>
                  </a:lnTo>
                  <a:lnTo>
                    <a:pt x="397" y="0"/>
                  </a:lnTo>
                  <a:lnTo>
                    <a:pt x="400" y="0"/>
                  </a:lnTo>
                  <a:lnTo>
                    <a:pt x="403" y="0"/>
                  </a:lnTo>
                  <a:lnTo>
                    <a:pt x="406" y="0"/>
                  </a:lnTo>
                  <a:lnTo>
                    <a:pt x="409" y="0"/>
                  </a:lnTo>
                  <a:lnTo>
                    <a:pt x="412" y="0"/>
                  </a:lnTo>
                  <a:lnTo>
                    <a:pt x="415" y="1"/>
                  </a:lnTo>
                  <a:lnTo>
                    <a:pt x="418" y="1"/>
                  </a:lnTo>
                  <a:lnTo>
                    <a:pt x="421" y="1"/>
                  </a:lnTo>
                  <a:lnTo>
                    <a:pt x="425" y="1"/>
                  </a:lnTo>
                  <a:lnTo>
                    <a:pt x="428" y="3"/>
                  </a:lnTo>
                  <a:lnTo>
                    <a:pt x="431" y="3"/>
                  </a:lnTo>
                  <a:lnTo>
                    <a:pt x="434" y="3"/>
                  </a:lnTo>
                  <a:lnTo>
                    <a:pt x="437" y="3"/>
                  </a:lnTo>
                  <a:lnTo>
                    <a:pt x="440" y="4"/>
                  </a:lnTo>
                  <a:lnTo>
                    <a:pt x="443" y="4"/>
                  </a:lnTo>
                  <a:lnTo>
                    <a:pt x="446" y="4"/>
                  </a:lnTo>
                  <a:lnTo>
                    <a:pt x="449" y="4"/>
                  </a:lnTo>
                  <a:lnTo>
                    <a:pt x="452" y="5"/>
                  </a:lnTo>
                  <a:lnTo>
                    <a:pt x="455" y="5"/>
                  </a:lnTo>
                  <a:lnTo>
                    <a:pt x="459" y="5"/>
                  </a:lnTo>
                  <a:lnTo>
                    <a:pt x="461" y="7"/>
                  </a:lnTo>
                  <a:lnTo>
                    <a:pt x="465" y="8"/>
                  </a:lnTo>
                  <a:lnTo>
                    <a:pt x="468" y="8"/>
                  </a:lnTo>
                  <a:lnTo>
                    <a:pt x="471" y="8"/>
                  </a:lnTo>
                  <a:lnTo>
                    <a:pt x="474" y="9"/>
                  </a:lnTo>
                  <a:lnTo>
                    <a:pt x="478" y="9"/>
                  </a:lnTo>
                  <a:lnTo>
                    <a:pt x="483" y="9"/>
                  </a:lnTo>
                  <a:lnTo>
                    <a:pt x="489" y="11"/>
                  </a:lnTo>
                  <a:lnTo>
                    <a:pt x="492" y="11"/>
                  </a:lnTo>
                  <a:lnTo>
                    <a:pt x="495" y="12"/>
                  </a:lnTo>
                  <a:lnTo>
                    <a:pt x="498" y="12"/>
                  </a:lnTo>
                  <a:lnTo>
                    <a:pt x="501" y="13"/>
                  </a:lnTo>
                  <a:lnTo>
                    <a:pt x="504" y="13"/>
                  </a:lnTo>
                  <a:lnTo>
                    <a:pt x="507" y="15"/>
                  </a:lnTo>
                  <a:lnTo>
                    <a:pt x="510" y="15"/>
                  </a:lnTo>
                  <a:lnTo>
                    <a:pt x="514" y="16"/>
                  </a:lnTo>
                  <a:lnTo>
                    <a:pt x="516" y="16"/>
                  </a:lnTo>
                  <a:lnTo>
                    <a:pt x="519" y="17"/>
                  </a:lnTo>
                  <a:lnTo>
                    <a:pt x="523" y="17"/>
                  </a:lnTo>
                  <a:lnTo>
                    <a:pt x="526" y="19"/>
                  </a:lnTo>
                  <a:lnTo>
                    <a:pt x="531" y="21"/>
                  </a:lnTo>
                  <a:lnTo>
                    <a:pt x="538" y="23"/>
                  </a:lnTo>
                  <a:lnTo>
                    <a:pt x="540" y="23"/>
                  </a:lnTo>
                  <a:lnTo>
                    <a:pt x="543" y="24"/>
                  </a:lnTo>
                  <a:lnTo>
                    <a:pt x="546" y="24"/>
                  </a:lnTo>
                  <a:lnTo>
                    <a:pt x="550" y="25"/>
                  </a:lnTo>
                  <a:lnTo>
                    <a:pt x="555" y="28"/>
                  </a:lnTo>
                  <a:lnTo>
                    <a:pt x="562" y="31"/>
                  </a:lnTo>
                  <a:lnTo>
                    <a:pt x="564" y="31"/>
                  </a:lnTo>
                  <a:lnTo>
                    <a:pt x="567" y="32"/>
                  </a:lnTo>
                  <a:lnTo>
                    <a:pt x="570" y="33"/>
                  </a:lnTo>
                  <a:lnTo>
                    <a:pt x="574" y="35"/>
                  </a:lnTo>
                  <a:lnTo>
                    <a:pt x="574" y="41"/>
                  </a:lnTo>
                  <a:lnTo>
                    <a:pt x="574" y="48"/>
                  </a:lnTo>
                  <a:lnTo>
                    <a:pt x="575" y="55"/>
                  </a:lnTo>
                  <a:lnTo>
                    <a:pt x="576" y="63"/>
                  </a:lnTo>
                  <a:lnTo>
                    <a:pt x="576" y="67"/>
                  </a:lnTo>
                  <a:lnTo>
                    <a:pt x="576" y="71"/>
                  </a:lnTo>
                  <a:lnTo>
                    <a:pt x="577" y="75"/>
                  </a:lnTo>
                  <a:lnTo>
                    <a:pt x="577" y="80"/>
                  </a:lnTo>
                  <a:lnTo>
                    <a:pt x="577" y="83"/>
                  </a:lnTo>
                  <a:lnTo>
                    <a:pt x="578" y="88"/>
                  </a:lnTo>
                  <a:lnTo>
                    <a:pt x="578" y="92"/>
                  </a:lnTo>
                  <a:lnTo>
                    <a:pt x="579" y="96"/>
                  </a:lnTo>
                  <a:lnTo>
                    <a:pt x="579" y="104"/>
                  </a:lnTo>
                  <a:lnTo>
                    <a:pt x="579" y="112"/>
                  </a:lnTo>
                  <a:lnTo>
                    <a:pt x="580" y="120"/>
                  </a:lnTo>
                  <a:lnTo>
                    <a:pt x="580" y="127"/>
                  </a:lnTo>
                  <a:lnTo>
                    <a:pt x="580" y="133"/>
                  </a:lnTo>
                  <a:lnTo>
                    <a:pt x="580" y="139"/>
                  </a:lnTo>
                  <a:lnTo>
                    <a:pt x="580" y="143"/>
                  </a:lnTo>
                  <a:lnTo>
                    <a:pt x="580" y="148"/>
                  </a:lnTo>
                  <a:lnTo>
                    <a:pt x="574" y="149"/>
                  </a:lnTo>
                  <a:lnTo>
                    <a:pt x="568" y="152"/>
                  </a:lnTo>
                  <a:lnTo>
                    <a:pt x="562" y="155"/>
                  </a:lnTo>
                  <a:lnTo>
                    <a:pt x="556" y="156"/>
                  </a:lnTo>
                  <a:lnTo>
                    <a:pt x="550" y="159"/>
                  </a:lnTo>
                  <a:lnTo>
                    <a:pt x="544" y="160"/>
                  </a:lnTo>
                  <a:lnTo>
                    <a:pt x="538" y="161"/>
                  </a:lnTo>
                  <a:lnTo>
                    <a:pt x="532" y="164"/>
                  </a:lnTo>
                  <a:lnTo>
                    <a:pt x="525" y="165"/>
                  </a:lnTo>
                  <a:lnTo>
                    <a:pt x="519" y="167"/>
                  </a:lnTo>
                  <a:lnTo>
                    <a:pt x="513" y="168"/>
                  </a:lnTo>
                  <a:lnTo>
                    <a:pt x="507" y="169"/>
                  </a:lnTo>
                  <a:lnTo>
                    <a:pt x="500" y="171"/>
                  </a:lnTo>
                  <a:lnTo>
                    <a:pt x="494" y="173"/>
                  </a:lnTo>
                  <a:lnTo>
                    <a:pt x="488" y="173"/>
                  </a:lnTo>
                  <a:lnTo>
                    <a:pt x="481" y="176"/>
                  </a:lnTo>
                  <a:lnTo>
                    <a:pt x="475" y="176"/>
                  </a:lnTo>
                  <a:lnTo>
                    <a:pt x="468" y="177"/>
                  </a:lnTo>
                  <a:lnTo>
                    <a:pt x="461" y="179"/>
                  </a:lnTo>
                  <a:lnTo>
                    <a:pt x="455" y="180"/>
                  </a:lnTo>
                  <a:lnTo>
                    <a:pt x="448" y="180"/>
                  </a:lnTo>
                  <a:lnTo>
                    <a:pt x="441" y="181"/>
                  </a:lnTo>
                  <a:lnTo>
                    <a:pt x="435" y="181"/>
                  </a:lnTo>
                  <a:lnTo>
                    <a:pt x="429" y="183"/>
                  </a:lnTo>
                  <a:lnTo>
                    <a:pt x="421" y="183"/>
                  </a:lnTo>
                  <a:lnTo>
                    <a:pt x="415" y="183"/>
                  </a:lnTo>
                  <a:lnTo>
                    <a:pt x="408" y="184"/>
                  </a:lnTo>
                  <a:lnTo>
                    <a:pt x="401" y="185"/>
                  </a:lnTo>
                  <a:lnTo>
                    <a:pt x="395" y="185"/>
                  </a:lnTo>
                  <a:lnTo>
                    <a:pt x="388" y="187"/>
                  </a:lnTo>
                  <a:lnTo>
                    <a:pt x="381" y="187"/>
                  </a:lnTo>
                  <a:lnTo>
                    <a:pt x="375" y="188"/>
                  </a:lnTo>
                  <a:lnTo>
                    <a:pt x="367" y="188"/>
                  </a:lnTo>
                  <a:lnTo>
                    <a:pt x="360" y="188"/>
                  </a:lnTo>
                  <a:lnTo>
                    <a:pt x="353" y="188"/>
                  </a:lnTo>
                  <a:lnTo>
                    <a:pt x="347" y="188"/>
                  </a:lnTo>
                  <a:lnTo>
                    <a:pt x="340" y="188"/>
                  </a:lnTo>
                  <a:lnTo>
                    <a:pt x="332" y="189"/>
                  </a:lnTo>
                  <a:lnTo>
                    <a:pt x="326" y="189"/>
                  </a:lnTo>
                  <a:lnTo>
                    <a:pt x="319" y="191"/>
                  </a:lnTo>
                  <a:lnTo>
                    <a:pt x="312" y="191"/>
                  </a:lnTo>
                  <a:lnTo>
                    <a:pt x="305" y="191"/>
                  </a:lnTo>
                  <a:lnTo>
                    <a:pt x="298" y="191"/>
                  </a:lnTo>
                  <a:lnTo>
                    <a:pt x="292" y="191"/>
                  </a:lnTo>
                  <a:lnTo>
                    <a:pt x="285" y="191"/>
                  </a:lnTo>
                  <a:lnTo>
                    <a:pt x="278" y="191"/>
                  </a:lnTo>
                  <a:lnTo>
                    <a:pt x="271" y="191"/>
                  </a:lnTo>
                  <a:lnTo>
                    <a:pt x="264" y="191"/>
                  </a:lnTo>
                  <a:lnTo>
                    <a:pt x="257" y="191"/>
                  </a:lnTo>
                  <a:lnTo>
                    <a:pt x="250" y="191"/>
                  </a:lnTo>
                  <a:lnTo>
                    <a:pt x="243" y="191"/>
                  </a:lnTo>
                  <a:lnTo>
                    <a:pt x="237" y="191"/>
                  </a:lnTo>
                  <a:lnTo>
                    <a:pt x="230" y="191"/>
                  </a:lnTo>
                  <a:lnTo>
                    <a:pt x="223" y="191"/>
                  </a:lnTo>
                  <a:lnTo>
                    <a:pt x="217" y="191"/>
                  </a:lnTo>
                  <a:lnTo>
                    <a:pt x="211" y="192"/>
                  </a:lnTo>
                  <a:lnTo>
                    <a:pt x="204" y="192"/>
                  </a:lnTo>
                  <a:lnTo>
                    <a:pt x="197" y="192"/>
                  </a:lnTo>
                  <a:lnTo>
                    <a:pt x="191" y="192"/>
                  </a:lnTo>
                  <a:lnTo>
                    <a:pt x="185" y="192"/>
                  </a:lnTo>
                  <a:lnTo>
                    <a:pt x="178" y="192"/>
                  </a:lnTo>
                  <a:lnTo>
                    <a:pt x="172" y="192"/>
                  </a:lnTo>
                  <a:lnTo>
                    <a:pt x="166" y="192"/>
                  </a:lnTo>
                  <a:lnTo>
                    <a:pt x="161" y="193"/>
                  </a:lnTo>
                  <a:lnTo>
                    <a:pt x="157" y="192"/>
                  </a:lnTo>
                  <a:lnTo>
                    <a:pt x="153" y="191"/>
                  </a:lnTo>
                  <a:lnTo>
                    <a:pt x="150" y="191"/>
                  </a:lnTo>
                  <a:lnTo>
                    <a:pt x="147" y="191"/>
                  </a:lnTo>
                  <a:lnTo>
                    <a:pt x="143" y="189"/>
                  </a:lnTo>
                  <a:lnTo>
                    <a:pt x="140" y="188"/>
                  </a:lnTo>
                  <a:lnTo>
                    <a:pt x="136" y="188"/>
                  </a:lnTo>
                  <a:lnTo>
                    <a:pt x="132" y="188"/>
                  </a:lnTo>
                  <a:lnTo>
                    <a:pt x="128" y="188"/>
                  </a:lnTo>
                  <a:lnTo>
                    <a:pt x="125" y="188"/>
                  </a:lnTo>
                  <a:lnTo>
                    <a:pt x="121" y="188"/>
                  </a:lnTo>
                  <a:lnTo>
                    <a:pt x="118" y="188"/>
                  </a:lnTo>
                  <a:lnTo>
                    <a:pt x="114" y="188"/>
                  </a:lnTo>
                  <a:lnTo>
                    <a:pt x="110" y="188"/>
                  </a:lnTo>
                  <a:lnTo>
                    <a:pt x="107" y="188"/>
                  </a:lnTo>
                  <a:lnTo>
                    <a:pt x="103" y="188"/>
                  </a:lnTo>
                  <a:lnTo>
                    <a:pt x="99" y="187"/>
                  </a:lnTo>
                  <a:lnTo>
                    <a:pt x="94" y="187"/>
                  </a:lnTo>
                  <a:lnTo>
                    <a:pt x="89" y="185"/>
                  </a:lnTo>
                  <a:lnTo>
                    <a:pt x="85" y="185"/>
                  </a:lnTo>
                  <a:lnTo>
                    <a:pt x="80" y="183"/>
                  </a:lnTo>
                  <a:lnTo>
                    <a:pt x="75" y="183"/>
                  </a:lnTo>
                  <a:lnTo>
                    <a:pt x="70" y="181"/>
                  </a:lnTo>
                  <a:lnTo>
                    <a:pt x="66" y="181"/>
                  </a:lnTo>
                  <a:lnTo>
                    <a:pt x="61" y="180"/>
                  </a:lnTo>
                  <a:lnTo>
                    <a:pt x="56" y="179"/>
                  </a:lnTo>
                  <a:lnTo>
                    <a:pt x="51" y="177"/>
                  </a:lnTo>
                  <a:lnTo>
                    <a:pt x="46" y="176"/>
                  </a:lnTo>
                  <a:lnTo>
                    <a:pt x="41" y="175"/>
                  </a:lnTo>
                  <a:lnTo>
                    <a:pt x="37" y="173"/>
                  </a:lnTo>
                  <a:lnTo>
                    <a:pt x="32" y="172"/>
                  </a:lnTo>
                  <a:lnTo>
                    <a:pt x="29" y="169"/>
                  </a:lnTo>
                  <a:lnTo>
                    <a:pt x="24" y="167"/>
                  </a:lnTo>
                  <a:lnTo>
                    <a:pt x="21" y="165"/>
                  </a:lnTo>
                  <a:lnTo>
                    <a:pt x="17" y="161"/>
                  </a:lnTo>
                  <a:lnTo>
                    <a:pt x="14" y="159"/>
                  </a:lnTo>
                  <a:lnTo>
                    <a:pt x="11" y="155"/>
                  </a:lnTo>
                  <a:lnTo>
                    <a:pt x="8" y="151"/>
                  </a:lnTo>
                  <a:lnTo>
                    <a:pt x="6" y="147"/>
                  </a:lnTo>
                  <a:lnTo>
                    <a:pt x="4" y="143"/>
                  </a:lnTo>
                  <a:lnTo>
                    <a:pt x="2" y="137"/>
                  </a:lnTo>
                  <a:lnTo>
                    <a:pt x="1" y="132"/>
                  </a:lnTo>
                  <a:lnTo>
                    <a:pt x="0" y="127"/>
                  </a:lnTo>
                  <a:lnTo>
                    <a:pt x="0" y="120"/>
                  </a:lnTo>
                  <a:lnTo>
                    <a:pt x="0" y="113"/>
                  </a:lnTo>
                  <a:lnTo>
                    <a:pt x="1" y="107"/>
                  </a:lnTo>
                  <a:lnTo>
                    <a:pt x="2" y="99"/>
                  </a:lnTo>
                  <a:lnTo>
                    <a:pt x="4" y="91"/>
                  </a:lnTo>
                  <a:lnTo>
                    <a:pt x="9" y="84"/>
                  </a:lnTo>
                  <a:lnTo>
                    <a:pt x="16" y="79"/>
                  </a:lnTo>
                  <a:lnTo>
                    <a:pt x="14" y="87"/>
                  </a:lnTo>
                  <a:lnTo>
                    <a:pt x="13" y="95"/>
                  </a:lnTo>
                  <a:lnTo>
                    <a:pt x="13" y="101"/>
                  </a:lnTo>
                  <a:lnTo>
                    <a:pt x="13" y="108"/>
                  </a:lnTo>
                  <a:lnTo>
                    <a:pt x="13" y="113"/>
                  </a:lnTo>
                  <a:lnTo>
                    <a:pt x="15" y="119"/>
                  </a:lnTo>
                  <a:lnTo>
                    <a:pt x="17" y="124"/>
                  </a:lnTo>
                  <a:lnTo>
                    <a:pt x="19" y="129"/>
                  </a:lnTo>
                  <a:lnTo>
                    <a:pt x="21" y="133"/>
                  </a:lnTo>
                  <a:lnTo>
                    <a:pt x="23" y="137"/>
                  </a:lnTo>
                  <a:lnTo>
                    <a:pt x="27" y="140"/>
                  </a:lnTo>
                  <a:lnTo>
                    <a:pt x="30" y="144"/>
                  </a:lnTo>
                  <a:lnTo>
                    <a:pt x="33" y="147"/>
                  </a:lnTo>
                  <a:lnTo>
                    <a:pt x="37" y="149"/>
                  </a:lnTo>
                  <a:lnTo>
                    <a:pt x="41" y="152"/>
                  </a:lnTo>
                  <a:lnTo>
                    <a:pt x="46" y="155"/>
                  </a:lnTo>
                  <a:lnTo>
                    <a:pt x="50" y="155"/>
                  </a:lnTo>
                  <a:lnTo>
                    <a:pt x="54" y="156"/>
                  </a:lnTo>
                  <a:lnTo>
                    <a:pt x="59" y="159"/>
                  </a:lnTo>
                  <a:lnTo>
                    <a:pt x="64" y="160"/>
                  </a:lnTo>
                  <a:lnTo>
                    <a:pt x="69" y="160"/>
                  </a:lnTo>
                  <a:lnTo>
                    <a:pt x="74" y="161"/>
                  </a:lnTo>
                  <a:lnTo>
                    <a:pt x="79" y="161"/>
                  </a:lnTo>
                  <a:lnTo>
                    <a:pt x="84" y="163"/>
                  </a:lnTo>
                  <a:lnTo>
                    <a:pt x="88" y="163"/>
                  </a:lnTo>
                  <a:lnTo>
                    <a:pt x="93" y="164"/>
                  </a:lnTo>
                  <a:lnTo>
                    <a:pt x="98" y="164"/>
                  </a:lnTo>
                  <a:lnTo>
                    <a:pt x="103" y="165"/>
                  </a:lnTo>
                  <a:lnTo>
                    <a:pt x="108" y="165"/>
                  </a:lnTo>
                  <a:lnTo>
                    <a:pt x="113" y="165"/>
                  </a:lnTo>
                  <a:lnTo>
                    <a:pt x="117" y="167"/>
                  </a:lnTo>
                  <a:lnTo>
                    <a:pt x="122" y="168"/>
                  </a:lnTo>
                  <a:lnTo>
                    <a:pt x="129" y="168"/>
                  </a:lnTo>
                  <a:lnTo>
                    <a:pt x="136" y="168"/>
                  </a:lnTo>
                  <a:lnTo>
                    <a:pt x="143" y="168"/>
                  </a:lnTo>
                  <a:lnTo>
                    <a:pt x="150" y="168"/>
                  </a:lnTo>
                  <a:lnTo>
                    <a:pt x="157" y="168"/>
                  </a:lnTo>
                  <a:lnTo>
                    <a:pt x="163" y="168"/>
                  </a:lnTo>
                  <a:lnTo>
                    <a:pt x="171" y="168"/>
                  </a:lnTo>
                  <a:lnTo>
                    <a:pt x="178" y="169"/>
                  </a:lnTo>
                  <a:lnTo>
                    <a:pt x="185" y="169"/>
                  </a:lnTo>
                  <a:lnTo>
                    <a:pt x="192" y="169"/>
                  </a:lnTo>
                  <a:lnTo>
                    <a:pt x="199" y="169"/>
                  </a:lnTo>
                  <a:lnTo>
                    <a:pt x="206" y="171"/>
                  </a:lnTo>
                  <a:lnTo>
                    <a:pt x="213" y="171"/>
                  </a:lnTo>
                  <a:lnTo>
                    <a:pt x="220" y="171"/>
                  </a:lnTo>
                  <a:lnTo>
                    <a:pt x="227" y="172"/>
                  </a:lnTo>
                  <a:lnTo>
                    <a:pt x="235" y="172"/>
                  </a:lnTo>
                  <a:lnTo>
                    <a:pt x="241" y="172"/>
                  </a:lnTo>
                  <a:lnTo>
                    <a:pt x="248" y="172"/>
                  </a:lnTo>
                  <a:lnTo>
                    <a:pt x="255" y="172"/>
                  </a:lnTo>
                  <a:lnTo>
                    <a:pt x="262" y="173"/>
                  </a:lnTo>
                  <a:lnTo>
                    <a:pt x="269" y="173"/>
                  </a:lnTo>
                  <a:lnTo>
                    <a:pt x="277" y="173"/>
                  </a:lnTo>
                  <a:lnTo>
                    <a:pt x="285" y="173"/>
                  </a:lnTo>
                  <a:lnTo>
                    <a:pt x="292" y="173"/>
                  </a:lnTo>
                  <a:lnTo>
                    <a:pt x="298" y="173"/>
                  </a:lnTo>
                  <a:lnTo>
                    <a:pt x="306" y="173"/>
                  </a:lnTo>
                  <a:lnTo>
                    <a:pt x="313" y="173"/>
                  </a:lnTo>
                  <a:lnTo>
                    <a:pt x="320" y="173"/>
                  </a:lnTo>
                  <a:lnTo>
                    <a:pt x="327" y="173"/>
                  </a:lnTo>
                  <a:lnTo>
                    <a:pt x="334" y="173"/>
                  </a:lnTo>
                  <a:lnTo>
                    <a:pt x="341" y="173"/>
                  </a:lnTo>
                  <a:lnTo>
                    <a:pt x="348" y="173"/>
                  </a:lnTo>
                  <a:lnTo>
                    <a:pt x="355" y="173"/>
                  </a:lnTo>
                  <a:lnTo>
                    <a:pt x="362" y="172"/>
                  </a:lnTo>
                  <a:lnTo>
                    <a:pt x="369" y="172"/>
                  </a:lnTo>
                  <a:lnTo>
                    <a:pt x="376" y="172"/>
                  </a:lnTo>
                  <a:lnTo>
                    <a:pt x="383" y="171"/>
                  </a:lnTo>
                  <a:lnTo>
                    <a:pt x="390" y="171"/>
                  </a:lnTo>
                  <a:lnTo>
                    <a:pt x="397" y="169"/>
                  </a:lnTo>
                  <a:lnTo>
                    <a:pt x="404" y="169"/>
                  </a:lnTo>
                  <a:lnTo>
                    <a:pt x="411" y="168"/>
                  </a:lnTo>
                  <a:lnTo>
                    <a:pt x="417" y="168"/>
                  </a:lnTo>
                  <a:lnTo>
                    <a:pt x="424" y="167"/>
                  </a:lnTo>
                  <a:lnTo>
                    <a:pt x="431" y="167"/>
                  </a:lnTo>
                  <a:lnTo>
                    <a:pt x="438" y="165"/>
                  </a:lnTo>
                  <a:lnTo>
                    <a:pt x="445" y="165"/>
                  </a:lnTo>
                  <a:lnTo>
                    <a:pt x="452" y="164"/>
                  </a:lnTo>
                  <a:lnTo>
                    <a:pt x="459" y="163"/>
                  </a:lnTo>
                  <a:lnTo>
                    <a:pt x="466" y="161"/>
                  </a:lnTo>
                  <a:lnTo>
                    <a:pt x="473" y="160"/>
                  </a:lnTo>
                  <a:lnTo>
                    <a:pt x="479" y="159"/>
                  </a:lnTo>
                  <a:lnTo>
                    <a:pt x="486" y="157"/>
                  </a:lnTo>
                  <a:lnTo>
                    <a:pt x="493" y="155"/>
                  </a:lnTo>
                  <a:lnTo>
                    <a:pt x="499" y="153"/>
                  </a:lnTo>
                  <a:lnTo>
                    <a:pt x="506" y="152"/>
                  </a:lnTo>
                  <a:lnTo>
                    <a:pt x="513" y="151"/>
                  </a:lnTo>
                  <a:lnTo>
                    <a:pt x="519" y="148"/>
                  </a:lnTo>
                  <a:lnTo>
                    <a:pt x="526" y="147"/>
                  </a:lnTo>
                  <a:lnTo>
                    <a:pt x="533" y="144"/>
                  </a:lnTo>
                  <a:lnTo>
                    <a:pt x="539" y="141"/>
                  </a:lnTo>
                  <a:lnTo>
                    <a:pt x="546" y="140"/>
                  </a:lnTo>
                  <a:lnTo>
                    <a:pt x="553" y="137"/>
                  </a:lnTo>
                  <a:lnTo>
                    <a:pt x="559" y="135"/>
                  </a:lnTo>
                  <a:lnTo>
                    <a:pt x="566" y="133"/>
                  </a:lnTo>
                  <a:lnTo>
                    <a:pt x="566" y="128"/>
                  </a:lnTo>
                  <a:lnTo>
                    <a:pt x="567" y="123"/>
                  </a:lnTo>
                  <a:lnTo>
                    <a:pt x="567" y="119"/>
                  </a:lnTo>
                  <a:lnTo>
                    <a:pt x="567" y="115"/>
                  </a:lnTo>
                  <a:lnTo>
                    <a:pt x="567" y="111"/>
                  </a:lnTo>
                  <a:lnTo>
                    <a:pt x="567" y="107"/>
                  </a:lnTo>
                  <a:lnTo>
                    <a:pt x="567" y="103"/>
                  </a:lnTo>
                  <a:lnTo>
                    <a:pt x="568" y="100"/>
                  </a:lnTo>
                  <a:lnTo>
                    <a:pt x="567" y="93"/>
                  </a:lnTo>
                  <a:lnTo>
                    <a:pt x="567" y="88"/>
                  </a:lnTo>
                  <a:lnTo>
                    <a:pt x="567" y="83"/>
                  </a:lnTo>
                  <a:lnTo>
                    <a:pt x="566" y="77"/>
                  </a:lnTo>
                  <a:lnTo>
                    <a:pt x="565" y="72"/>
                  </a:lnTo>
                  <a:lnTo>
                    <a:pt x="564" y="68"/>
                  </a:lnTo>
                  <a:lnTo>
                    <a:pt x="563" y="64"/>
                  </a:lnTo>
                  <a:lnTo>
                    <a:pt x="563" y="60"/>
                  </a:lnTo>
                  <a:lnTo>
                    <a:pt x="562" y="53"/>
                  </a:lnTo>
                  <a:lnTo>
                    <a:pt x="561" y="48"/>
                  </a:lnTo>
                  <a:lnTo>
                    <a:pt x="558" y="45"/>
                  </a:lnTo>
                  <a:lnTo>
                    <a:pt x="554" y="44"/>
                  </a:lnTo>
                  <a:lnTo>
                    <a:pt x="550" y="43"/>
                  </a:lnTo>
                  <a:lnTo>
                    <a:pt x="546" y="43"/>
                  </a:lnTo>
                  <a:lnTo>
                    <a:pt x="541" y="41"/>
                  </a:lnTo>
                  <a:lnTo>
                    <a:pt x="537" y="40"/>
                  </a:lnTo>
                  <a:lnTo>
                    <a:pt x="531" y="39"/>
                  </a:lnTo>
                  <a:lnTo>
                    <a:pt x="526" y="37"/>
                  </a:lnTo>
                  <a:lnTo>
                    <a:pt x="523" y="37"/>
                  </a:lnTo>
                  <a:lnTo>
                    <a:pt x="519" y="36"/>
                  </a:lnTo>
                  <a:lnTo>
                    <a:pt x="516" y="36"/>
                  </a:lnTo>
                  <a:lnTo>
                    <a:pt x="513" y="36"/>
                  </a:lnTo>
                  <a:lnTo>
                    <a:pt x="510" y="35"/>
                  </a:lnTo>
                  <a:lnTo>
                    <a:pt x="506" y="35"/>
                  </a:lnTo>
                  <a:lnTo>
                    <a:pt x="503" y="33"/>
                  </a:lnTo>
                  <a:lnTo>
                    <a:pt x="500" y="33"/>
                  </a:lnTo>
                  <a:lnTo>
                    <a:pt x="496" y="32"/>
                  </a:lnTo>
                  <a:lnTo>
                    <a:pt x="493" y="32"/>
                  </a:lnTo>
                  <a:lnTo>
                    <a:pt x="490" y="31"/>
                  </a:lnTo>
                  <a:lnTo>
                    <a:pt x="486" y="31"/>
                  </a:lnTo>
                  <a:lnTo>
                    <a:pt x="483" y="31"/>
                  </a:lnTo>
                  <a:lnTo>
                    <a:pt x="480" y="29"/>
                  </a:lnTo>
                  <a:lnTo>
                    <a:pt x="476" y="29"/>
                  </a:lnTo>
                  <a:lnTo>
                    <a:pt x="473" y="29"/>
                  </a:lnTo>
                  <a:lnTo>
                    <a:pt x="469" y="28"/>
                  </a:lnTo>
                  <a:lnTo>
                    <a:pt x="465" y="28"/>
                  </a:lnTo>
                  <a:lnTo>
                    <a:pt x="462" y="27"/>
                  </a:lnTo>
                  <a:lnTo>
                    <a:pt x="459" y="27"/>
                  </a:lnTo>
                  <a:lnTo>
                    <a:pt x="455" y="25"/>
                  </a:lnTo>
                  <a:lnTo>
                    <a:pt x="451" y="25"/>
                  </a:lnTo>
                  <a:lnTo>
                    <a:pt x="448" y="24"/>
                  </a:lnTo>
                  <a:lnTo>
                    <a:pt x="445" y="24"/>
                  </a:lnTo>
                  <a:lnTo>
                    <a:pt x="441" y="24"/>
                  </a:lnTo>
                  <a:lnTo>
                    <a:pt x="437" y="23"/>
                  </a:lnTo>
                  <a:lnTo>
                    <a:pt x="434" y="23"/>
                  </a:lnTo>
                  <a:lnTo>
                    <a:pt x="431" y="23"/>
                  </a:lnTo>
                  <a:lnTo>
                    <a:pt x="427" y="23"/>
                  </a:lnTo>
                  <a:lnTo>
                    <a:pt x="424" y="21"/>
                  </a:lnTo>
                  <a:lnTo>
                    <a:pt x="421" y="21"/>
                  </a:lnTo>
                  <a:lnTo>
                    <a:pt x="419" y="21"/>
                  </a:lnTo>
                  <a:lnTo>
                    <a:pt x="412" y="21"/>
                  </a:lnTo>
                  <a:lnTo>
                    <a:pt x="407" y="20"/>
                  </a:lnTo>
                  <a:lnTo>
                    <a:pt x="402" y="19"/>
                  </a:lnTo>
                  <a:lnTo>
                    <a:pt x="397" y="19"/>
                  </a:lnTo>
                  <a:lnTo>
                    <a:pt x="392" y="19"/>
                  </a:lnTo>
                  <a:lnTo>
                    <a:pt x="389" y="19"/>
                  </a:lnTo>
                  <a:lnTo>
                    <a:pt x="385" y="19"/>
                  </a:lnTo>
                  <a:lnTo>
                    <a:pt x="383" y="19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78" name="Freeform 38"/>
            <p:cNvSpPr>
              <a:spLocks/>
            </p:cNvSpPr>
            <p:nvPr/>
          </p:nvSpPr>
          <p:spPr bwMode="auto">
            <a:xfrm>
              <a:off x="4102" y="3391"/>
              <a:ext cx="211" cy="159"/>
            </a:xfrm>
            <a:custGeom>
              <a:avLst/>
              <a:gdLst>
                <a:gd name="T0" fmla="*/ 155 w 634"/>
                <a:gd name="T1" fmla="*/ 21 h 637"/>
                <a:gd name="T2" fmla="*/ 115 w 634"/>
                <a:gd name="T3" fmla="*/ 29 h 637"/>
                <a:gd name="T4" fmla="*/ 71 w 634"/>
                <a:gd name="T5" fmla="*/ 43 h 637"/>
                <a:gd name="T6" fmla="*/ 86 w 634"/>
                <a:gd name="T7" fmla="*/ 143 h 637"/>
                <a:gd name="T8" fmla="*/ 53 w 634"/>
                <a:gd name="T9" fmla="*/ 233 h 637"/>
                <a:gd name="T10" fmla="*/ 19 w 634"/>
                <a:gd name="T11" fmla="*/ 249 h 637"/>
                <a:gd name="T12" fmla="*/ 15 w 634"/>
                <a:gd name="T13" fmla="*/ 303 h 637"/>
                <a:gd name="T14" fmla="*/ 15 w 634"/>
                <a:gd name="T15" fmla="*/ 343 h 637"/>
                <a:gd name="T16" fmla="*/ 17 w 634"/>
                <a:gd name="T17" fmla="*/ 385 h 637"/>
                <a:gd name="T18" fmla="*/ 19 w 634"/>
                <a:gd name="T19" fmla="*/ 428 h 637"/>
                <a:gd name="T20" fmla="*/ 22 w 634"/>
                <a:gd name="T21" fmla="*/ 472 h 637"/>
                <a:gd name="T22" fmla="*/ 25 w 634"/>
                <a:gd name="T23" fmla="*/ 512 h 637"/>
                <a:gd name="T24" fmla="*/ 73 w 634"/>
                <a:gd name="T25" fmla="*/ 604 h 637"/>
                <a:gd name="T26" fmla="*/ 142 w 634"/>
                <a:gd name="T27" fmla="*/ 616 h 637"/>
                <a:gd name="T28" fmla="*/ 223 w 634"/>
                <a:gd name="T29" fmla="*/ 620 h 637"/>
                <a:gd name="T30" fmla="*/ 308 w 634"/>
                <a:gd name="T31" fmla="*/ 617 h 637"/>
                <a:gd name="T32" fmla="*/ 392 w 634"/>
                <a:gd name="T33" fmla="*/ 611 h 637"/>
                <a:gd name="T34" fmla="*/ 465 w 634"/>
                <a:gd name="T35" fmla="*/ 603 h 637"/>
                <a:gd name="T36" fmla="*/ 520 w 634"/>
                <a:gd name="T37" fmla="*/ 595 h 637"/>
                <a:gd name="T38" fmla="*/ 543 w 634"/>
                <a:gd name="T39" fmla="*/ 563 h 637"/>
                <a:gd name="T40" fmla="*/ 532 w 634"/>
                <a:gd name="T41" fmla="*/ 524 h 637"/>
                <a:gd name="T42" fmla="*/ 517 w 634"/>
                <a:gd name="T43" fmla="*/ 375 h 637"/>
                <a:gd name="T44" fmla="*/ 510 w 634"/>
                <a:gd name="T45" fmla="*/ 329 h 637"/>
                <a:gd name="T46" fmla="*/ 522 w 634"/>
                <a:gd name="T47" fmla="*/ 287 h 637"/>
                <a:gd name="T48" fmla="*/ 519 w 634"/>
                <a:gd name="T49" fmla="*/ 245 h 637"/>
                <a:gd name="T50" fmla="*/ 542 w 634"/>
                <a:gd name="T51" fmla="*/ 219 h 637"/>
                <a:gd name="T52" fmla="*/ 574 w 634"/>
                <a:gd name="T53" fmla="*/ 204 h 637"/>
                <a:gd name="T54" fmla="*/ 614 w 634"/>
                <a:gd name="T55" fmla="*/ 124 h 637"/>
                <a:gd name="T56" fmla="*/ 580 w 634"/>
                <a:gd name="T57" fmla="*/ 121 h 637"/>
                <a:gd name="T58" fmla="*/ 579 w 634"/>
                <a:gd name="T59" fmla="*/ 95 h 637"/>
                <a:gd name="T60" fmla="*/ 577 w 634"/>
                <a:gd name="T61" fmla="*/ 45 h 637"/>
                <a:gd name="T62" fmla="*/ 593 w 634"/>
                <a:gd name="T63" fmla="*/ 39 h 637"/>
                <a:gd name="T64" fmla="*/ 595 w 634"/>
                <a:gd name="T65" fmla="*/ 88 h 637"/>
                <a:gd name="T66" fmla="*/ 628 w 634"/>
                <a:gd name="T67" fmla="*/ 144 h 637"/>
                <a:gd name="T68" fmla="*/ 619 w 634"/>
                <a:gd name="T69" fmla="*/ 203 h 637"/>
                <a:gd name="T70" fmla="*/ 587 w 634"/>
                <a:gd name="T71" fmla="*/ 219 h 637"/>
                <a:gd name="T72" fmla="*/ 550 w 634"/>
                <a:gd name="T73" fmla="*/ 232 h 637"/>
                <a:gd name="T74" fmla="*/ 530 w 634"/>
                <a:gd name="T75" fmla="*/ 333 h 637"/>
                <a:gd name="T76" fmla="*/ 532 w 634"/>
                <a:gd name="T77" fmla="*/ 385 h 637"/>
                <a:gd name="T78" fmla="*/ 552 w 634"/>
                <a:gd name="T79" fmla="*/ 513 h 637"/>
                <a:gd name="T80" fmla="*/ 556 w 634"/>
                <a:gd name="T81" fmla="*/ 561 h 637"/>
                <a:gd name="T82" fmla="*/ 544 w 634"/>
                <a:gd name="T83" fmla="*/ 603 h 637"/>
                <a:gd name="T84" fmla="*/ 493 w 634"/>
                <a:gd name="T85" fmla="*/ 613 h 637"/>
                <a:gd name="T86" fmla="*/ 423 w 634"/>
                <a:gd name="T87" fmla="*/ 623 h 637"/>
                <a:gd name="T88" fmla="*/ 340 w 634"/>
                <a:gd name="T89" fmla="*/ 631 h 637"/>
                <a:gd name="T90" fmla="*/ 254 w 634"/>
                <a:gd name="T91" fmla="*/ 636 h 637"/>
                <a:gd name="T92" fmla="*/ 170 w 634"/>
                <a:gd name="T93" fmla="*/ 636 h 637"/>
                <a:gd name="T94" fmla="*/ 95 w 634"/>
                <a:gd name="T95" fmla="*/ 625 h 637"/>
                <a:gd name="T96" fmla="*/ 37 w 634"/>
                <a:gd name="T97" fmla="*/ 604 h 637"/>
                <a:gd name="T98" fmla="*/ 28 w 634"/>
                <a:gd name="T99" fmla="*/ 564 h 637"/>
                <a:gd name="T100" fmla="*/ 12 w 634"/>
                <a:gd name="T101" fmla="*/ 517 h 637"/>
                <a:gd name="T102" fmla="*/ 9 w 634"/>
                <a:gd name="T103" fmla="*/ 464 h 637"/>
                <a:gd name="T104" fmla="*/ 5 w 634"/>
                <a:gd name="T105" fmla="*/ 413 h 637"/>
                <a:gd name="T106" fmla="*/ 1 w 634"/>
                <a:gd name="T107" fmla="*/ 365 h 637"/>
                <a:gd name="T108" fmla="*/ 0 w 634"/>
                <a:gd name="T109" fmla="*/ 320 h 637"/>
                <a:gd name="T110" fmla="*/ 1 w 634"/>
                <a:gd name="T111" fmla="*/ 281 h 637"/>
                <a:gd name="T112" fmla="*/ 10 w 634"/>
                <a:gd name="T113" fmla="*/ 232 h 637"/>
                <a:gd name="T114" fmla="*/ 39 w 634"/>
                <a:gd name="T115" fmla="*/ 216 h 637"/>
                <a:gd name="T116" fmla="*/ 72 w 634"/>
                <a:gd name="T117" fmla="*/ 157 h 637"/>
                <a:gd name="T118" fmla="*/ 44 w 634"/>
                <a:gd name="T119" fmla="*/ 32 h 637"/>
                <a:gd name="T120" fmla="*/ 89 w 634"/>
                <a:gd name="T121" fmla="*/ 16 h 637"/>
                <a:gd name="T122" fmla="*/ 132 w 634"/>
                <a:gd name="T123" fmla="*/ 1 h 6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34"/>
                <a:gd name="T187" fmla="*/ 0 h 637"/>
                <a:gd name="T188" fmla="*/ 634 w 634"/>
                <a:gd name="T189" fmla="*/ 637 h 63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34" h="637">
                  <a:moveTo>
                    <a:pt x="158" y="0"/>
                  </a:moveTo>
                  <a:lnTo>
                    <a:pt x="181" y="21"/>
                  </a:lnTo>
                  <a:lnTo>
                    <a:pt x="177" y="20"/>
                  </a:lnTo>
                  <a:lnTo>
                    <a:pt x="174" y="20"/>
                  </a:lnTo>
                  <a:lnTo>
                    <a:pt x="170" y="20"/>
                  </a:lnTo>
                  <a:lnTo>
                    <a:pt x="167" y="20"/>
                  </a:lnTo>
                  <a:lnTo>
                    <a:pt x="163" y="20"/>
                  </a:lnTo>
                  <a:lnTo>
                    <a:pt x="159" y="20"/>
                  </a:lnTo>
                  <a:lnTo>
                    <a:pt x="155" y="21"/>
                  </a:lnTo>
                  <a:lnTo>
                    <a:pt x="151" y="21"/>
                  </a:lnTo>
                  <a:lnTo>
                    <a:pt x="147" y="21"/>
                  </a:lnTo>
                  <a:lnTo>
                    <a:pt x="142" y="23"/>
                  </a:lnTo>
                  <a:lnTo>
                    <a:pt x="138" y="23"/>
                  </a:lnTo>
                  <a:lnTo>
                    <a:pt x="133" y="25"/>
                  </a:lnTo>
                  <a:lnTo>
                    <a:pt x="128" y="25"/>
                  </a:lnTo>
                  <a:lnTo>
                    <a:pt x="124" y="27"/>
                  </a:lnTo>
                  <a:lnTo>
                    <a:pt x="119" y="28"/>
                  </a:lnTo>
                  <a:lnTo>
                    <a:pt x="115" y="29"/>
                  </a:lnTo>
                  <a:lnTo>
                    <a:pt x="110" y="31"/>
                  </a:lnTo>
                  <a:lnTo>
                    <a:pt x="105" y="32"/>
                  </a:lnTo>
                  <a:lnTo>
                    <a:pt x="100" y="33"/>
                  </a:lnTo>
                  <a:lnTo>
                    <a:pt x="95" y="35"/>
                  </a:lnTo>
                  <a:lnTo>
                    <a:pt x="90" y="36"/>
                  </a:lnTo>
                  <a:lnTo>
                    <a:pt x="85" y="39"/>
                  </a:lnTo>
                  <a:lnTo>
                    <a:pt x="80" y="40"/>
                  </a:lnTo>
                  <a:lnTo>
                    <a:pt x="76" y="41"/>
                  </a:lnTo>
                  <a:lnTo>
                    <a:pt x="71" y="43"/>
                  </a:lnTo>
                  <a:lnTo>
                    <a:pt x="66" y="45"/>
                  </a:lnTo>
                  <a:lnTo>
                    <a:pt x="61" y="47"/>
                  </a:lnTo>
                  <a:lnTo>
                    <a:pt x="56" y="49"/>
                  </a:lnTo>
                  <a:lnTo>
                    <a:pt x="51" y="51"/>
                  </a:lnTo>
                  <a:lnTo>
                    <a:pt x="46" y="53"/>
                  </a:lnTo>
                  <a:lnTo>
                    <a:pt x="41" y="55"/>
                  </a:lnTo>
                  <a:lnTo>
                    <a:pt x="37" y="57"/>
                  </a:lnTo>
                  <a:lnTo>
                    <a:pt x="40" y="128"/>
                  </a:lnTo>
                  <a:lnTo>
                    <a:pt x="86" y="143"/>
                  </a:lnTo>
                  <a:lnTo>
                    <a:pt x="85" y="233"/>
                  </a:lnTo>
                  <a:lnTo>
                    <a:pt x="80" y="232"/>
                  </a:lnTo>
                  <a:lnTo>
                    <a:pt x="77" y="231"/>
                  </a:lnTo>
                  <a:lnTo>
                    <a:pt x="73" y="231"/>
                  </a:lnTo>
                  <a:lnTo>
                    <a:pt x="69" y="231"/>
                  </a:lnTo>
                  <a:lnTo>
                    <a:pt x="64" y="231"/>
                  </a:lnTo>
                  <a:lnTo>
                    <a:pt x="60" y="231"/>
                  </a:lnTo>
                  <a:lnTo>
                    <a:pt x="56" y="232"/>
                  </a:lnTo>
                  <a:lnTo>
                    <a:pt x="53" y="233"/>
                  </a:lnTo>
                  <a:lnTo>
                    <a:pt x="48" y="233"/>
                  </a:lnTo>
                  <a:lnTo>
                    <a:pt x="44" y="235"/>
                  </a:lnTo>
                  <a:lnTo>
                    <a:pt x="40" y="236"/>
                  </a:lnTo>
                  <a:lnTo>
                    <a:pt x="36" y="237"/>
                  </a:lnTo>
                  <a:lnTo>
                    <a:pt x="32" y="239"/>
                  </a:lnTo>
                  <a:lnTo>
                    <a:pt x="29" y="241"/>
                  </a:lnTo>
                  <a:lnTo>
                    <a:pt x="24" y="243"/>
                  </a:lnTo>
                  <a:lnTo>
                    <a:pt x="21" y="244"/>
                  </a:lnTo>
                  <a:lnTo>
                    <a:pt x="19" y="249"/>
                  </a:lnTo>
                  <a:lnTo>
                    <a:pt x="18" y="255"/>
                  </a:lnTo>
                  <a:lnTo>
                    <a:pt x="17" y="260"/>
                  </a:lnTo>
                  <a:lnTo>
                    <a:pt x="17" y="267"/>
                  </a:lnTo>
                  <a:lnTo>
                    <a:pt x="16" y="273"/>
                  </a:lnTo>
                  <a:lnTo>
                    <a:pt x="15" y="280"/>
                  </a:lnTo>
                  <a:lnTo>
                    <a:pt x="15" y="288"/>
                  </a:lnTo>
                  <a:lnTo>
                    <a:pt x="15" y="296"/>
                  </a:lnTo>
                  <a:lnTo>
                    <a:pt x="15" y="300"/>
                  </a:lnTo>
                  <a:lnTo>
                    <a:pt x="15" y="303"/>
                  </a:lnTo>
                  <a:lnTo>
                    <a:pt x="15" y="308"/>
                  </a:lnTo>
                  <a:lnTo>
                    <a:pt x="15" y="312"/>
                  </a:lnTo>
                  <a:lnTo>
                    <a:pt x="15" y="316"/>
                  </a:lnTo>
                  <a:lnTo>
                    <a:pt x="15" y="321"/>
                  </a:lnTo>
                  <a:lnTo>
                    <a:pt x="15" y="325"/>
                  </a:lnTo>
                  <a:lnTo>
                    <a:pt x="15" y="329"/>
                  </a:lnTo>
                  <a:lnTo>
                    <a:pt x="15" y="335"/>
                  </a:lnTo>
                  <a:lnTo>
                    <a:pt x="15" y="339"/>
                  </a:lnTo>
                  <a:lnTo>
                    <a:pt x="15" y="343"/>
                  </a:lnTo>
                  <a:lnTo>
                    <a:pt x="15" y="348"/>
                  </a:lnTo>
                  <a:lnTo>
                    <a:pt x="15" y="352"/>
                  </a:lnTo>
                  <a:lnTo>
                    <a:pt x="16" y="357"/>
                  </a:lnTo>
                  <a:lnTo>
                    <a:pt x="16" y="361"/>
                  </a:lnTo>
                  <a:lnTo>
                    <a:pt x="16" y="367"/>
                  </a:lnTo>
                  <a:lnTo>
                    <a:pt x="16" y="372"/>
                  </a:lnTo>
                  <a:lnTo>
                    <a:pt x="16" y="376"/>
                  </a:lnTo>
                  <a:lnTo>
                    <a:pt x="16" y="380"/>
                  </a:lnTo>
                  <a:lnTo>
                    <a:pt x="17" y="385"/>
                  </a:lnTo>
                  <a:lnTo>
                    <a:pt x="17" y="391"/>
                  </a:lnTo>
                  <a:lnTo>
                    <a:pt x="18" y="395"/>
                  </a:lnTo>
                  <a:lnTo>
                    <a:pt x="18" y="400"/>
                  </a:lnTo>
                  <a:lnTo>
                    <a:pt x="18" y="405"/>
                  </a:lnTo>
                  <a:lnTo>
                    <a:pt x="18" y="409"/>
                  </a:lnTo>
                  <a:lnTo>
                    <a:pt x="19" y="415"/>
                  </a:lnTo>
                  <a:lnTo>
                    <a:pt x="19" y="419"/>
                  </a:lnTo>
                  <a:lnTo>
                    <a:pt x="19" y="424"/>
                  </a:lnTo>
                  <a:lnTo>
                    <a:pt x="19" y="428"/>
                  </a:lnTo>
                  <a:lnTo>
                    <a:pt x="20" y="433"/>
                  </a:lnTo>
                  <a:lnTo>
                    <a:pt x="20" y="439"/>
                  </a:lnTo>
                  <a:lnTo>
                    <a:pt x="21" y="444"/>
                  </a:lnTo>
                  <a:lnTo>
                    <a:pt x="21" y="448"/>
                  </a:lnTo>
                  <a:lnTo>
                    <a:pt x="21" y="453"/>
                  </a:lnTo>
                  <a:lnTo>
                    <a:pt x="21" y="457"/>
                  </a:lnTo>
                  <a:lnTo>
                    <a:pt x="22" y="463"/>
                  </a:lnTo>
                  <a:lnTo>
                    <a:pt x="22" y="467"/>
                  </a:lnTo>
                  <a:lnTo>
                    <a:pt x="22" y="472"/>
                  </a:lnTo>
                  <a:lnTo>
                    <a:pt x="23" y="476"/>
                  </a:lnTo>
                  <a:lnTo>
                    <a:pt x="23" y="481"/>
                  </a:lnTo>
                  <a:lnTo>
                    <a:pt x="23" y="485"/>
                  </a:lnTo>
                  <a:lnTo>
                    <a:pt x="24" y="489"/>
                  </a:lnTo>
                  <a:lnTo>
                    <a:pt x="24" y="493"/>
                  </a:lnTo>
                  <a:lnTo>
                    <a:pt x="24" y="499"/>
                  </a:lnTo>
                  <a:lnTo>
                    <a:pt x="24" y="503"/>
                  </a:lnTo>
                  <a:lnTo>
                    <a:pt x="25" y="507"/>
                  </a:lnTo>
                  <a:lnTo>
                    <a:pt x="25" y="512"/>
                  </a:lnTo>
                  <a:lnTo>
                    <a:pt x="26" y="516"/>
                  </a:lnTo>
                  <a:lnTo>
                    <a:pt x="44" y="540"/>
                  </a:lnTo>
                  <a:lnTo>
                    <a:pt x="40" y="591"/>
                  </a:lnTo>
                  <a:lnTo>
                    <a:pt x="44" y="593"/>
                  </a:lnTo>
                  <a:lnTo>
                    <a:pt x="49" y="596"/>
                  </a:lnTo>
                  <a:lnTo>
                    <a:pt x="55" y="597"/>
                  </a:lnTo>
                  <a:lnTo>
                    <a:pt x="61" y="600"/>
                  </a:lnTo>
                  <a:lnTo>
                    <a:pt x="67" y="601"/>
                  </a:lnTo>
                  <a:lnTo>
                    <a:pt x="73" y="604"/>
                  </a:lnTo>
                  <a:lnTo>
                    <a:pt x="80" y="605"/>
                  </a:lnTo>
                  <a:lnTo>
                    <a:pt x="87" y="608"/>
                  </a:lnTo>
                  <a:lnTo>
                    <a:pt x="94" y="608"/>
                  </a:lnTo>
                  <a:lnTo>
                    <a:pt x="102" y="609"/>
                  </a:lnTo>
                  <a:lnTo>
                    <a:pt x="109" y="611"/>
                  </a:lnTo>
                  <a:lnTo>
                    <a:pt x="117" y="613"/>
                  </a:lnTo>
                  <a:lnTo>
                    <a:pt x="125" y="613"/>
                  </a:lnTo>
                  <a:lnTo>
                    <a:pt x="133" y="615"/>
                  </a:lnTo>
                  <a:lnTo>
                    <a:pt x="142" y="616"/>
                  </a:lnTo>
                  <a:lnTo>
                    <a:pt x="151" y="617"/>
                  </a:lnTo>
                  <a:lnTo>
                    <a:pt x="159" y="617"/>
                  </a:lnTo>
                  <a:lnTo>
                    <a:pt x="167" y="617"/>
                  </a:lnTo>
                  <a:lnTo>
                    <a:pt x="176" y="617"/>
                  </a:lnTo>
                  <a:lnTo>
                    <a:pt x="186" y="619"/>
                  </a:lnTo>
                  <a:lnTo>
                    <a:pt x="194" y="619"/>
                  </a:lnTo>
                  <a:lnTo>
                    <a:pt x="204" y="620"/>
                  </a:lnTo>
                  <a:lnTo>
                    <a:pt x="213" y="620"/>
                  </a:lnTo>
                  <a:lnTo>
                    <a:pt x="223" y="620"/>
                  </a:lnTo>
                  <a:lnTo>
                    <a:pt x="232" y="620"/>
                  </a:lnTo>
                  <a:lnTo>
                    <a:pt x="241" y="620"/>
                  </a:lnTo>
                  <a:lnTo>
                    <a:pt x="251" y="620"/>
                  </a:lnTo>
                  <a:lnTo>
                    <a:pt x="261" y="620"/>
                  </a:lnTo>
                  <a:lnTo>
                    <a:pt x="270" y="619"/>
                  </a:lnTo>
                  <a:lnTo>
                    <a:pt x="280" y="619"/>
                  </a:lnTo>
                  <a:lnTo>
                    <a:pt x="290" y="619"/>
                  </a:lnTo>
                  <a:lnTo>
                    <a:pt x="300" y="619"/>
                  </a:lnTo>
                  <a:lnTo>
                    <a:pt x="308" y="617"/>
                  </a:lnTo>
                  <a:lnTo>
                    <a:pt x="318" y="617"/>
                  </a:lnTo>
                  <a:lnTo>
                    <a:pt x="327" y="616"/>
                  </a:lnTo>
                  <a:lnTo>
                    <a:pt x="337" y="616"/>
                  </a:lnTo>
                  <a:lnTo>
                    <a:pt x="346" y="615"/>
                  </a:lnTo>
                  <a:lnTo>
                    <a:pt x="356" y="615"/>
                  </a:lnTo>
                  <a:lnTo>
                    <a:pt x="365" y="613"/>
                  </a:lnTo>
                  <a:lnTo>
                    <a:pt x="374" y="613"/>
                  </a:lnTo>
                  <a:lnTo>
                    <a:pt x="383" y="611"/>
                  </a:lnTo>
                  <a:lnTo>
                    <a:pt x="392" y="611"/>
                  </a:lnTo>
                  <a:lnTo>
                    <a:pt x="400" y="609"/>
                  </a:lnTo>
                  <a:lnTo>
                    <a:pt x="409" y="609"/>
                  </a:lnTo>
                  <a:lnTo>
                    <a:pt x="417" y="608"/>
                  </a:lnTo>
                  <a:lnTo>
                    <a:pt x="427" y="608"/>
                  </a:lnTo>
                  <a:lnTo>
                    <a:pt x="435" y="607"/>
                  </a:lnTo>
                  <a:lnTo>
                    <a:pt x="443" y="607"/>
                  </a:lnTo>
                  <a:lnTo>
                    <a:pt x="451" y="604"/>
                  </a:lnTo>
                  <a:lnTo>
                    <a:pt x="458" y="604"/>
                  </a:lnTo>
                  <a:lnTo>
                    <a:pt x="465" y="603"/>
                  </a:lnTo>
                  <a:lnTo>
                    <a:pt x="472" y="603"/>
                  </a:lnTo>
                  <a:lnTo>
                    <a:pt x="479" y="601"/>
                  </a:lnTo>
                  <a:lnTo>
                    <a:pt x="486" y="600"/>
                  </a:lnTo>
                  <a:lnTo>
                    <a:pt x="492" y="599"/>
                  </a:lnTo>
                  <a:lnTo>
                    <a:pt x="498" y="599"/>
                  </a:lnTo>
                  <a:lnTo>
                    <a:pt x="504" y="597"/>
                  </a:lnTo>
                  <a:lnTo>
                    <a:pt x="510" y="596"/>
                  </a:lnTo>
                  <a:lnTo>
                    <a:pt x="515" y="596"/>
                  </a:lnTo>
                  <a:lnTo>
                    <a:pt x="520" y="595"/>
                  </a:lnTo>
                  <a:lnTo>
                    <a:pt x="524" y="595"/>
                  </a:lnTo>
                  <a:lnTo>
                    <a:pt x="528" y="593"/>
                  </a:lnTo>
                  <a:lnTo>
                    <a:pt x="532" y="593"/>
                  </a:lnTo>
                  <a:lnTo>
                    <a:pt x="536" y="593"/>
                  </a:lnTo>
                  <a:lnTo>
                    <a:pt x="538" y="587"/>
                  </a:lnTo>
                  <a:lnTo>
                    <a:pt x="540" y="581"/>
                  </a:lnTo>
                  <a:lnTo>
                    <a:pt x="541" y="575"/>
                  </a:lnTo>
                  <a:lnTo>
                    <a:pt x="543" y="569"/>
                  </a:lnTo>
                  <a:lnTo>
                    <a:pt x="543" y="563"/>
                  </a:lnTo>
                  <a:lnTo>
                    <a:pt x="544" y="557"/>
                  </a:lnTo>
                  <a:lnTo>
                    <a:pt x="544" y="551"/>
                  </a:lnTo>
                  <a:lnTo>
                    <a:pt x="544" y="547"/>
                  </a:lnTo>
                  <a:lnTo>
                    <a:pt x="543" y="541"/>
                  </a:lnTo>
                  <a:lnTo>
                    <a:pt x="542" y="537"/>
                  </a:lnTo>
                  <a:lnTo>
                    <a:pt x="540" y="532"/>
                  </a:lnTo>
                  <a:lnTo>
                    <a:pt x="538" y="529"/>
                  </a:lnTo>
                  <a:lnTo>
                    <a:pt x="535" y="525"/>
                  </a:lnTo>
                  <a:lnTo>
                    <a:pt x="532" y="524"/>
                  </a:lnTo>
                  <a:lnTo>
                    <a:pt x="528" y="521"/>
                  </a:lnTo>
                  <a:lnTo>
                    <a:pt x="525" y="521"/>
                  </a:lnTo>
                  <a:lnTo>
                    <a:pt x="528" y="412"/>
                  </a:lnTo>
                  <a:lnTo>
                    <a:pt x="526" y="404"/>
                  </a:lnTo>
                  <a:lnTo>
                    <a:pt x="524" y="397"/>
                  </a:lnTo>
                  <a:lnTo>
                    <a:pt x="522" y="392"/>
                  </a:lnTo>
                  <a:lnTo>
                    <a:pt x="521" y="385"/>
                  </a:lnTo>
                  <a:lnTo>
                    <a:pt x="519" y="380"/>
                  </a:lnTo>
                  <a:lnTo>
                    <a:pt x="517" y="375"/>
                  </a:lnTo>
                  <a:lnTo>
                    <a:pt x="516" y="369"/>
                  </a:lnTo>
                  <a:lnTo>
                    <a:pt x="515" y="365"/>
                  </a:lnTo>
                  <a:lnTo>
                    <a:pt x="513" y="359"/>
                  </a:lnTo>
                  <a:lnTo>
                    <a:pt x="512" y="353"/>
                  </a:lnTo>
                  <a:lnTo>
                    <a:pt x="511" y="348"/>
                  </a:lnTo>
                  <a:lnTo>
                    <a:pt x="511" y="344"/>
                  </a:lnTo>
                  <a:lnTo>
                    <a:pt x="510" y="339"/>
                  </a:lnTo>
                  <a:lnTo>
                    <a:pt x="510" y="335"/>
                  </a:lnTo>
                  <a:lnTo>
                    <a:pt x="510" y="329"/>
                  </a:lnTo>
                  <a:lnTo>
                    <a:pt x="511" y="324"/>
                  </a:lnTo>
                  <a:lnTo>
                    <a:pt x="525" y="316"/>
                  </a:lnTo>
                  <a:lnTo>
                    <a:pt x="524" y="312"/>
                  </a:lnTo>
                  <a:lnTo>
                    <a:pt x="524" y="308"/>
                  </a:lnTo>
                  <a:lnTo>
                    <a:pt x="524" y="304"/>
                  </a:lnTo>
                  <a:lnTo>
                    <a:pt x="524" y="300"/>
                  </a:lnTo>
                  <a:lnTo>
                    <a:pt x="523" y="295"/>
                  </a:lnTo>
                  <a:lnTo>
                    <a:pt x="523" y="291"/>
                  </a:lnTo>
                  <a:lnTo>
                    <a:pt x="522" y="287"/>
                  </a:lnTo>
                  <a:lnTo>
                    <a:pt x="522" y="281"/>
                  </a:lnTo>
                  <a:lnTo>
                    <a:pt x="521" y="276"/>
                  </a:lnTo>
                  <a:lnTo>
                    <a:pt x="521" y="271"/>
                  </a:lnTo>
                  <a:lnTo>
                    <a:pt x="520" y="267"/>
                  </a:lnTo>
                  <a:lnTo>
                    <a:pt x="520" y="263"/>
                  </a:lnTo>
                  <a:lnTo>
                    <a:pt x="520" y="257"/>
                  </a:lnTo>
                  <a:lnTo>
                    <a:pt x="519" y="253"/>
                  </a:lnTo>
                  <a:lnTo>
                    <a:pt x="519" y="249"/>
                  </a:lnTo>
                  <a:lnTo>
                    <a:pt x="519" y="245"/>
                  </a:lnTo>
                  <a:lnTo>
                    <a:pt x="518" y="241"/>
                  </a:lnTo>
                  <a:lnTo>
                    <a:pt x="520" y="237"/>
                  </a:lnTo>
                  <a:lnTo>
                    <a:pt x="522" y="233"/>
                  </a:lnTo>
                  <a:lnTo>
                    <a:pt x="526" y="231"/>
                  </a:lnTo>
                  <a:lnTo>
                    <a:pt x="529" y="227"/>
                  </a:lnTo>
                  <a:lnTo>
                    <a:pt x="534" y="224"/>
                  </a:lnTo>
                  <a:lnTo>
                    <a:pt x="536" y="221"/>
                  </a:lnTo>
                  <a:lnTo>
                    <a:pt x="539" y="220"/>
                  </a:lnTo>
                  <a:lnTo>
                    <a:pt x="542" y="219"/>
                  </a:lnTo>
                  <a:lnTo>
                    <a:pt x="546" y="217"/>
                  </a:lnTo>
                  <a:lnTo>
                    <a:pt x="548" y="216"/>
                  </a:lnTo>
                  <a:lnTo>
                    <a:pt x="552" y="215"/>
                  </a:lnTo>
                  <a:lnTo>
                    <a:pt x="555" y="212"/>
                  </a:lnTo>
                  <a:lnTo>
                    <a:pt x="559" y="211"/>
                  </a:lnTo>
                  <a:lnTo>
                    <a:pt x="562" y="209"/>
                  </a:lnTo>
                  <a:lnTo>
                    <a:pt x="566" y="208"/>
                  </a:lnTo>
                  <a:lnTo>
                    <a:pt x="570" y="205"/>
                  </a:lnTo>
                  <a:lnTo>
                    <a:pt x="574" y="204"/>
                  </a:lnTo>
                  <a:lnTo>
                    <a:pt x="577" y="203"/>
                  </a:lnTo>
                  <a:lnTo>
                    <a:pt x="581" y="201"/>
                  </a:lnTo>
                  <a:lnTo>
                    <a:pt x="585" y="199"/>
                  </a:lnTo>
                  <a:lnTo>
                    <a:pt x="589" y="197"/>
                  </a:lnTo>
                  <a:lnTo>
                    <a:pt x="593" y="196"/>
                  </a:lnTo>
                  <a:lnTo>
                    <a:pt x="597" y="195"/>
                  </a:lnTo>
                  <a:lnTo>
                    <a:pt x="601" y="193"/>
                  </a:lnTo>
                  <a:lnTo>
                    <a:pt x="605" y="192"/>
                  </a:lnTo>
                  <a:lnTo>
                    <a:pt x="614" y="124"/>
                  </a:lnTo>
                  <a:lnTo>
                    <a:pt x="610" y="124"/>
                  </a:lnTo>
                  <a:lnTo>
                    <a:pt x="607" y="124"/>
                  </a:lnTo>
                  <a:lnTo>
                    <a:pt x="604" y="123"/>
                  </a:lnTo>
                  <a:lnTo>
                    <a:pt x="602" y="123"/>
                  </a:lnTo>
                  <a:lnTo>
                    <a:pt x="597" y="121"/>
                  </a:lnTo>
                  <a:lnTo>
                    <a:pt x="593" y="121"/>
                  </a:lnTo>
                  <a:lnTo>
                    <a:pt x="588" y="121"/>
                  </a:lnTo>
                  <a:lnTo>
                    <a:pt x="583" y="121"/>
                  </a:lnTo>
                  <a:lnTo>
                    <a:pt x="580" y="121"/>
                  </a:lnTo>
                  <a:lnTo>
                    <a:pt x="577" y="121"/>
                  </a:lnTo>
                  <a:lnTo>
                    <a:pt x="574" y="123"/>
                  </a:lnTo>
                  <a:lnTo>
                    <a:pt x="570" y="124"/>
                  </a:lnTo>
                  <a:lnTo>
                    <a:pt x="572" y="120"/>
                  </a:lnTo>
                  <a:lnTo>
                    <a:pt x="574" y="115"/>
                  </a:lnTo>
                  <a:lnTo>
                    <a:pt x="576" y="111"/>
                  </a:lnTo>
                  <a:lnTo>
                    <a:pt x="577" y="107"/>
                  </a:lnTo>
                  <a:lnTo>
                    <a:pt x="578" y="100"/>
                  </a:lnTo>
                  <a:lnTo>
                    <a:pt x="579" y="95"/>
                  </a:lnTo>
                  <a:lnTo>
                    <a:pt x="580" y="89"/>
                  </a:lnTo>
                  <a:lnTo>
                    <a:pt x="581" y="84"/>
                  </a:lnTo>
                  <a:lnTo>
                    <a:pt x="580" y="77"/>
                  </a:lnTo>
                  <a:lnTo>
                    <a:pt x="580" y="72"/>
                  </a:lnTo>
                  <a:lnTo>
                    <a:pt x="580" y="65"/>
                  </a:lnTo>
                  <a:lnTo>
                    <a:pt x="580" y="60"/>
                  </a:lnTo>
                  <a:lnTo>
                    <a:pt x="579" y="55"/>
                  </a:lnTo>
                  <a:lnTo>
                    <a:pt x="578" y="51"/>
                  </a:lnTo>
                  <a:lnTo>
                    <a:pt x="577" y="45"/>
                  </a:lnTo>
                  <a:lnTo>
                    <a:pt x="576" y="41"/>
                  </a:lnTo>
                  <a:lnTo>
                    <a:pt x="575" y="39"/>
                  </a:lnTo>
                  <a:lnTo>
                    <a:pt x="576" y="36"/>
                  </a:lnTo>
                  <a:lnTo>
                    <a:pt x="579" y="33"/>
                  </a:lnTo>
                  <a:lnTo>
                    <a:pt x="582" y="33"/>
                  </a:lnTo>
                  <a:lnTo>
                    <a:pt x="585" y="33"/>
                  </a:lnTo>
                  <a:lnTo>
                    <a:pt x="589" y="33"/>
                  </a:lnTo>
                  <a:lnTo>
                    <a:pt x="591" y="35"/>
                  </a:lnTo>
                  <a:lnTo>
                    <a:pt x="593" y="39"/>
                  </a:lnTo>
                  <a:lnTo>
                    <a:pt x="594" y="43"/>
                  </a:lnTo>
                  <a:lnTo>
                    <a:pt x="595" y="48"/>
                  </a:lnTo>
                  <a:lnTo>
                    <a:pt x="595" y="52"/>
                  </a:lnTo>
                  <a:lnTo>
                    <a:pt x="596" y="57"/>
                  </a:lnTo>
                  <a:lnTo>
                    <a:pt x="596" y="64"/>
                  </a:lnTo>
                  <a:lnTo>
                    <a:pt x="597" y="72"/>
                  </a:lnTo>
                  <a:lnTo>
                    <a:pt x="596" y="79"/>
                  </a:lnTo>
                  <a:lnTo>
                    <a:pt x="596" y="85"/>
                  </a:lnTo>
                  <a:lnTo>
                    <a:pt x="595" y="88"/>
                  </a:lnTo>
                  <a:lnTo>
                    <a:pt x="595" y="92"/>
                  </a:lnTo>
                  <a:lnTo>
                    <a:pt x="595" y="97"/>
                  </a:lnTo>
                  <a:lnTo>
                    <a:pt x="595" y="101"/>
                  </a:lnTo>
                  <a:lnTo>
                    <a:pt x="634" y="108"/>
                  </a:lnTo>
                  <a:lnTo>
                    <a:pt x="633" y="115"/>
                  </a:lnTo>
                  <a:lnTo>
                    <a:pt x="631" y="121"/>
                  </a:lnTo>
                  <a:lnTo>
                    <a:pt x="630" y="128"/>
                  </a:lnTo>
                  <a:lnTo>
                    <a:pt x="630" y="136"/>
                  </a:lnTo>
                  <a:lnTo>
                    <a:pt x="628" y="144"/>
                  </a:lnTo>
                  <a:lnTo>
                    <a:pt x="627" y="151"/>
                  </a:lnTo>
                  <a:lnTo>
                    <a:pt x="626" y="159"/>
                  </a:lnTo>
                  <a:lnTo>
                    <a:pt x="625" y="165"/>
                  </a:lnTo>
                  <a:lnTo>
                    <a:pt x="624" y="172"/>
                  </a:lnTo>
                  <a:lnTo>
                    <a:pt x="623" y="179"/>
                  </a:lnTo>
                  <a:lnTo>
                    <a:pt x="621" y="185"/>
                  </a:lnTo>
                  <a:lnTo>
                    <a:pt x="621" y="192"/>
                  </a:lnTo>
                  <a:lnTo>
                    <a:pt x="620" y="197"/>
                  </a:lnTo>
                  <a:lnTo>
                    <a:pt x="619" y="203"/>
                  </a:lnTo>
                  <a:lnTo>
                    <a:pt x="618" y="207"/>
                  </a:lnTo>
                  <a:lnTo>
                    <a:pt x="618" y="211"/>
                  </a:lnTo>
                  <a:lnTo>
                    <a:pt x="613" y="212"/>
                  </a:lnTo>
                  <a:lnTo>
                    <a:pt x="608" y="213"/>
                  </a:lnTo>
                  <a:lnTo>
                    <a:pt x="602" y="215"/>
                  </a:lnTo>
                  <a:lnTo>
                    <a:pt x="597" y="217"/>
                  </a:lnTo>
                  <a:lnTo>
                    <a:pt x="594" y="217"/>
                  </a:lnTo>
                  <a:lnTo>
                    <a:pt x="591" y="219"/>
                  </a:lnTo>
                  <a:lnTo>
                    <a:pt x="587" y="219"/>
                  </a:lnTo>
                  <a:lnTo>
                    <a:pt x="585" y="221"/>
                  </a:lnTo>
                  <a:lnTo>
                    <a:pt x="579" y="223"/>
                  </a:lnTo>
                  <a:lnTo>
                    <a:pt x="573" y="225"/>
                  </a:lnTo>
                  <a:lnTo>
                    <a:pt x="570" y="225"/>
                  </a:lnTo>
                  <a:lnTo>
                    <a:pt x="566" y="227"/>
                  </a:lnTo>
                  <a:lnTo>
                    <a:pt x="564" y="227"/>
                  </a:lnTo>
                  <a:lnTo>
                    <a:pt x="561" y="228"/>
                  </a:lnTo>
                  <a:lnTo>
                    <a:pt x="555" y="229"/>
                  </a:lnTo>
                  <a:lnTo>
                    <a:pt x="550" y="232"/>
                  </a:lnTo>
                  <a:lnTo>
                    <a:pt x="545" y="233"/>
                  </a:lnTo>
                  <a:lnTo>
                    <a:pt x="542" y="235"/>
                  </a:lnTo>
                  <a:lnTo>
                    <a:pt x="538" y="236"/>
                  </a:lnTo>
                  <a:lnTo>
                    <a:pt x="536" y="239"/>
                  </a:lnTo>
                  <a:lnTo>
                    <a:pt x="543" y="316"/>
                  </a:lnTo>
                  <a:lnTo>
                    <a:pt x="538" y="320"/>
                  </a:lnTo>
                  <a:lnTo>
                    <a:pt x="535" y="324"/>
                  </a:lnTo>
                  <a:lnTo>
                    <a:pt x="531" y="329"/>
                  </a:lnTo>
                  <a:lnTo>
                    <a:pt x="530" y="333"/>
                  </a:lnTo>
                  <a:lnTo>
                    <a:pt x="527" y="337"/>
                  </a:lnTo>
                  <a:lnTo>
                    <a:pt x="526" y="343"/>
                  </a:lnTo>
                  <a:lnTo>
                    <a:pt x="526" y="348"/>
                  </a:lnTo>
                  <a:lnTo>
                    <a:pt x="526" y="355"/>
                  </a:lnTo>
                  <a:lnTo>
                    <a:pt x="526" y="360"/>
                  </a:lnTo>
                  <a:lnTo>
                    <a:pt x="527" y="365"/>
                  </a:lnTo>
                  <a:lnTo>
                    <a:pt x="528" y="372"/>
                  </a:lnTo>
                  <a:lnTo>
                    <a:pt x="531" y="379"/>
                  </a:lnTo>
                  <a:lnTo>
                    <a:pt x="532" y="385"/>
                  </a:lnTo>
                  <a:lnTo>
                    <a:pt x="536" y="393"/>
                  </a:lnTo>
                  <a:lnTo>
                    <a:pt x="537" y="397"/>
                  </a:lnTo>
                  <a:lnTo>
                    <a:pt x="538" y="401"/>
                  </a:lnTo>
                  <a:lnTo>
                    <a:pt x="540" y="405"/>
                  </a:lnTo>
                  <a:lnTo>
                    <a:pt x="542" y="411"/>
                  </a:lnTo>
                  <a:lnTo>
                    <a:pt x="539" y="504"/>
                  </a:lnTo>
                  <a:lnTo>
                    <a:pt x="544" y="505"/>
                  </a:lnTo>
                  <a:lnTo>
                    <a:pt x="548" y="509"/>
                  </a:lnTo>
                  <a:lnTo>
                    <a:pt x="552" y="513"/>
                  </a:lnTo>
                  <a:lnTo>
                    <a:pt x="555" y="520"/>
                  </a:lnTo>
                  <a:lnTo>
                    <a:pt x="556" y="527"/>
                  </a:lnTo>
                  <a:lnTo>
                    <a:pt x="557" y="536"/>
                  </a:lnTo>
                  <a:lnTo>
                    <a:pt x="557" y="540"/>
                  </a:lnTo>
                  <a:lnTo>
                    <a:pt x="557" y="544"/>
                  </a:lnTo>
                  <a:lnTo>
                    <a:pt x="557" y="549"/>
                  </a:lnTo>
                  <a:lnTo>
                    <a:pt x="558" y="553"/>
                  </a:lnTo>
                  <a:lnTo>
                    <a:pt x="557" y="557"/>
                  </a:lnTo>
                  <a:lnTo>
                    <a:pt x="556" y="561"/>
                  </a:lnTo>
                  <a:lnTo>
                    <a:pt x="556" y="565"/>
                  </a:lnTo>
                  <a:lnTo>
                    <a:pt x="555" y="571"/>
                  </a:lnTo>
                  <a:lnTo>
                    <a:pt x="554" y="575"/>
                  </a:lnTo>
                  <a:lnTo>
                    <a:pt x="553" y="579"/>
                  </a:lnTo>
                  <a:lnTo>
                    <a:pt x="552" y="583"/>
                  </a:lnTo>
                  <a:lnTo>
                    <a:pt x="552" y="587"/>
                  </a:lnTo>
                  <a:lnTo>
                    <a:pt x="549" y="593"/>
                  </a:lnTo>
                  <a:lnTo>
                    <a:pt x="547" y="599"/>
                  </a:lnTo>
                  <a:lnTo>
                    <a:pt x="544" y="603"/>
                  </a:lnTo>
                  <a:lnTo>
                    <a:pt x="542" y="607"/>
                  </a:lnTo>
                  <a:lnTo>
                    <a:pt x="536" y="607"/>
                  </a:lnTo>
                  <a:lnTo>
                    <a:pt x="531" y="608"/>
                  </a:lnTo>
                  <a:lnTo>
                    <a:pt x="525" y="608"/>
                  </a:lnTo>
                  <a:lnTo>
                    <a:pt x="520" y="609"/>
                  </a:lnTo>
                  <a:lnTo>
                    <a:pt x="513" y="609"/>
                  </a:lnTo>
                  <a:lnTo>
                    <a:pt x="507" y="611"/>
                  </a:lnTo>
                  <a:lnTo>
                    <a:pt x="500" y="612"/>
                  </a:lnTo>
                  <a:lnTo>
                    <a:pt x="493" y="613"/>
                  </a:lnTo>
                  <a:lnTo>
                    <a:pt x="486" y="613"/>
                  </a:lnTo>
                  <a:lnTo>
                    <a:pt x="478" y="615"/>
                  </a:lnTo>
                  <a:lnTo>
                    <a:pt x="471" y="616"/>
                  </a:lnTo>
                  <a:lnTo>
                    <a:pt x="464" y="617"/>
                  </a:lnTo>
                  <a:lnTo>
                    <a:pt x="456" y="617"/>
                  </a:lnTo>
                  <a:lnTo>
                    <a:pt x="448" y="620"/>
                  </a:lnTo>
                  <a:lnTo>
                    <a:pt x="440" y="620"/>
                  </a:lnTo>
                  <a:lnTo>
                    <a:pt x="432" y="621"/>
                  </a:lnTo>
                  <a:lnTo>
                    <a:pt x="423" y="623"/>
                  </a:lnTo>
                  <a:lnTo>
                    <a:pt x="413" y="623"/>
                  </a:lnTo>
                  <a:lnTo>
                    <a:pt x="404" y="624"/>
                  </a:lnTo>
                  <a:lnTo>
                    <a:pt x="396" y="625"/>
                  </a:lnTo>
                  <a:lnTo>
                    <a:pt x="386" y="627"/>
                  </a:lnTo>
                  <a:lnTo>
                    <a:pt x="377" y="628"/>
                  </a:lnTo>
                  <a:lnTo>
                    <a:pt x="368" y="628"/>
                  </a:lnTo>
                  <a:lnTo>
                    <a:pt x="359" y="629"/>
                  </a:lnTo>
                  <a:lnTo>
                    <a:pt x="350" y="629"/>
                  </a:lnTo>
                  <a:lnTo>
                    <a:pt x="340" y="631"/>
                  </a:lnTo>
                  <a:lnTo>
                    <a:pt x="331" y="631"/>
                  </a:lnTo>
                  <a:lnTo>
                    <a:pt x="321" y="633"/>
                  </a:lnTo>
                  <a:lnTo>
                    <a:pt x="312" y="633"/>
                  </a:lnTo>
                  <a:lnTo>
                    <a:pt x="302" y="635"/>
                  </a:lnTo>
                  <a:lnTo>
                    <a:pt x="293" y="635"/>
                  </a:lnTo>
                  <a:lnTo>
                    <a:pt x="283" y="636"/>
                  </a:lnTo>
                  <a:lnTo>
                    <a:pt x="273" y="636"/>
                  </a:lnTo>
                  <a:lnTo>
                    <a:pt x="263" y="636"/>
                  </a:lnTo>
                  <a:lnTo>
                    <a:pt x="254" y="636"/>
                  </a:lnTo>
                  <a:lnTo>
                    <a:pt x="244" y="637"/>
                  </a:lnTo>
                  <a:lnTo>
                    <a:pt x="234" y="637"/>
                  </a:lnTo>
                  <a:lnTo>
                    <a:pt x="225" y="637"/>
                  </a:lnTo>
                  <a:lnTo>
                    <a:pt x="216" y="637"/>
                  </a:lnTo>
                  <a:lnTo>
                    <a:pt x="207" y="637"/>
                  </a:lnTo>
                  <a:lnTo>
                    <a:pt x="197" y="636"/>
                  </a:lnTo>
                  <a:lnTo>
                    <a:pt x="188" y="636"/>
                  </a:lnTo>
                  <a:lnTo>
                    <a:pt x="178" y="636"/>
                  </a:lnTo>
                  <a:lnTo>
                    <a:pt x="170" y="636"/>
                  </a:lnTo>
                  <a:lnTo>
                    <a:pt x="161" y="635"/>
                  </a:lnTo>
                  <a:lnTo>
                    <a:pt x="152" y="635"/>
                  </a:lnTo>
                  <a:lnTo>
                    <a:pt x="144" y="633"/>
                  </a:lnTo>
                  <a:lnTo>
                    <a:pt x="136" y="633"/>
                  </a:lnTo>
                  <a:lnTo>
                    <a:pt x="127" y="631"/>
                  </a:lnTo>
                  <a:lnTo>
                    <a:pt x="119" y="629"/>
                  </a:lnTo>
                  <a:lnTo>
                    <a:pt x="110" y="628"/>
                  </a:lnTo>
                  <a:lnTo>
                    <a:pt x="103" y="628"/>
                  </a:lnTo>
                  <a:lnTo>
                    <a:pt x="95" y="625"/>
                  </a:lnTo>
                  <a:lnTo>
                    <a:pt x="88" y="624"/>
                  </a:lnTo>
                  <a:lnTo>
                    <a:pt x="80" y="621"/>
                  </a:lnTo>
                  <a:lnTo>
                    <a:pt x="74" y="620"/>
                  </a:lnTo>
                  <a:lnTo>
                    <a:pt x="67" y="617"/>
                  </a:lnTo>
                  <a:lnTo>
                    <a:pt x="60" y="615"/>
                  </a:lnTo>
                  <a:lnTo>
                    <a:pt x="54" y="613"/>
                  </a:lnTo>
                  <a:lnTo>
                    <a:pt x="48" y="611"/>
                  </a:lnTo>
                  <a:lnTo>
                    <a:pt x="42" y="608"/>
                  </a:lnTo>
                  <a:lnTo>
                    <a:pt x="37" y="604"/>
                  </a:lnTo>
                  <a:lnTo>
                    <a:pt x="32" y="601"/>
                  </a:lnTo>
                  <a:lnTo>
                    <a:pt x="28" y="599"/>
                  </a:lnTo>
                  <a:lnTo>
                    <a:pt x="28" y="592"/>
                  </a:lnTo>
                  <a:lnTo>
                    <a:pt x="28" y="584"/>
                  </a:lnTo>
                  <a:lnTo>
                    <a:pt x="28" y="580"/>
                  </a:lnTo>
                  <a:lnTo>
                    <a:pt x="28" y="576"/>
                  </a:lnTo>
                  <a:lnTo>
                    <a:pt x="28" y="572"/>
                  </a:lnTo>
                  <a:lnTo>
                    <a:pt x="28" y="568"/>
                  </a:lnTo>
                  <a:lnTo>
                    <a:pt x="28" y="564"/>
                  </a:lnTo>
                  <a:lnTo>
                    <a:pt x="28" y="559"/>
                  </a:lnTo>
                  <a:lnTo>
                    <a:pt x="28" y="556"/>
                  </a:lnTo>
                  <a:lnTo>
                    <a:pt x="28" y="552"/>
                  </a:lnTo>
                  <a:lnTo>
                    <a:pt x="28" y="544"/>
                  </a:lnTo>
                  <a:lnTo>
                    <a:pt x="28" y="539"/>
                  </a:lnTo>
                  <a:lnTo>
                    <a:pt x="14" y="536"/>
                  </a:lnTo>
                  <a:lnTo>
                    <a:pt x="13" y="529"/>
                  </a:lnTo>
                  <a:lnTo>
                    <a:pt x="13" y="523"/>
                  </a:lnTo>
                  <a:lnTo>
                    <a:pt x="12" y="517"/>
                  </a:lnTo>
                  <a:lnTo>
                    <a:pt x="12" y="512"/>
                  </a:lnTo>
                  <a:lnTo>
                    <a:pt x="11" y="505"/>
                  </a:lnTo>
                  <a:lnTo>
                    <a:pt x="11" y="499"/>
                  </a:lnTo>
                  <a:lnTo>
                    <a:pt x="10" y="493"/>
                  </a:lnTo>
                  <a:lnTo>
                    <a:pt x="10" y="488"/>
                  </a:lnTo>
                  <a:lnTo>
                    <a:pt x="10" y="481"/>
                  </a:lnTo>
                  <a:lnTo>
                    <a:pt x="9" y="476"/>
                  </a:lnTo>
                  <a:lnTo>
                    <a:pt x="9" y="469"/>
                  </a:lnTo>
                  <a:lnTo>
                    <a:pt x="9" y="464"/>
                  </a:lnTo>
                  <a:lnTo>
                    <a:pt x="8" y="459"/>
                  </a:lnTo>
                  <a:lnTo>
                    <a:pt x="8" y="453"/>
                  </a:lnTo>
                  <a:lnTo>
                    <a:pt x="7" y="447"/>
                  </a:lnTo>
                  <a:lnTo>
                    <a:pt x="7" y="441"/>
                  </a:lnTo>
                  <a:lnTo>
                    <a:pt x="6" y="436"/>
                  </a:lnTo>
                  <a:lnTo>
                    <a:pt x="6" y="431"/>
                  </a:lnTo>
                  <a:lnTo>
                    <a:pt x="5" y="425"/>
                  </a:lnTo>
                  <a:lnTo>
                    <a:pt x="5" y="420"/>
                  </a:lnTo>
                  <a:lnTo>
                    <a:pt x="5" y="413"/>
                  </a:lnTo>
                  <a:lnTo>
                    <a:pt x="4" y="408"/>
                  </a:lnTo>
                  <a:lnTo>
                    <a:pt x="4" y="403"/>
                  </a:lnTo>
                  <a:lnTo>
                    <a:pt x="4" y="397"/>
                  </a:lnTo>
                  <a:lnTo>
                    <a:pt x="3" y="392"/>
                  </a:lnTo>
                  <a:lnTo>
                    <a:pt x="3" y="387"/>
                  </a:lnTo>
                  <a:lnTo>
                    <a:pt x="2" y="381"/>
                  </a:lnTo>
                  <a:lnTo>
                    <a:pt x="2" y="376"/>
                  </a:lnTo>
                  <a:lnTo>
                    <a:pt x="1" y="371"/>
                  </a:lnTo>
                  <a:lnTo>
                    <a:pt x="1" y="365"/>
                  </a:lnTo>
                  <a:lnTo>
                    <a:pt x="1" y="360"/>
                  </a:lnTo>
                  <a:lnTo>
                    <a:pt x="1" y="356"/>
                  </a:lnTo>
                  <a:lnTo>
                    <a:pt x="1" y="349"/>
                  </a:lnTo>
                  <a:lnTo>
                    <a:pt x="1" y="344"/>
                  </a:lnTo>
                  <a:lnTo>
                    <a:pt x="0" y="340"/>
                  </a:lnTo>
                  <a:lnTo>
                    <a:pt x="0" y="335"/>
                  </a:lnTo>
                  <a:lnTo>
                    <a:pt x="0" y="329"/>
                  </a:lnTo>
                  <a:lnTo>
                    <a:pt x="0" y="324"/>
                  </a:lnTo>
                  <a:lnTo>
                    <a:pt x="0" y="320"/>
                  </a:lnTo>
                  <a:lnTo>
                    <a:pt x="0" y="316"/>
                  </a:lnTo>
                  <a:lnTo>
                    <a:pt x="0" y="311"/>
                  </a:lnTo>
                  <a:lnTo>
                    <a:pt x="0" y="307"/>
                  </a:lnTo>
                  <a:lnTo>
                    <a:pt x="0" y="303"/>
                  </a:lnTo>
                  <a:lnTo>
                    <a:pt x="0" y="297"/>
                  </a:lnTo>
                  <a:lnTo>
                    <a:pt x="0" y="293"/>
                  </a:lnTo>
                  <a:lnTo>
                    <a:pt x="0" y="289"/>
                  </a:lnTo>
                  <a:lnTo>
                    <a:pt x="1" y="284"/>
                  </a:lnTo>
                  <a:lnTo>
                    <a:pt x="1" y="281"/>
                  </a:lnTo>
                  <a:lnTo>
                    <a:pt x="1" y="276"/>
                  </a:lnTo>
                  <a:lnTo>
                    <a:pt x="1" y="272"/>
                  </a:lnTo>
                  <a:lnTo>
                    <a:pt x="2" y="268"/>
                  </a:lnTo>
                  <a:lnTo>
                    <a:pt x="3" y="264"/>
                  </a:lnTo>
                  <a:lnTo>
                    <a:pt x="4" y="257"/>
                  </a:lnTo>
                  <a:lnTo>
                    <a:pt x="5" y="251"/>
                  </a:lnTo>
                  <a:lnTo>
                    <a:pt x="6" y="244"/>
                  </a:lnTo>
                  <a:lnTo>
                    <a:pt x="8" y="237"/>
                  </a:lnTo>
                  <a:lnTo>
                    <a:pt x="10" y="232"/>
                  </a:lnTo>
                  <a:lnTo>
                    <a:pt x="13" y="228"/>
                  </a:lnTo>
                  <a:lnTo>
                    <a:pt x="16" y="224"/>
                  </a:lnTo>
                  <a:lnTo>
                    <a:pt x="19" y="223"/>
                  </a:lnTo>
                  <a:lnTo>
                    <a:pt x="22" y="221"/>
                  </a:lnTo>
                  <a:lnTo>
                    <a:pt x="25" y="219"/>
                  </a:lnTo>
                  <a:lnTo>
                    <a:pt x="29" y="217"/>
                  </a:lnTo>
                  <a:lnTo>
                    <a:pt x="32" y="217"/>
                  </a:lnTo>
                  <a:lnTo>
                    <a:pt x="35" y="216"/>
                  </a:lnTo>
                  <a:lnTo>
                    <a:pt x="39" y="216"/>
                  </a:lnTo>
                  <a:lnTo>
                    <a:pt x="42" y="215"/>
                  </a:lnTo>
                  <a:lnTo>
                    <a:pt x="45" y="215"/>
                  </a:lnTo>
                  <a:lnTo>
                    <a:pt x="49" y="213"/>
                  </a:lnTo>
                  <a:lnTo>
                    <a:pt x="53" y="213"/>
                  </a:lnTo>
                  <a:lnTo>
                    <a:pt x="56" y="212"/>
                  </a:lnTo>
                  <a:lnTo>
                    <a:pt x="60" y="212"/>
                  </a:lnTo>
                  <a:lnTo>
                    <a:pt x="64" y="211"/>
                  </a:lnTo>
                  <a:lnTo>
                    <a:pt x="69" y="211"/>
                  </a:lnTo>
                  <a:lnTo>
                    <a:pt x="72" y="157"/>
                  </a:lnTo>
                  <a:lnTo>
                    <a:pt x="26" y="149"/>
                  </a:lnTo>
                  <a:lnTo>
                    <a:pt x="21" y="45"/>
                  </a:lnTo>
                  <a:lnTo>
                    <a:pt x="23" y="43"/>
                  </a:lnTo>
                  <a:lnTo>
                    <a:pt x="26" y="41"/>
                  </a:lnTo>
                  <a:lnTo>
                    <a:pt x="29" y="40"/>
                  </a:lnTo>
                  <a:lnTo>
                    <a:pt x="33" y="39"/>
                  </a:lnTo>
                  <a:lnTo>
                    <a:pt x="36" y="36"/>
                  </a:lnTo>
                  <a:lnTo>
                    <a:pt x="40" y="35"/>
                  </a:lnTo>
                  <a:lnTo>
                    <a:pt x="44" y="32"/>
                  </a:lnTo>
                  <a:lnTo>
                    <a:pt x="49" y="31"/>
                  </a:lnTo>
                  <a:lnTo>
                    <a:pt x="53" y="28"/>
                  </a:lnTo>
                  <a:lnTo>
                    <a:pt x="58" y="27"/>
                  </a:lnTo>
                  <a:lnTo>
                    <a:pt x="63" y="24"/>
                  </a:lnTo>
                  <a:lnTo>
                    <a:pt x="68" y="23"/>
                  </a:lnTo>
                  <a:lnTo>
                    <a:pt x="73" y="20"/>
                  </a:lnTo>
                  <a:lnTo>
                    <a:pt x="78" y="19"/>
                  </a:lnTo>
                  <a:lnTo>
                    <a:pt x="83" y="17"/>
                  </a:lnTo>
                  <a:lnTo>
                    <a:pt x="89" y="16"/>
                  </a:lnTo>
                  <a:lnTo>
                    <a:pt x="94" y="13"/>
                  </a:lnTo>
                  <a:lnTo>
                    <a:pt x="99" y="12"/>
                  </a:lnTo>
                  <a:lnTo>
                    <a:pt x="104" y="9"/>
                  </a:lnTo>
                  <a:lnTo>
                    <a:pt x="109" y="8"/>
                  </a:lnTo>
                  <a:lnTo>
                    <a:pt x="113" y="7"/>
                  </a:lnTo>
                  <a:lnTo>
                    <a:pt x="118" y="5"/>
                  </a:lnTo>
                  <a:lnTo>
                    <a:pt x="123" y="4"/>
                  </a:lnTo>
                  <a:lnTo>
                    <a:pt x="128" y="3"/>
                  </a:lnTo>
                  <a:lnTo>
                    <a:pt x="132" y="1"/>
                  </a:lnTo>
                  <a:lnTo>
                    <a:pt x="136" y="1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54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79" name="Freeform 39"/>
            <p:cNvSpPr>
              <a:spLocks/>
            </p:cNvSpPr>
            <p:nvPr/>
          </p:nvSpPr>
          <p:spPr bwMode="auto">
            <a:xfrm>
              <a:off x="4124" y="3416"/>
              <a:ext cx="173" cy="18"/>
            </a:xfrm>
            <a:custGeom>
              <a:avLst/>
              <a:gdLst>
                <a:gd name="T0" fmla="*/ 518 w 521"/>
                <a:gd name="T1" fmla="*/ 4 h 71"/>
                <a:gd name="T2" fmla="*/ 515 w 521"/>
                <a:gd name="T3" fmla="*/ 14 h 71"/>
                <a:gd name="T4" fmla="*/ 499 w 521"/>
                <a:gd name="T5" fmla="*/ 26 h 71"/>
                <a:gd name="T6" fmla="*/ 480 w 521"/>
                <a:gd name="T7" fmla="*/ 36 h 71"/>
                <a:gd name="T8" fmla="*/ 458 w 521"/>
                <a:gd name="T9" fmla="*/ 44 h 71"/>
                <a:gd name="T10" fmla="*/ 435 w 521"/>
                <a:gd name="T11" fmla="*/ 51 h 71"/>
                <a:gd name="T12" fmla="*/ 410 w 521"/>
                <a:gd name="T13" fmla="*/ 58 h 71"/>
                <a:gd name="T14" fmla="*/ 383 w 521"/>
                <a:gd name="T15" fmla="*/ 62 h 71"/>
                <a:gd name="T16" fmla="*/ 354 w 521"/>
                <a:gd name="T17" fmla="*/ 66 h 71"/>
                <a:gd name="T18" fmla="*/ 326 w 521"/>
                <a:gd name="T19" fmla="*/ 68 h 71"/>
                <a:gd name="T20" fmla="*/ 296 w 521"/>
                <a:gd name="T21" fmla="*/ 70 h 71"/>
                <a:gd name="T22" fmla="*/ 267 w 521"/>
                <a:gd name="T23" fmla="*/ 70 h 71"/>
                <a:gd name="T24" fmla="*/ 237 w 521"/>
                <a:gd name="T25" fmla="*/ 70 h 71"/>
                <a:gd name="T26" fmla="*/ 207 w 521"/>
                <a:gd name="T27" fmla="*/ 70 h 71"/>
                <a:gd name="T28" fmla="*/ 179 w 521"/>
                <a:gd name="T29" fmla="*/ 68 h 71"/>
                <a:gd name="T30" fmla="*/ 150 w 521"/>
                <a:gd name="T31" fmla="*/ 66 h 71"/>
                <a:gd name="T32" fmla="*/ 123 w 521"/>
                <a:gd name="T33" fmla="*/ 66 h 71"/>
                <a:gd name="T34" fmla="*/ 97 w 521"/>
                <a:gd name="T35" fmla="*/ 63 h 71"/>
                <a:gd name="T36" fmla="*/ 73 w 521"/>
                <a:gd name="T37" fmla="*/ 62 h 71"/>
                <a:gd name="T38" fmla="*/ 51 w 521"/>
                <a:gd name="T39" fmla="*/ 59 h 71"/>
                <a:gd name="T40" fmla="*/ 31 w 521"/>
                <a:gd name="T41" fmla="*/ 58 h 71"/>
                <a:gd name="T42" fmla="*/ 14 w 521"/>
                <a:gd name="T43" fmla="*/ 58 h 71"/>
                <a:gd name="T44" fmla="*/ 0 w 521"/>
                <a:gd name="T45" fmla="*/ 58 h 71"/>
                <a:gd name="T46" fmla="*/ 18 w 521"/>
                <a:gd name="T47" fmla="*/ 40 h 71"/>
                <a:gd name="T48" fmla="*/ 41 w 521"/>
                <a:gd name="T49" fmla="*/ 42 h 71"/>
                <a:gd name="T50" fmla="*/ 65 w 521"/>
                <a:gd name="T51" fmla="*/ 44 h 71"/>
                <a:gd name="T52" fmla="*/ 87 w 521"/>
                <a:gd name="T53" fmla="*/ 46 h 71"/>
                <a:gd name="T54" fmla="*/ 111 w 521"/>
                <a:gd name="T55" fmla="*/ 48 h 71"/>
                <a:gd name="T56" fmla="*/ 136 w 521"/>
                <a:gd name="T57" fmla="*/ 50 h 71"/>
                <a:gd name="T58" fmla="*/ 160 w 521"/>
                <a:gd name="T59" fmla="*/ 51 h 71"/>
                <a:gd name="T60" fmla="*/ 185 w 521"/>
                <a:gd name="T61" fmla="*/ 52 h 71"/>
                <a:gd name="T62" fmla="*/ 209 w 521"/>
                <a:gd name="T63" fmla="*/ 52 h 71"/>
                <a:gd name="T64" fmla="*/ 234 w 521"/>
                <a:gd name="T65" fmla="*/ 54 h 71"/>
                <a:gd name="T66" fmla="*/ 259 w 521"/>
                <a:gd name="T67" fmla="*/ 55 h 71"/>
                <a:gd name="T68" fmla="*/ 282 w 521"/>
                <a:gd name="T69" fmla="*/ 52 h 71"/>
                <a:gd name="T70" fmla="*/ 307 w 521"/>
                <a:gd name="T71" fmla="*/ 51 h 71"/>
                <a:gd name="T72" fmla="*/ 331 w 521"/>
                <a:gd name="T73" fmla="*/ 50 h 71"/>
                <a:gd name="T74" fmla="*/ 357 w 521"/>
                <a:gd name="T75" fmla="*/ 46 h 71"/>
                <a:gd name="T76" fmla="*/ 382 w 521"/>
                <a:gd name="T77" fmla="*/ 42 h 71"/>
                <a:gd name="T78" fmla="*/ 406 w 521"/>
                <a:gd name="T79" fmla="*/ 38 h 71"/>
                <a:gd name="T80" fmla="*/ 430 w 521"/>
                <a:gd name="T81" fmla="*/ 31 h 71"/>
                <a:gd name="T82" fmla="*/ 454 w 521"/>
                <a:gd name="T83" fmla="*/ 24 h 71"/>
                <a:gd name="T84" fmla="*/ 477 w 521"/>
                <a:gd name="T85" fmla="*/ 16 h 71"/>
                <a:gd name="T86" fmla="*/ 501 w 521"/>
                <a:gd name="T87" fmla="*/ 7 h 71"/>
                <a:gd name="T88" fmla="*/ 517 w 521"/>
                <a:gd name="T89" fmla="*/ 0 h 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1"/>
                <a:gd name="T136" fmla="*/ 0 h 71"/>
                <a:gd name="T137" fmla="*/ 521 w 521"/>
                <a:gd name="T138" fmla="*/ 71 h 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1" h="71">
                  <a:moveTo>
                    <a:pt x="517" y="0"/>
                  </a:moveTo>
                  <a:lnTo>
                    <a:pt x="517" y="0"/>
                  </a:lnTo>
                  <a:lnTo>
                    <a:pt x="518" y="4"/>
                  </a:lnTo>
                  <a:lnTo>
                    <a:pt x="519" y="7"/>
                  </a:lnTo>
                  <a:lnTo>
                    <a:pt x="521" y="11"/>
                  </a:lnTo>
                  <a:lnTo>
                    <a:pt x="515" y="14"/>
                  </a:lnTo>
                  <a:lnTo>
                    <a:pt x="510" y="19"/>
                  </a:lnTo>
                  <a:lnTo>
                    <a:pt x="505" y="23"/>
                  </a:lnTo>
                  <a:lnTo>
                    <a:pt x="499" y="26"/>
                  </a:lnTo>
                  <a:lnTo>
                    <a:pt x="493" y="30"/>
                  </a:lnTo>
                  <a:lnTo>
                    <a:pt x="486" y="32"/>
                  </a:lnTo>
                  <a:lnTo>
                    <a:pt x="480" y="36"/>
                  </a:lnTo>
                  <a:lnTo>
                    <a:pt x="473" y="39"/>
                  </a:lnTo>
                  <a:lnTo>
                    <a:pt x="465" y="42"/>
                  </a:lnTo>
                  <a:lnTo>
                    <a:pt x="458" y="44"/>
                  </a:lnTo>
                  <a:lnTo>
                    <a:pt x="450" y="47"/>
                  </a:lnTo>
                  <a:lnTo>
                    <a:pt x="443" y="50"/>
                  </a:lnTo>
                  <a:lnTo>
                    <a:pt x="435" y="51"/>
                  </a:lnTo>
                  <a:lnTo>
                    <a:pt x="426" y="54"/>
                  </a:lnTo>
                  <a:lnTo>
                    <a:pt x="418" y="56"/>
                  </a:lnTo>
                  <a:lnTo>
                    <a:pt x="410" y="58"/>
                  </a:lnTo>
                  <a:lnTo>
                    <a:pt x="401" y="59"/>
                  </a:lnTo>
                  <a:lnTo>
                    <a:pt x="392" y="60"/>
                  </a:lnTo>
                  <a:lnTo>
                    <a:pt x="383" y="62"/>
                  </a:lnTo>
                  <a:lnTo>
                    <a:pt x="374" y="63"/>
                  </a:lnTo>
                  <a:lnTo>
                    <a:pt x="365" y="64"/>
                  </a:lnTo>
                  <a:lnTo>
                    <a:pt x="354" y="66"/>
                  </a:lnTo>
                  <a:lnTo>
                    <a:pt x="345" y="66"/>
                  </a:lnTo>
                  <a:lnTo>
                    <a:pt x="336" y="68"/>
                  </a:lnTo>
                  <a:lnTo>
                    <a:pt x="326" y="68"/>
                  </a:lnTo>
                  <a:lnTo>
                    <a:pt x="316" y="68"/>
                  </a:lnTo>
                  <a:lnTo>
                    <a:pt x="306" y="68"/>
                  </a:lnTo>
                  <a:lnTo>
                    <a:pt x="296" y="70"/>
                  </a:lnTo>
                  <a:lnTo>
                    <a:pt x="286" y="70"/>
                  </a:lnTo>
                  <a:lnTo>
                    <a:pt x="277" y="70"/>
                  </a:lnTo>
                  <a:lnTo>
                    <a:pt x="267" y="70"/>
                  </a:lnTo>
                  <a:lnTo>
                    <a:pt x="257" y="71"/>
                  </a:lnTo>
                  <a:lnTo>
                    <a:pt x="247" y="70"/>
                  </a:lnTo>
                  <a:lnTo>
                    <a:pt x="237" y="70"/>
                  </a:lnTo>
                  <a:lnTo>
                    <a:pt x="227" y="70"/>
                  </a:lnTo>
                  <a:lnTo>
                    <a:pt x="217" y="70"/>
                  </a:lnTo>
                  <a:lnTo>
                    <a:pt x="207" y="70"/>
                  </a:lnTo>
                  <a:lnTo>
                    <a:pt x="198" y="70"/>
                  </a:lnTo>
                  <a:lnTo>
                    <a:pt x="188" y="68"/>
                  </a:lnTo>
                  <a:lnTo>
                    <a:pt x="179" y="68"/>
                  </a:lnTo>
                  <a:lnTo>
                    <a:pt x="169" y="68"/>
                  </a:lnTo>
                  <a:lnTo>
                    <a:pt x="160" y="67"/>
                  </a:lnTo>
                  <a:lnTo>
                    <a:pt x="150" y="66"/>
                  </a:lnTo>
                  <a:lnTo>
                    <a:pt x="141" y="66"/>
                  </a:lnTo>
                  <a:lnTo>
                    <a:pt x="132" y="66"/>
                  </a:lnTo>
                  <a:lnTo>
                    <a:pt x="123" y="66"/>
                  </a:lnTo>
                  <a:lnTo>
                    <a:pt x="115" y="64"/>
                  </a:lnTo>
                  <a:lnTo>
                    <a:pt x="106" y="64"/>
                  </a:lnTo>
                  <a:lnTo>
                    <a:pt x="97" y="63"/>
                  </a:lnTo>
                  <a:lnTo>
                    <a:pt x="89" y="63"/>
                  </a:lnTo>
                  <a:lnTo>
                    <a:pt x="81" y="62"/>
                  </a:lnTo>
                  <a:lnTo>
                    <a:pt x="73" y="62"/>
                  </a:lnTo>
                  <a:lnTo>
                    <a:pt x="66" y="62"/>
                  </a:lnTo>
                  <a:lnTo>
                    <a:pt x="58" y="60"/>
                  </a:lnTo>
                  <a:lnTo>
                    <a:pt x="51" y="59"/>
                  </a:lnTo>
                  <a:lnTo>
                    <a:pt x="44" y="59"/>
                  </a:lnTo>
                  <a:lnTo>
                    <a:pt x="38" y="59"/>
                  </a:lnTo>
                  <a:lnTo>
                    <a:pt x="31" y="58"/>
                  </a:lnTo>
                  <a:lnTo>
                    <a:pt x="25" y="58"/>
                  </a:lnTo>
                  <a:lnTo>
                    <a:pt x="19" y="58"/>
                  </a:lnTo>
                  <a:lnTo>
                    <a:pt x="14" y="58"/>
                  </a:lnTo>
                  <a:lnTo>
                    <a:pt x="9" y="58"/>
                  </a:lnTo>
                  <a:lnTo>
                    <a:pt x="4" y="58"/>
                  </a:lnTo>
                  <a:lnTo>
                    <a:pt x="0" y="58"/>
                  </a:lnTo>
                  <a:lnTo>
                    <a:pt x="3" y="39"/>
                  </a:lnTo>
                  <a:lnTo>
                    <a:pt x="10" y="39"/>
                  </a:lnTo>
                  <a:lnTo>
                    <a:pt x="18" y="40"/>
                  </a:lnTo>
                  <a:lnTo>
                    <a:pt x="25" y="42"/>
                  </a:lnTo>
                  <a:lnTo>
                    <a:pt x="33" y="42"/>
                  </a:lnTo>
                  <a:lnTo>
                    <a:pt x="41" y="42"/>
                  </a:lnTo>
                  <a:lnTo>
                    <a:pt x="48" y="43"/>
                  </a:lnTo>
                  <a:lnTo>
                    <a:pt x="56" y="43"/>
                  </a:lnTo>
                  <a:lnTo>
                    <a:pt x="65" y="44"/>
                  </a:lnTo>
                  <a:lnTo>
                    <a:pt x="72" y="44"/>
                  </a:lnTo>
                  <a:lnTo>
                    <a:pt x="80" y="44"/>
                  </a:lnTo>
                  <a:lnTo>
                    <a:pt x="87" y="46"/>
                  </a:lnTo>
                  <a:lnTo>
                    <a:pt x="96" y="46"/>
                  </a:lnTo>
                  <a:lnTo>
                    <a:pt x="103" y="46"/>
                  </a:lnTo>
                  <a:lnTo>
                    <a:pt x="111" y="48"/>
                  </a:lnTo>
                  <a:lnTo>
                    <a:pt x="120" y="48"/>
                  </a:lnTo>
                  <a:lnTo>
                    <a:pt x="128" y="50"/>
                  </a:lnTo>
                  <a:lnTo>
                    <a:pt x="136" y="50"/>
                  </a:lnTo>
                  <a:lnTo>
                    <a:pt x="144" y="50"/>
                  </a:lnTo>
                  <a:lnTo>
                    <a:pt x="152" y="50"/>
                  </a:lnTo>
                  <a:lnTo>
                    <a:pt x="160" y="51"/>
                  </a:lnTo>
                  <a:lnTo>
                    <a:pt x="168" y="51"/>
                  </a:lnTo>
                  <a:lnTo>
                    <a:pt x="176" y="51"/>
                  </a:lnTo>
                  <a:lnTo>
                    <a:pt x="185" y="52"/>
                  </a:lnTo>
                  <a:lnTo>
                    <a:pt x="193" y="52"/>
                  </a:lnTo>
                  <a:lnTo>
                    <a:pt x="201" y="52"/>
                  </a:lnTo>
                  <a:lnTo>
                    <a:pt x="209" y="52"/>
                  </a:lnTo>
                  <a:lnTo>
                    <a:pt x="217" y="52"/>
                  </a:lnTo>
                  <a:lnTo>
                    <a:pt x="225" y="54"/>
                  </a:lnTo>
                  <a:lnTo>
                    <a:pt x="234" y="54"/>
                  </a:lnTo>
                  <a:lnTo>
                    <a:pt x="242" y="54"/>
                  </a:lnTo>
                  <a:lnTo>
                    <a:pt x="250" y="54"/>
                  </a:lnTo>
                  <a:lnTo>
                    <a:pt x="259" y="55"/>
                  </a:lnTo>
                  <a:lnTo>
                    <a:pt x="266" y="54"/>
                  </a:lnTo>
                  <a:lnTo>
                    <a:pt x="275" y="54"/>
                  </a:lnTo>
                  <a:lnTo>
                    <a:pt x="282" y="52"/>
                  </a:lnTo>
                  <a:lnTo>
                    <a:pt x="291" y="52"/>
                  </a:lnTo>
                  <a:lnTo>
                    <a:pt x="299" y="52"/>
                  </a:lnTo>
                  <a:lnTo>
                    <a:pt x="307" y="51"/>
                  </a:lnTo>
                  <a:lnTo>
                    <a:pt x="315" y="51"/>
                  </a:lnTo>
                  <a:lnTo>
                    <a:pt x="324" y="51"/>
                  </a:lnTo>
                  <a:lnTo>
                    <a:pt x="331" y="50"/>
                  </a:lnTo>
                  <a:lnTo>
                    <a:pt x="340" y="48"/>
                  </a:lnTo>
                  <a:lnTo>
                    <a:pt x="348" y="47"/>
                  </a:lnTo>
                  <a:lnTo>
                    <a:pt x="357" y="46"/>
                  </a:lnTo>
                  <a:lnTo>
                    <a:pt x="365" y="44"/>
                  </a:lnTo>
                  <a:lnTo>
                    <a:pt x="374" y="43"/>
                  </a:lnTo>
                  <a:lnTo>
                    <a:pt x="382" y="42"/>
                  </a:lnTo>
                  <a:lnTo>
                    <a:pt x="390" y="42"/>
                  </a:lnTo>
                  <a:lnTo>
                    <a:pt x="398" y="39"/>
                  </a:lnTo>
                  <a:lnTo>
                    <a:pt x="406" y="38"/>
                  </a:lnTo>
                  <a:lnTo>
                    <a:pt x="414" y="35"/>
                  </a:lnTo>
                  <a:lnTo>
                    <a:pt x="422" y="34"/>
                  </a:lnTo>
                  <a:lnTo>
                    <a:pt x="430" y="31"/>
                  </a:lnTo>
                  <a:lnTo>
                    <a:pt x="438" y="30"/>
                  </a:lnTo>
                  <a:lnTo>
                    <a:pt x="446" y="27"/>
                  </a:lnTo>
                  <a:lnTo>
                    <a:pt x="454" y="24"/>
                  </a:lnTo>
                  <a:lnTo>
                    <a:pt x="462" y="22"/>
                  </a:lnTo>
                  <a:lnTo>
                    <a:pt x="470" y="19"/>
                  </a:lnTo>
                  <a:lnTo>
                    <a:pt x="477" y="16"/>
                  </a:lnTo>
                  <a:lnTo>
                    <a:pt x="485" y="14"/>
                  </a:lnTo>
                  <a:lnTo>
                    <a:pt x="493" y="10"/>
                  </a:lnTo>
                  <a:lnTo>
                    <a:pt x="501" y="7"/>
                  </a:lnTo>
                  <a:lnTo>
                    <a:pt x="509" y="3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80" name="Freeform 40"/>
            <p:cNvSpPr>
              <a:spLocks/>
            </p:cNvSpPr>
            <p:nvPr/>
          </p:nvSpPr>
          <p:spPr bwMode="auto">
            <a:xfrm>
              <a:off x="4117" y="3441"/>
              <a:ext cx="179" cy="15"/>
            </a:xfrm>
            <a:custGeom>
              <a:avLst/>
              <a:gdLst>
                <a:gd name="T0" fmla="*/ 530 w 535"/>
                <a:gd name="T1" fmla="*/ 5 h 59"/>
                <a:gd name="T2" fmla="*/ 528 w 535"/>
                <a:gd name="T3" fmla="*/ 19 h 59"/>
                <a:gd name="T4" fmla="*/ 507 w 535"/>
                <a:gd name="T5" fmla="*/ 28 h 59"/>
                <a:gd name="T6" fmla="*/ 484 w 535"/>
                <a:gd name="T7" fmla="*/ 36 h 59"/>
                <a:gd name="T8" fmla="*/ 460 w 535"/>
                <a:gd name="T9" fmla="*/ 43 h 59"/>
                <a:gd name="T10" fmla="*/ 434 w 535"/>
                <a:gd name="T11" fmla="*/ 48 h 59"/>
                <a:gd name="T12" fmla="*/ 408 w 535"/>
                <a:gd name="T13" fmla="*/ 52 h 59"/>
                <a:gd name="T14" fmla="*/ 380 w 535"/>
                <a:gd name="T15" fmla="*/ 55 h 59"/>
                <a:gd name="T16" fmla="*/ 351 w 535"/>
                <a:gd name="T17" fmla="*/ 57 h 59"/>
                <a:gd name="T18" fmla="*/ 322 w 535"/>
                <a:gd name="T19" fmla="*/ 59 h 59"/>
                <a:gd name="T20" fmla="*/ 294 w 535"/>
                <a:gd name="T21" fmla="*/ 59 h 59"/>
                <a:gd name="T22" fmla="*/ 265 w 535"/>
                <a:gd name="T23" fmla="*/ 59 h 59"/>
                <a:gd name="T24" fmla="*/ 235 w 535"/>
                <a:gd name="T25" fmla="*/ 57 h 59"/>
                <a:gd name="T26" fmla="*/ 206 w 535"/>
                <a:gd name="T27" fmla="*/ 55 h 59"/>
                <a:gd name="T28" fmla="*/ 179 w 535"/>
                <a:gd name="T29" fmla="*/ 53 h 59"/>
                <a:gd name="T30" fmla="*/ 151 w 535"/>
                <a:gd name="T31" fmla="*/ 51 h 59"/>
                <a:gd name="T32" fmla="*/ 125 w 535"/>
                <a:gd name="T33" fmla="*/ 48 h 59"/>
                <a:gd name="T34" fmla="*/ 100 w 535"/>
                <a:gd name="T35" fmla="*/ 45 h 59"/>
                <a:gd name="T36" fmla="*/ 76 w 535"/>
                <a:gd name="T37" fmla="*/ 43 h 59"/>
                <a:gd name="T38" fmla="*/ 55 w 535"/>
                <a:gd name="T39" fmla="*/ 39 h 59"/>
                <a:gd name="T40" fmla="*/ 34 w 535"/>
                <a:gd name="T41" fmla="*/ 37 h 59"/>
                <a:gd name="T42" fmla="*/ 16 w 535"/>
                <a:gd name="T43" fmla="*/ 36 h 59"/>
                <a:gd name="T44" fmla="*/ 1 w 535"/>
                <a:gd name="T45" fmla="*/ 35 h 59"/>
                <a:gd name="T46" fmla="*/ 3 w 535"/>
                <a:gd name="T47" fmla="*/ 27 h 59"/>
                <a:gd name="T48" fmla="*/ 12 w 535"/>
                <a:gd name="T49" fmla="*/ 16 h 59"/>
                <a:gd name="T50" fmla="*/ 20 w 535"/>
                <a:gd name="T51" fmla="*/ 11 h 59"/>
                <a:gd name="T52" fmla="*/ 36 w 535"/>
                <a:gd name="T53" fmla="*/ 13 h 59"/>
                <a:gd name="T54" fmla="*/ 53 w 535"/>
                <a:gd name="T55" fmla="*/ 16 h 59"/>
                <a:gd name="T56" fmla="*/ 72 w 535"/>
                <a:gd name="T57" fmla="*/ 19 h 59"/>
                <a:gd name="T58" fmla="*/ 92 w 535"/>
                <a:gd name="T59" fmla="*/ 23 h 59"/>
                <a:gd name="T60" fmla="*/ 115 w 535"/>
                <a:gd name="T61" fmla="*/ 25 h 59"/>
                <a:gd name="T62" fmla="*/ 137 w 535"/>
                <a:gd name="T63" fmla="*/ 28 h 59"/>
                <a:gd name="T64" fmla="*/ 162 w 535"/>
                <a:gd name="T65" fmla="*/ 31 h 59"/>
                <a:gd name="T66" fmla="*/ 187 w 535"/>
                <a:gd name="T67" fmla="*/ 32 h 59"/>
                <a:gd name="T68" fmla="*/ 212 w 535"/>
                <a:gd name="T69" fmla="*/ 35 h 59"/>
                <a:gd name="T70" fmla="*/ 238 w 535"/>
                <a:gd name="T71" fmla="*/ 37 h 59"/>
                <a:gd name="T72" fmla="*/ 265 w 535"/>
                <a:gd name="T73" fmla="*/ 37 h 59"/>
                <a:gd name="T74" fmla="*/ 291 w 535"/>
                <a:gd name="T75" fmla="*/ 39 h 59"/>
                <a:gd name="T76" fmla="*/ 319 w 535"/>
                <a:gd name="T77" fmla="*/ 39 h 59"/>
                <a:gd name="T78" fmla="*/ 345 w 535"/>
                <a:gd name="T79" fmla="*/ 36 h 59"/>
                <a:gd name="T80" fmla="*/ 372 w 535"/>
                <a:gd name="T81" fmla="*/ 35 h 59"/>
                <a:gd name="T82" fmla="*/ 399 w 535"/>
                <a:gd name="T83" fmla="*/ 32 h 59"/>
                <a:gd name="T84" fmla="*/ 425 w 535"/>
                <a:gd name="T85" fmla="*/ 28 h 59"/>
                <a:gd name="T86" fmla="*/ 450 w 535"/>
                <a:gd name="T87" fmla="*/ 23 h 59"/>
                <a:gd name="T88" fmla="*/ 475 w 535"/>
                <a:gd name="T89" fmla="*/ 16 h 59"/>
                <a:gd name="T90" fmla="*/ 500 w 535"/>
                <a:gd name="T91" fmla="*/ 8 h 59"/>
                <a:gd name="T92" fmla="*/ 523 w 535"/>
                <a:gd name="T93" fmla="*/ 0 h 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35"/>
                <a:gd name="T142" fmla="*/ 0 h 59"/>
                <a:gd name="T143" fmla="*/ 535 w 535"/>
                <a:gd name="T144" fmla="*/ 59 h 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35" h="59">
                  <a:moveTo>
                    <a:pt x="523" y="0"/>
                  </a:moveTo>
                  <a:lnTo>
                    <a:pt x="527" y="1"/>
                  </a:lnTo>
                  <a:lnTo>
                    <a:pt x="530" y="5"/>
                  </a:lnTo>
                  <a:lnTo>
                    <a:pt x="532" y="11"/>
                  </a:lnTo>
                  <a:lnTo>
                    <a:pt x="535" y="16"/>
                  </a:lnTo>
                  <a:lnTo>
                    <a:pt x="528" y="19"/>
                  </a:lnTo>
                  <a:lnTo>
                    <a:pt x="521" y="21"/>
                  </a:lnTo>
                  <a:lnTo>
                    <a:pt x="514" y="24"/>
                  </a:lnTo>
                  <a:lnTo>
                    <a:pt x="507" y="28"/>
                  </a:lnTo>
                  <a:lnTo>
                    <a:pt x="499" y="31"/>
                  </a:lnTo>
                  <a:lnTo>
                    <a:pt x="491" y="33"/>
                  </a:lnTo>
                  <a:lnTo>
                    <a:pt x="484" y="36"/>
                  </a:lnTo>
                  <a:lnTo>
                    <a:pt x="476" y="39"/>
                  </a:lnTo>
                  <a:lnTo>
                    <a:pt x="468" y="40"/>
                  </a:lnTo>
                  <a:lnTo>
                    <a:pt x="460" y="43"/>
                  </a:lnTo>
                  <a:lnTo>
                    <a:pt x="451" y="44"/>
                  </a:lnTo>
                  <a:lnTo>
                    <a:pt x="443" y="47"/>
                  </a:lnTo>
                  <a:lnTo>
                    <a:pt x="434" y="48"/>
                  </a:lnTo>
                  <a:lnTo>
                    <a:pt x="425" y="49"/>
                  </a:lnTo>
                  <a:lnTo>
                    <a:pt x="416" y="51"/>
                  </a:lnTo>
                  <a:lnTo>
                    <a:pt x="408" y="52"/>
                  </a:lnTo>
                  <a:lnTo>
                    <a:pt x="399" y="53"/>
                  </a:lnTo>
                  <a:lnTo>
                    <a:pt x="389" y="55"/>
                  </a:lnTo>
                  <a:lnTo>
                    <a:pt x="380" y="55"/>
                  </a:lnTo>
                  <a:lnTo>
                    <a:pt x="370" y="56"/>
                  </a:lnTo>
                  <a:lnTo>
                    <a:pt x="360" y="56"/>
                  </a:lnTo>
                  <a:lnTo>
                    <a:pt x="351" y="57"/>
                  </a:lnTo>
                  <a:lnTo>
                    <a:pt x="341" y="57"/>
                  </a:lnTo>
                  <a:lnTo>
                    <a:pt x="332" y="59"/>
                  </a:lnTo>
                  <a:lnTo>
                    <a:pt x="322" y="59"/>
                  </a:lnTo>
                  <a:lnTo>
                    <a:pt x="313" y="59"/>
                  </a:lnTo>
                  <a:lnTo>
                    <a:pt x="303" y="59"/>
                  </a:lnTo>
                  <a:lnTo>
                    <a:pt x="294" y="59"/>
                  </a:lnTo>
                  <a:lnTo>
                    <a:pt x="284" y="59"/>
                  </a:lnTo>
                  <a:lnTo>
                    <a:pt x="274" y="59"/>
                  </a:lnTo>
                  <a:lnTo>
                    <a:pt x="265" y="59"/>
                  </a:lnTo>
                  <a:lnTo>
                    <a:pt x="255" y="59"/>
                  </a:lnTo>
                  <a:lnTo>
                    <a:pt x="245" y="57"/>
                  </a:lnTo>
                  <a:lnTo>
                    <a:pt x="235" y="57"/>
                  </a:lnTo>
                  <a:lnTo>
                    <a:pt x="226" y="56"/>
                  </a:lnTo>
                  <a:lnTo>
                    <a:pt x="216" y="56"/>
                  </a:lnTo>
                  <a:lnTo>
                    <a:pt x="206" y="55"/>
                  </a:lnTo>
                  <a:lnTo>
                    <a:pt x="197" y="55"/>
                  </a:lnTo>
                  <a:lnTo>
                    <a:pt x="188" y="53"/>
                  </a:lnTo>
                  <a:lnTo>
                    <a:pt x="179" y="53"/>
                  </a:lnTo>
                  <a:lnTo>
                    <a:pt x="169" y="52"/>
                  </a:lnTo>
                  <a:lnTo>
                    <a:pt x="160" y="51"/>
                  </a:lnTo>
                  <a:lnTo>
                    <a:pt x="151" y="51"/>
                  </a:lnTo>
                  <a:lnTo>
                    <a:pt x="142" y="49"/>
                  </a:lnTo>
                  <a:lnTo>
                    <a:pt x="134" y="48"/>
                  </a:lnTo>
                  <a:lnTo>
                    <a:pt x="125" y="48"/>
                  </a:lnTo>
                  <a:lnTo>
                    <a:pt x="117" y="47"/>
                  </a:lnTo>
                  <a:lnTo>
                    <a:pt x="109" y="47"/>
                  </a:lnTo>
                  <a:lnTo>
                    <a:pt x="100" y="45"/>
                  </a:lnTo>
                  <a:lnTo>
                    <a:pt x="92" y="44"/>
                  </a:lnTo>
                  <a:lnTo>
                    <a:pt x="84" y="43"/>
                  </a:lnTo>
                  <a:lnTo>
                    <a:pt x="76" y="43"/>
                  </a:lnTo>
                  <a:lnTo>
                    <a:pt x="68" y="41"/>
                  </a:lnTo>
                  <a:lnTo>
                    <a:pt x="61" y="41"/>
                  </a:lnTo>
                  <a:lnTo>
                    <a:pt x="55" y="39"/>
                  </a:lnTo>
                  <a:lnTo>
                    <a:pt x="48" y="39"/>
                  </a:lnTo>
                  <a:lnTo>
                    <a:pt x="41" y="37"/>
                  </a:lnTo>
                  <a:lnTo>
                    <a:pt x="34" y="37"/>
                  </a:lnTo>
                  <a:lnTo>
                    <a:pt x="28" y="36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1" y="35"/>
                  </a:lnTo>
                  <a:lnTo>
                    <a:pt x="6" y="35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3" y="27"/>
                  </a:lnTo>
                  <a:lnTo>
                    <a:pt x="7" y="24"/>
                  </a:lnTo>
                  <a:lnTo>
                    <a:pt x="9" y="19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15" y="11"/>
                  </a:lnTo>
                  <a:lnTo>
                    <a:pt x="20" y="11"/>
                  </a:lnTo>
                  <a:lnTo>
                    <a:pt x="25" y="12"/>
                  </a:lnTo>
                  <a:lnTo>
                    <a:pt x="30" y="12"/>
                  </a:lnTo>
                  <a:lnTo>
                    <a:pt x="36" y="13"/>
                  </a:lnTo>
                  <a:lnTo>
                    <a:pt x="41" y="15"/>
                  </a:lnTo>
                  <a:lnTo>
                    <a:pt x="47" y="16"/>
                  </a:lnTo>
                  <a:lnTo>
                    <a:pt x="53" y="16"/>
                  </a:lnTo>
                  <a:lnTo>
                    <a:pt x="60" y="17"/>
                  </a:lnTo>
                  <a:lnTo>
                    <a:pt x="66" y="17"/>
                  </a:lnTo>
                  <a:lnTo>
                    <a:pt x="72" y="19"/>
                  </a:lnTo>
                  <a:lnTo>
                    <a:pt x="79" y="20"/>
                  </a:lnTo>
                  <a:lnTo>
                    <a:pt x="86" y="21"/>
                  </a:lnTo>
                  <a:lnTo>
                    <a:pt x="92" y="23"/>
                  </a:lnTo>
                  <a:lnTo>
                    <a:pt x="100" y="24"/>
                  </a:lnTo>
                  <a:lnTo>
                    <a:pt x="107" y="24"/>
                  </a:lnTo>
                  <a:lnTo>
                    <a:pt x="115" y="25"/>
                  </a:lnTo>
                  <a:lnTo>
                    <a:pt x="122" y="25"/>
                  </a:lnTo>
                  <a:lnTo>
                    <a:pt x="130" y="28"/>
                  </a:lnTo>
                  <a:lnTo>
                    <a:pt x="137" y="28"/>
                  </a:lnTo>
                  <a:lnTo>
                    <a:pt x="146" y="29"/>
                  </a:lnTo>
                  <a:lnTo>
                    <a:pt x="154" y="29"/>
                  </a:lnTo>
                  <a:lnTo>
                    <a:pt x="162" y="31"/>
                  </a:lnTo>
                  <a:lnTo>
                    <a:pt x="170" y="31"/>
                  </a:lnTo>
                  <a:lnTo>
                    <a:pt x="179" y="32"/>
                  </a:lnTo>
                  <a:lnTo>
                    <a:pt x="187" y="32"/>
                  </a:lnTo>
                  <a:lnTo>
                    <a:pt x="195" y="33"/>
                  </a:lnTo>
                  <a:lnTo>
                    <a:pt x="204" y="35"/>
                  </a:lnTo>
                  <a:lnTo>
                    <a:pt x="212" y="35"/>
                  </a:lnTo>
                  <a:lnTo>
                    <a:pt x="220" y="36"/>
                  </a:lnTo>
                  <a:lnTo>
                    <a:pt x="229" y="36"/>
                  </a:lnTo>
                  <a:lnTo>
                    <a:pt x="238" y="37"/>
                  </a:lnTo>
                  <a:lnTo>
                    <a:pt x="248" y="37"/>
                  </a:lnTo>
                  <a:lnTo>
                    <a:pt x="256" y="37"/>
                  </a:lnTo>
                  <a:lnTo>
                    <a:pt x="265" y="37"/>
                  </a:lnTo>
                  <a:lnTo>
                    <a:pt x="274" y="37"/>
                  </a:lnTo>
                  <a:lnTo>
                    <a:pt x="283" y="39"/>
                  </a:lnTo>
                  <a:lnTo>
                    <a:pt x="291" y="39"/>
                  </a:lnTo>
                  <a:lnTo>
                    <a:pt x="300" y="39"/>
                  </a:lnTo>
                  <a:lnTo>
                    <a:pt x="309" y="39"/>
                  </a:lnTo>
                  <a:lnTo>
                    <a:pt x="319" y="39"/>
                  </a:lnTo>
                  <a:lnTo>
                    <a:pt x="327" y="37"/>
                  </a:lnTo>
                  <a:lnTo>
                    <a:pt x="336" y="37"/>
                  </a:lnTo>
                  <a:lnTo>
                    <a:pt x="345" y="36"/>
                  </a:lnTo>
                  <a:lnTo>
                    <a:pt x="354" y="36"/>
                  </a:lnTo>
                  <a:lnTo>
                    <a:pt x="363" y="36"/>
                  </a:lnTo>
                  <a:lnTo>
                    <a:pt x="372" y="35"/>
                  </a:lnTo>
                  <a:lnTo>
                    <a:pt x="381" y="35"/>
                  </a:lnTo>
                  <a:lnTo>
                    <a:pt x="391" y="33"/>
                  </a:lnTo>
                  <a:lnTo>
                    <a:pt x="399" y="32"/>
                  </a:lnTo>
                  <a:lnTo>
                    <a:pt x="408" y="31"/>
                  </a:lnTo>
                  <a:lnTo>
                    <a:pt x="416" y="29"/>
                  </a:lnTo>
                  <a:lnTo>
                    <a:pt x="425" y="28"/>
                  </a:lnTo>
                  <a:lnTo>
                    <a:pt x="434" y="25"/>
                  </a:lnTo>
                  <a:lnTo>
                    <a:pt x="442" y="24"/>
                  </a:lnTo>
                  <a:lnTo>
                    <a:pt x="450" y="23"/>
                  </a:lnTo>
                  <a:lnTo>
                    <a:pt x="459" y="21"/>
                  </a:lnTo>
                  <a:lnTo>
                    <a:pt x="467" y="17"/>
                  </a:lnTo>
                  <a:lnTo>
                    <a:pt x="475" y="16"/>
                  </a:lnTo>
                  <a:lnTo>
                    <a:pt x="484" y="13"/>
                  </a:lnTo>
                  <a:lnTo>
                    <a:pt x="492" y="11"/>
                  </a:lnTo>
                  <a:lnTo>
                    <a:pt x="500" y="8"/>
                  </a:lnTo>
                  <a:lnTo>
                    <a:pt x="508" y="5"/>
                  </a:lnTo>
                  <a:lnTo>
                    <a:pt x="515" y="3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81" name="Freeform 41"/>
            <p:cNvSpPr>
              <a:spLocks/>
            </p:cNvSpPr>
            <p:nvPr/>
          </p:nvSpPr>
          <p:spPr bwMode="auto">
            <a:xfrm>
              <a:off x="4103" y="3468"/>
              <a:ext cx="179" cy="13"/>
            </a:xfrm>
            <a:custGeom>
              <a:avLst/>
              <a:gdLst>
                <a:gd name="T0" fmla="*/ 518 w 535"/>
                <a:gd name="T1" fmla="*/ 29 h 52"/>
                <a:gd name="T2" fmla="*/ 510 w 535"/>
                <a:gd name="T3" fmla="*/ 33 h 52"/>
                <a:gd name="T4" fmla="*/ 496 w 535"/>
                <a:gd name="T5" fmla="*/ 39 h 52"/>
                <a:gd name="T6" fmla="*/ 478 w 535"/>
                <a:gd name="T7" fmla="*/ 41 h 52"/>
                <a:gd name="T8" fmla="*/ 457 w 535"/>
                <a:gd name="T9" fmla="*/ 45 h 52"/>
                <a:gd name="T10" fmla="*/ 435 w 535"/>
                <a:gd name="T11" fmla="*/ 48 h 52"/>
                <a:gd name="T12" fmla="*/ 408 w 535"/>
                <a:gd name="T13" fmla="*/ 48 h 52"/>
                <a:gd name="T14" fmla="*/ 380 w 535"/>
                <a:gd name="T15" fmla="*/ 51 h 52"/>
                <a:gd name="T16" fmla="*/ 351 w 535"/>
                <a:gd name="T17" fmla="*/ 52 h 52"/>
                <a:gd name="T18" fmla="*/ 320 w 535"/>
                <a:gd name="T19" fmla="*/ 52 h 52"/>
                <a:gd name="T20" fmla="*/ 288 w 535"/>
                <a:gd name="T21" fmla="*/ 52 h 52"/>
                <a:gd name="T22" fmla="*/ 257 w 535"/>
                <a:gd name="T23" fmla="*/ 51 h 52"/>
                <a:gd name="T24" fmla="*/ 224 w 535"/>
                <a:gd name="T25" fmla="*/ 49 h 52"/>
                <a:gd name="T26" fmla="*/ 193 w 535"/>
                <a:gd name="T27" fmla="*/ 48 h 52"/>
                <a:gd name="T28" fmla="*/ 161 w 535"/>
                <a:gd name="T29" fmla="*/ 45 h 52"/>
                <a:gd name="T30" fmla="*/ 131 w 535"/>
                <a:gd name="T31" fmla="*/ 44 h 52"/>
                <a:gd name="T32" fmla="*/ 103 w 535"/>
                <a:gd name="T33" fmla="*/ 40 h 52"/>
                <a:gd name="T34" fmla="*/ 77 w 535"/>
                <a:gd name="T35" fmla="*/ 36 h 52"/>
                <a:gd name="T36" fmla="*/ 53 w 535"/>
                <a:gd name="T37" fmla="*/ 33 h 52"/>
                <a:gd name="T38" fmla="*/ 31 w 535"/>
                <a:gd name="T39" fmla="*/ 29 h 52"/>
                <a:gd name="T40" fmla="*/ 14 w 535"/>
                <a:gd name="T41" fmla="*/ 25 h 52"/>
                <a:gd name="T42" fmla="*/ 0 w 535"/>
                <a:gd name="T43" fmla="*/ 21 h 52"/>
                <a:gd name="T44" fmla="*/ 16 w 535"/>
                <a:gd name="T45" fmla="*/ 9 h 52"/>
                <a:gd name="T46" fmla="*/ 33 w 535"/>
                <a:gd name="T47" fmla="*/ 13 h 52"/>
                <a:gd name="T48" fmla="*/ 54 w 535"/>
                <a:gd name="T49" fmla="*/ 17 h 52"/>
                <a:gd name="T50" fmla="*/ 77 w 535"/>
                <a:gd name="T51" fmla="*/ 20 h 52"/>
                <a:gd name="T52" fmla="*/ 102 w 535"/>
                <a:gd name="T53" fmla="*/ 24 h 52"/>
                <a:gd name="T54" fmla="*/ 129 w 535"/>
                <a:gd name="T55" fmla="*/ 27 h 52"/>
                <a:gd name="T56" fmla="*/ 158 w 535"/>
                <a:gd name="T57" fmla="*/ 28 h 52"/>
                <a:gd name="T58" fmla="*/ 188 w 535"/>
                <a:gd name="T59" fmla="*/ 29 h 52"/>
                <a:gd name="T60" fmla="*/ 219 w 535"/>
                <a:gd name="T61" fmla="*/ 31 h 52"/>
                <a:gd name="T62" fmla="*/ 251 w 535"/>
                <a:gd name="T63" fmla="*/ 32 h 52"/>
                <a:gd name="T64" fmla="*/ 283 w 535"/>
                <a:gd name="T65" fmla="*/ 32 h 52"/>
                <a:gd name="T66" fmla="*/ 313 w 535"/>
                <a:gd name="T67" fmla="*/ 31 h 52"/>
                <a:gd name="T68" fmla="*/ 345 w 535"/>
                <a:gd name="T69" fmla="*/ 29 h 52"/>
                <a:gd name="T70" fmla="*/ 375 w 535"/>
                <a:gd name="T71" fmla="*/ 28 h 52"/>
                <a:gd name="T72" fmla="*/ 403 w 535"/>
                <a:gd name="T73" fmla="*/ 27 h 52"/>
                <a:gd name="T74" fmla="*/ 431 w 535"/>
                <a:gd name="T75" fmla="*/ 23 h 52"/>
                <a:gd name="T76" fmla="*/ 456 w 535"/>
                <a:gd name="T77" fmla="*/ 20 h 52"/>
                <a:gd name="T78" fmla="*/ 478 w 535"/>
                <a:gd name="T79" fmla="*/ 16 h 52"/>
                <a:gd name="T80" fmla="*/ 498 w 535"/>
                <a:gd name="T81" fmla="*/ 13 h 52"/>
                <a:gd name="T82" fmla="*/ 515 w 535"/>
                <a:gd name="T83" fmla="*/ 8 h 52"/>
                <a:gd name="T84" fmla="*/ 528 w 535"/>
                <a:gd name="T85" fmla="*/ 3 h 52"/>
                <a:gd name="T86" fmla="*/ 535 w 535"/>
                <a:gd name="T87" fmla="*/ 0 h 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35"/>
                <a:gd name="T133" fmla="*/ 0 h 52"/>
                <a:gd name="T134" fmla="*/ 535 w 535"/>
                <a:gd name="T135" fmla="*/ 52 h 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35" h="52">
                  <a:moveTo>
                    <a:pt x="535" y="0"/>
                  </a:moveTo>
                  <a:lnTo>
                    <a:pt x="521" y="28"/>
                  </a:lnTo>
                  <a:lnTo>
                    <a:pt x="518" y="29"/>
                  </a:lnTo>
                  <a:lnTo>
                    <a:pt x="516" y="31"/>
                  </a:lnTo>
                  <a:lnTo>
                    <a:pt x="513" y="32"/>
                  </a:lnTo>
                  <a:lnTo>
                    <a:pt x="510" y="33"/>
                  </a:lnTo>
                  <a:lnTo>
                    <a:pt x="505" y="35"/>
                  </a:lnTo>
                  <a:lnTo>
                    <a:pt x="501" y="36"/>
                  </a:lnTo>
                  <a:lnTo>
                    <a:pt x="496" y="39"/>
                  </a:lnTo>
                  <a:lnTo>
                    <a:pt x="491" y="40"/>
                  </a:lnTo>
                  <a:lnTo>
                    <a:pt x="485" y="40"/>
                  </a:lnTo>
                  <a:lnTo>
                    <a:pt x="478" y="41"/>
                  </a:lnTo>
                  <a:lnTo>
                    <a:pt x="472" y="43"/>
                  </a:lnTo>
                  <a:lnTo>
                    <a:pt x="465" y="44"/>
                  </a:lnTo>
                  <a:lnTo>
                    <a:pt x="457" y="45"/>
                  </a:lnTo>
                  <a:lnTo>
                    <a:pt x="450" y="45"/>
                  </a:lnTo>
                  <a:lnTo>
                    <a:pt x="442" y="47"/>
                  </a:lnTo>
                  <a:lnTo>
                    <a:pt x="435" y="48"/>
                  </a:lnTo>
                  <a:lnTo>
                    <a:pt x="426" y="48"/>
                  </a:lnTo>
                  <a:lnTo>
                    <a:pt x="418" y="48"/>
                  </a:lnTo>
                  <a:lnTo>
                    <a:pt x="408" y="48"/>
                  </a:lnTo>
                  <a:lnTo>
                    <a:pt x="399" y="49"/>
                  </a:lnTo>
                  <a:lnTo>
                    <a:pt x="390" y="49"/>
                  </a:lnTo>
                  <a:lnTo>
                    <a:pt x="380" y="51"/>
                  </a:lnTo>
                  <a:lnTo>
                    <a:pt x="371" y="51"/>
                  </a:lnTo>
                  <a:lnTo>
                    <a:pt x="361" y="52"/>
                  </a:lnTo>
                  <a:lnTo>
                    <a:pt x="351" y="52"/>
                  </a:lnTo>
                  <a:lnTo>
                    <a:pt x="341" y="52"/>
                  </a:lnTo>
                  <a:lnTo>
                    <a:pt x="330" y="52"/>
                  </a:lnTo>
                  <a:lnTo>
                    <a:pt x="320" y="52"/>
                  </a:lnTo>
                  <a:lnTo>
                    <a:pt x="310" y="52"/>
                  </a:lnTo>
                  <a:lnTo>
                    <a:pt x="299" y="52"/>
                  </a:lnTo>
                  <a:lnTo>
                    <a:pt x="288" y="52"/>
                  </a:lnTo>
                  <a:lnTo>
                    <a:pt x="278" y="52"/>
                  </a:lnTo>
                  <a:lnTo>
                    <a:pt x="267" y="52"/>
                  </a:lnTo>
                  <a:lnTo>
                    <a:pt x="257" y="51"/>
                  </a:lnTo>
                  <a:lnTo>
                    <a:pt x="246" y="51"/>
                  </a:lnTo>
                  <a:lnTo>
                    <a:pt x="235" y="51"/>
                  </a:lnTo>
                  <a:lnTo>
                    <a:pt x="224" y="49"/>
                  </a:lnTo>
                  <a:lnTo>
                    <a:pt x="213" y="49"/>
                  </a:lnTo>
                  <a:lnTo>
                    <a:pt x="203" y="48"/>
                  </a:lnTo>
                  <a:lnTo>
                    <a:pt x="193" y="48"/>
                  </a:lnTo>
                  <a:lnTo>
                    <a:pt x="182" y="47"/>
                  </a:lnTo>
                  <a:lnTo>
                    <a:pt x="171" y="47"/>
                  </a:lnTo>
                  <a:lnTo>
                    <a:pt x="161" y="45"/>
                  </a:lnTo>
                  <a:lnTo>
                    <a:pt x="151" y="45"/>
                  </a:lnTo>
                  <a:lnTo>
                    <a:pt x="141" y="44"/>
                  </a:lnTo>
                  <a:lnTo>
                    <a:pt x="131" y="44"/>
                  </a:lnTo>
                  <a:lnTo>
                    <a:pt x="122" y="43"/>
                  </a:lnTo>
                  <a:lnTo>
                    <a:pt x="113" y="41"/>
                  </a:lnTo>
                  <a:lnTo>
                    <a:pt x="103" y="40"/>
                  </a:lnTo>
                  <a:lnTo>
                    <a:pt x="94" y="39"/>
                  </a:lnTo>
                  <a:lnTo>
                    <a:pt x="85" y="37"/>
                  </a:lnTo>
                  <a:lnTo>
                    <a:pt x="77" y="36"/>
                  </a:lnTo>
                  <a:lnTo>
                    <a:pt x="68" y="35"/>
                  </a:lnTo>
                  <a:lnTo>
                    <a:pt x="60" y="35"/>
                  </a:lnTo>
                  <a:lnTo>
                    <a:pt x="53" y="33"/>
                  </a:lnTo>
                  <a:lnTo>
                    <a:pt x="46" y="32"/>
                  </a:lnTo>
                  <a:lnTo>
                    <a:pt x="38" y="31"/>
                  </a:lnTo>
                  <a:lnTo>
                    <a:pt x="31" y="29"/>
                  </a:lnTo>
                  <a:lnTo>
                    <a:pt x="25" y="28"/>
                  </a:lnTo>
                  <a:lnTo>
                    <a:pt x="20" y="27"/>
                  </a:lnTo>
                  <a:lnTo>
                    <a:pt x="14" y="25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6" y="9"/>
                  </a:lnTo>
                  <a:lnTo>
                    <a:pt x="21" y="9"/>
                  </a:lnTo>
                  <a:lnTo>
                    <a:pt x="28" y="12"/>
                  </a:lnTo>
                  <a:lnTo>
                    <a:pt x="33" y="13"/>
                  </a:lnTo>
                  <a:lnTo>
                    <a:pt x="40" y="15"/>
                  </a:lnTo>
                  <a:lnTo>
                    <a:pt x="46" y="16"/>
                  </a:lnTo>
                  <a:lnTo>
                    <a:pt x="54" y="17"/>
                  </a:lnTo>
                  <a:lnTo>
                    <a:pt x="60" y="19"/>
                  </a:lnTo>
                  <a:lnTo>
                    <a:pt x="68" y="20"/>
                  </a:lnTo>
                  <a:lnTo>
                    <a:pt x="77" y="20"/>
                  </a:lnTo>
                  <a:lnTo>
                    <a:pt x="85" y="21"/>
                  </a:lnTo>
                  <a:lnTo>
                    <a:pt x="93" y="23"/>
                  </a:lnTo>
                  <a:lnTo>
                    <a:pt x="102" y="24"/>
                  </a:lnTo>
                  <a:lnTo>
                    <a:pt x="111" y="25"/>
                  </a:lnTo>
                  <a:lnTo>
                    <a:pt x="120" y="27"/>
                  </a:lnTo>
                  <a:lnTo>
                    <a:pt x="129" y="27"/>
                  </a:lnTo>
                  <a:lnTo>
                    <a:pt x="139" y="27"/>
                  </a:lnTo>
                  <a:lnTo>
                    <a:pt x="148" y="28"/>
                  </a:lnTo>
                  <a:lnTo>
                    <a:pt x="158" y="28"/>
                  </a:lnTo>
                  <a:lnTo>
                    <a:pt x="168" y="28"/>
                  </a:lnTo>
                  <a:lnTo>
                    <a:pt x="178" y="29"/>
                  </a:lnTo>
                  <a:lnTo>
                    <a:pt x="188" y="29"/>
                  </a:lnTo>
                  <a:lnTo>
                    <a:pt x="199" y="31"/>
                  </a:lnTo>
                  <a:lnTo>
                    <a:pt x="209" y="31"/>
                  </a:lnTo>
                  <a:lnTo>
                    <a:pt x="219" y="31"/>
                  </a:lnTo>
                  <a:lnTo>
                    <a:pt x="229" y="31"/>
                  </a:lnTo>
                  <a:lnTo>
                    <a:pt x="240" y="32"/>
                  </a:lnTo>
                  <a:lnTo>
                    <a:pt x="251" y="32"/>
                  </a:lnTo>
                  <a:lnTo>
                    <a:pt x="261" y="32"/>
                  </a:lnTo>
                  <a:lnTo>
                    <a:pt x="272" y="32"/>
                  </a:lnTo>
                  <a:lnTo>
                    <a:pt x="283" y="32"/>
                  </a:lnTo>
                  <a:lnTo>
                    <a:pt x="293" y="32"/>
                  </a:lnTo>
                  <a:lnTo>
                    <a:pt x="303" y="32"/>
                  </a:lnTo>
                  <a:lnTo>
                    <a:pt x="313" y="31"/>
                  </a:lnTo>
                  <a:lnTo>
                    <a:pt x="324" y="31"/>
                  </a:lnTo>
                  <a:lnTo>
                    <a:pt x="334" y="29"/>
                  </a:lnTo>
                  <a:lnTo>
                    <a:pt x="345" y="29"/>
                  </a:lnTo>
                  <a:lnTo>
                    <a:pt x="355" y="29"/>
                  </a:lnTo>
                  <a:lnTo>
                    <a:pt x="365" y="29"/>
                  </a:lnTo>
                  <a:lnTo>
                    <a:pt x="375" y="28"/>
                  </a:lnTo>
                  <a:lnTo>
                    <a:pt x="384" y="28"/>
                  </a:lnTo>
                  <a:lnTo>
                    <a:pt x="393" y="27"/>
                  </a:lnTo>
                  <a:lnTo>
                    <a:pt x="403" y="27"/>
                  </a:lnTo>
                  <a:lnTo>
                    <a:pt x="412" y="25"/>
                  </a:lnTo>
                  <a:lnTo>
                    <a:pt x="422" y="24"/>
                  </a:lnTo>
                  <a:lnTo>
                    <a:pt x="431" y="23"/>
                  </a:lnTo>
                  <a:lnTo>
                    <a:pt x="440" y="23"/>
                  </a:lnTo>
                  <a:lnTo>
                    <a:pt x="448" y="21"/>
                  </a:lnTo>
                  <a:lnTo>
                    <a:pt x="456" y="20"/>
                  </a:lnTo>
                  <a:lnTo>
                    <a:pt x="463" y="19"/>
                  </a:lnTo>
                  <a:lnTo>
                    <a:pt x="471" y="17"/>
                  </a:lnTo>
                  <a:lnTo>
                    <a:pt x="478" y="16"/>
                  </a:lnTo>
                  <a:lnTo>
                    <a:pt x="485" y="15"/>
                  </a:lnTo>
                  <a:lnTo>
                    <a:pt x="492" y="13"/>
                  </a:lnTo>
                  <a:lnTo>
                    <a:pt x="498" y="13"/>
                  </a:lnTo>
                  <a:lnTo>
                    <a:pt x="504" y="11"/>
                  </a:lnTo>
                  <a:lnTo>
                    <a:pt x="510" y="9"/>
                  </a:lnTo>
                  <a:lnTo>
                    <a:pt x="515" y="8"/>
                  </a:lnTo>
                  <a:lnTo>
                    <a:pt x="520" y="7"/>
                  </a:lnTo>
                  <a:lnTo>
                    <a:pt x="523" y="5"/>
                  </a:lnTo>
                  <a:lnTo>
                    <a:pt x="528" y="3"/>
                  </a:lnTo>
                  <a:lnTo>
                    <a:pt x="531" y="1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82" name="Freeform 42"/>
            <p:cNvSpPr>
              <a:spLocks/>
            </p:cNvSpPr>
            <p:nvPr/>
          </p:nvSpPr>
          <p:spPr bwMode="auto">
            <a:xfrm>
              <a:off x="4107" y="3492"/>
              <a:ext cx="173" cy="14"/>
            </a:xfrm>
            <a:custGeom>
              <a:avLst/>
              <a:gdLst>
                <a:gd name="T0" fmla="*/ 510 w 521"/>
                <a:gd name="T1" fmla="*/ 0 h 56"/>
                <a:gd name="T2" fmla="*/ 516 w 521"/>
                <a:gd name="T3" fmla="*/ 0 h 56"/>
                <a:gd name="T4" fmla="*/ 521 w 521"/>
                <a:gd name="T5" fmla="*/ 11 h 56"/>
                <a:gd name="T6" fmla="*/ 486 w 521"/>
                <a:gd name="T7" fmla="*/ 20 h 56"/>
                <a:gd name="T8" fmla="*/ 453 w 521"/>
                <a:gd name="T9" fmla="*/ 28 h 56"/>
                <a:gd name="T10" fmla="*/ 420 w 521"/>
                <a:gd name="T11" fmla="*/ 35 h 56"/>
                <a:gd name="T12" fmla="*/ 387 w 521"/>
                <a:gd name="T13" fmla="*/ 41 h 56"/>
                <a:gd name="T14" fmla="*/ 355 w 521"/>
                <a:gd name="T15" fmla="*/ 47 h 56"/>
                <a:gd name="T16" fmla="*/ 324 w 521"/>
                <a:gd name="T17" fmla="*/ 49 h 56"/>
                <a:gd name="T18" fmla="*/ 294 w 521"/>
                <a:gd name="T19" fmla="*/ 52 h 56"/>
                <a:gd name="T20" fmla="*/ 266 w 521"/>
                <a:gd name="T21" fmla="*/ 55 h 56"/>
                <a:gd name="T22" fmla="*/ 237 w 521"/>
                <a:gd name="T23" fmla="*/ 55 h 56"/>
                <a:gd name="T24" fmla="*/ 209 w 521"/>
                <a:gd name="T25" fmla="*/ 56 h 56"/>
                <a:gd name="T26" fmla="*/ 184 w 521"/>
                <a:gd name="T27" fmla="*/ 56 h 56"/>
                <a:gd name="T28" fmla="*/ 159 w 521"/>
                <a:gd name="T29" fmla="*/ 55 h 56"/>
                <a:gd name="T30" fmla="*/ 135 w 521"/>
                <a:gd name="T31" fmla="*/ 52 h 56"/>
                <a:gd name="T32" fmla="*/ 113 w 521"/>
                <a:gd name="T33" fmla="*/ 49 h 56"/>
                <a:gd name="T34" fmla="*/ 93 w 521"/>
                <a:gd name="T35" fmla="*/ 47 h 56"/>
                <a:gd name="T36" fmla="*/ 74 w 521"/>
                <a:gd name="T37" fmla="*/ 44 h 56"/>
                <a:gd name="T38" fmla="*/ 55 w 521"/>
                <a:gd name="T39" fmla="*/ 40 h 56"/>
                <a:gd name="T40" fmla="*/ 39 w 521"/>
                <a:gd name="T41" fmla="*/ 36 h 56"/>
                <a:gd name="T42" fmla="*/ 25 w 521"/>
                <a:gd name="T43" fmla="*/ 31 h 56"/>
                <a:gd name="T44" fmla="*/ 13 w 521"/>
                <a:gd name="T45" fmla="*/ 28 h 56"/>
                <a:gd name="T46" fmla="*/ 3 w 521"/>
                <a:gd name="T47" fmla="*/ 23 h 56"/>
                <a:gd name="T48" fmla="*/ 6 w 521"/>
                <a:gd name="T49" fmla="*/ 7 h 56"/>
                <a:gd name="T50" fmla="*/ 26 w 521"/>
                <a:gd name="T51" fmla="*/ 11 h 56"/>
                <a:gd name="T52" fmla="*/ 45 w 521"/>
                <a:gd name="T53" fmla="*/ 15 h 56"/>
                <a:gd name="T54" fmla="*/ 65 w 521"/>
                <a:gd name="T55" fmla="*/ 20 h 56"/>
                <a:gd name="T56" fmla="*/ 84 w 521"/>
                <a:gd name="T57" fmla="*/ 23 h 56"/>
                <a:gd name="T58" fmla="*/ 104 w 521"/>
                <a:gd name="T59" fmla="*/ 28 h 56"/>
                <a:gd name="T60" fmla="*/ 123 w 521"/>
                <a:gd name="T61" fmla="*/ 29 h 56"/>
                <a:gd name="T62" fmla="*/ 143 w 521"/>
                <a:gd name="T63" fmla="*/ 33 h 56"/>
                <a:gd name="T64" fmla="*/ 163 w 521"/>
                <a:gd name="T65" fmla="*/ 35 h 56"/>
                <a:gd name="T66" fmla="*/ 184 w 521"/>
                <a:gd name="T67" fmla="*/ 36 h 56"/>
                <a:gd name="T68" fmla="*/ 206 w 521"/>
                <a:gd name="T69" fmla="*/ 36 h 56"/>
                <a:gd name="T70" fmla="*/ 227 w 521"/>
                <a:gd name="T71" fmla="*/ 36 h 56"/>
                <a:gd name="T72" fmla="*/ 249 w 521"/>
                <a:gd name="T73" fmla="*/ 36 h 56"/>
                <a:gd name="T74" fmla="*/ 273 w 521"/>
                <a:gd name="T75" fmla="*/ 36 h 56"/>
                <a:gd name="T76" fmla="*/ 297 w 521"/>
                <a:gd name="T77" fmla="*/ 33 h 56"/>
                <a:gd name="T78" fmla="*/ 323 w 521"/>
                <a:gd name="T79" fmla="*/ 31 h 56"/>
                <a:gd name="T80" fmla="*/ 350 w 521"/>
                <a:gd name="T81" fmla="*/ 28 h 56"/>
                <a:gd name="T82" fmla="*/ 377 w 521"/>
                <a:gd name="T83" fmla="*/ 24 h 56"/>
                <a:gd name="T84" fmla="*/ 406 w 521"/>
                <a:gd name="T85" fmla="*/ 20 h 56"/>
                <a:gd name="T86" fmla="*/ 438 w 521"/>
                <a:gd name="T87" fmla="*/ 13 h 56"/>
                <a:gd name="T88" fmla="*/ 470 w 521"/>
                <a:gd name="T89" fmla="*/ 8 h 56"/>
                <a:gd name="T90" fmla="*/ 504 w 521"/>
                <a:gd name="T91" fmla="*/ 1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21"/>
                <a:gd name="T139" fmla="*/ 0 h 56"/>
                <a:gd name="T140" fmla="*/ 521 w 521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21" h="56">
                  <a:moveTo>
                    <a:pt x="504" y="1"/>
                  </a:moveTo>
                  <a:lnTo>
                    <a:pt x="507" y="0"/>
                  </a:lnTo>
                  <a:lnTo>
                    <a:pt x="510" y="0"/>
                  </a:lnTo>
                  <a:lnTo>
                    <a:pt x="511" y="0"/>
                  </a:lnTo>
                  <a:lnTo>
                    <a:pt x="513" y="0"/>
                  </a:lnTo>
                  <a:lnTo>
                    <a:pt x="516" y="0"/>
                  </a:lnTo>
                  <a:lnTo>
                    <a:pt x="518" y="3"/>
                  </a:lnTo>
                  <a:lnTo>
                    <a:pt x="519" y="7"/>
                  </a:lnTo>
                  <a:lnTo>
                    <a:pt x="521" y="11"/>
                  </a:lnTo>
                  <a:lnTo>
                    <a:pt x="509" y="15"/>
                  </a:lnTo>
                  <a:lnTo>
                    <a:pt x="497" y="17"/>
                  </a:lnTo>
                  <a:lnTo>
                    <a:pt x="486" y="20"/>
                  </a:lnTo>
                  <a:lnTo>
                    <a:pt x="475" y="23"/>
                  </a:lnTo>
                  <a:lnTo>
                    <a:pt x="464" y="25"/>
                  </a:lnTo>
                  <a:lnTo>
                    <a:pt x="453" y="28"/>
                  </a:lnTo>
                  <a:lnTo>
                    <a:pt x="442" y="31"/>
                  </a:lnTo>
                  <a:lnTo>
                    <a:pt x="431" y="33"/>
                  </a:lnTo>
                  <a:lnTo>
                    <a:pt x="420" y="35"/>
                  </a:lnTo>
                  <a:lnTo>
                    <a:pt x="410" y="37"/>
                  </a:lnTo>
                  <a:lnTo>
                    <a:pt x="397" y="40"/>
                  </a:lnTo>
                  <a:lnTo>
                    <a:pt x="387" y="41"/>
                  </a:lnTo>
                  <a:lnTo>
                    <a:pt x="376" y="43"/>
                  </a:lnTo>
                  <a:lnTo>
                    <a:pt x="366" y="44"/>
                  </a:lnTo>
                  <a:lnTo>
                    <a:pt x="355" y="47"/>
                  </a:lnTo>
                  <a:lnTo>
                    <a:pt x="345" y="48"/>
                  </a:lnTo>
                  <a:lnTo>
                    <a:pt x="335" y="49"/>
                  </a:lnTo>
                  <a:lnTo>
                    <a:pt x="324" y="49"/>
                  </a:lnTo>
                  <a:lnTo>
                    <a:pt x="314" y="51"/>
                  </a:lnTo>
                  <a:lnTo>
                    <a:pt x="304" y="52"/>
                  </a:lnTo>
                  <a:lnTo>
                    <a:pt x="294" y="52"/>
                  </a:lnTo>
                  <a:lnTo>
                    <a:pt x="284" y="53"/>
                  </a:lnTo>
                  <a:lnTo>
                    <a:pt x="275" y="53"/>
                  </a:lnTo>
                  <a:lnTo>
                    <a:pt x="266" y="55"/>
                  </a:lnTo>
                  <a:lnTo>
                    <a:pt x="256" y="55"/>
                  </a:lnTo>
                  <a:lnTo>
                    <a:pt x="246" y="55"/>
                  </a:lnTo>
                  <a:lnTo>
                    <a:pt x="237" y="55"/>
                  </a:lnTo>
                  <a:lnTo>
                    <a:pt x="228" y="56"/>
                  </a:lnTo>
                  <a:lnTo>
                    <a:pt x="218" y="56"/>
                  </a:lnTo>
                  <a:lnTo>
                    <a:pt x="209" y="56"/>
                  </a:lnTo>
                  <a:lnTo>
                    <a:pt x="201" y="56"/>
                  </a:lnTo>
                  <a:lnTo>
                    <a:pt x="193" y="56"/>
                  </a:lnTo>
                  <a:lnTo>
                    <a:pt x="184" y="56"/>
                  </a:lnTo>
                  <a:lnTo>
                    <a:pt x="175" y="55"/>
                  </a:lnTo>
                  <a:lnTo>
                    <a:pt x="167" y="55"/>
                  </a:lnTo>
                  <a:lnTo>
                    <a:pt x="159" y="55"/>
                  </a:lnTo>
                  <a:lnTo>
                    <a:pt x="151" y="53"/>
                  </a:lnTo>
                  <a:lnTo>
                    <a:pt x="143" y="53"/>
                  </a:lnTo>
                  <a:lnTo>
                    <a:pt x="135" y="52"/>
                  </a:lnTo>
                  <a:lnTo>
                    <a:pt x="128" y="52"/>
                  </a:lnTo>
                  <a:lnTo>
                    <a:pt x="121" y="51"/>
                  </a:lnTo>
                  <a:lnTo>
                    <a:pt x="113" y="49"/>
                  </a:lnTo>
                  <a:lnTo>
                    <a:pt x="106" y="49"/>
                  </a:lnTo>
                  <a:lnTo>
                    <a:pt x="99" y="48"/>
                  </a:lnTo>
                  <a:lnTo>
                    <a:pt x="93" y="47"/>
                  </a:lnTo>
                  <a:lnTo>
                    <a:pt x="86" y="47"/>
                  </a:lnTo>
                  <a:lnTo>
                    <a:pt x="79" y="45"/>
                  </a:lnTo>
                  <a:lnTo>
                    <a:pt x="74" y="44"/>
                  </a:lnTo>
                  <a:lnTo>
                    <a:pt x="67" y="43"/>
                  </a:lnTo>
                  <a:lnTo>
                    <a:pt x="62" y="41"/>
                  </a:lnTo>
                  <a:lnTo>
                    <a:pt x="55" y="40"/>
                  </a:lnTo>
                  <a:lnTo>
                    <a:pt x="50" y="39"/>
                  </a:lnTo>
                  <a:lnTo>
                    <a:pt x="44" y="37"/>
                  </a:lnTo>
                  <a:lnTo>
                    <a:pt x="39" y="36"/>
                  </a:lnTo>
                  <a:lnTo>
                    <a:pt x="34" y="35"/>
                  </a:lnTo>
                  <a:lnTo>
                    <a:pt x="30" y="33"/>
                  </a:lnTo>
                  <a:lnTo>
                    <a:pt x="25" y="31"/>
                  </a:lnTo>
                  <a:lnTo>
                    <a:pt x="21" y="31"/>
                  </a:lnTo>
                  <a:lnTo>
                    <a:pt x="16" y="28"/>
                  </a:lnTo>
                  <a:lnTo>
                    <a:pt x="13" y="28"/>
                  </a:lnTo>
                  <a:lnTo>
                    <a:pt x="9" y="27"/>
                  </a:lnTo>
                  <a:lnTo>
                    <a:pt x="6" y="24"/>
                  </a:lnTo>
                  <a:lnTo>
                    <a:pt x="3" y="23"/>
                  </a:lnTo>
                  <a:lnTo>
                    <a:pt x="0" y="23"/>
                  </a:lnTo>
                  <a:lnTo>
                    <a:pt x="0" y="5"/>
                  </a:lnTo>
                  <a:lnTo>
                    <a:pt x="6" y="7"/>
                  </a:lnTo>
                  <a:lnTo>
                    <a:pt x="13" y="8"/>
                  </a:lnTo>
                  <a:lnTo>
                    <a:pt x="19" y="9"/>
                  </a:lnTo>
                  <a:lnTo>
                    <a:pt x="26" y="11"/>
                  </a:lnTo>
                  <a:lnTo>
                    <a:pt x="32" y="12"/>
                  </a:lnTo>
                  <a:lnTo>
                    <a:pt x="39" y="15"/>
                  </a:lnTo>
                  <a:lnTo>
                    <a:pt x="45" y="15"/>
                  </a:lnTo>
                  <a:lnTo>
                    <a:pt x="52" y="17"/>
                  </a:lnTo>
                  <a:lnTo>
                    <a:pt x="58" y="17"/>
                  </a:lnTo>
                  <a:lnTo>
                    <a:pt x="65" y="20"/>
                  </a:lnTo>
                  <a:lnTo>
                    <a:pt x="71" y="21"/>
                  </a:lnTo>
                  <a:lnTo>
                    <a:pt x="78" y="23"/>
                  </a:lnTo>
                  <a:lnTo>
                    <a:pt x="84" y="23"/>
                  </a:lnTo>
                  <a:lnTo>
                    <a:pt x="90" y="24"/>
                  </a:lnTo>
                  <a:lnTo>
                    <a:pt x="97" y="27"/>
                  </a:lnTo>
                  <a:lnTo>
                    <a:pt x="104" y="28"/>
                  </a:lnTo>
                  <a:lnTo>
                    <a:pt x="110" y="28"/>
                  </a:lnTo>
                  <a:lnTo>
                    <a:pt x="117" y="29"/>
                  </a:lnTo>
                  <a:lnTo>
                    <a:pt x="123" y="29"/>
                  </a:lnTo>
                  <a:lnTo>
                    <a:pt x="130" y="31"/>
                  </a:lnTo>
                  <a:lnTo>
                    <a:pt x="137" y="31"/>
                  </a:lnTo>
                  <a:lnTo>
                    <a:pt x="143" y="33"/>
                  </a:lnTo>
                  <a:lnTo>
                    <a:pt x="150" y="33"/>
                  </a:lnTo>
                  <a:lnTo>
                    <a:pt x="157" y="35"/>
                  </a:lnTo>
                  <a:lnTo>
                    <a:pt x="163" y="35"/>
                  </a:lnTo>
                  <a:lnTo>
                    <a:pt x="170" y="35"/>
                  </a:lnTo>
                  <a:lnTo>
                    <a:pt x="177" y="35"/>
                  </a:lnTo>
                  <a:lnTo>
                    <a:pt x="184" y="36"/>
                  </a:lnTo>
                  <a:lnTo>
                    <a:pt x="191" y="36"/>
                  </a:lnTo>
                  <a:lnTo>
                    <a:pt x="198" y="36"/>
                  </a:lnTo>
                  <a:lnTo>
                    <a:pt x="206" y="36"/>
                  </a:lnTo>
                  <a:lnTo>
                    <a:pt x="213" y="37"/>
                  </a:lnTo>
                  <a:lnTo>
                    <a:pt x="220" y="36"/>
                  </a:lnTo>
                  <a:lnTo>
                    <a:pt x="227" y="36"/>
                  </a:lnTo>
                  <a:lnTo>
                    <a:pt x="234" y="36"/>
                  </a:lnTo>
                  <a:lnTo>
                    <a:pt x="242" y="36"/>
                  </a:lnTo>
                  <a:lnTo>
                    <a:pt x="249" y="36"/>
                  </a:lnTo>
                  <a:lnTo>
                    <a:pt x="257" y="36"/>
                  </a:lnTo>
                  <a:lnTo>
                    <a:pt x="265" y="36"/>
                  </a:lnTo>
                  <a:lnTo>
                    <a:pt x="273" y="36"/>
                  </a:lnTo>
                  <a:lnTo>
                    <a:pt x="281" y="35"/>
                  </a:lnTo>
                  <a:lnTo>
                    <a:pt x="289" y="35"/>
                  </a:lnTo>
                  <a:lnTo>
                    <a:pt x="297" y="33"/>
                  </a:lnTo>
                  <a:lnTo>
                    <a:pt x="306" y="33"/>
                  </a:lnTo>
                  <a:lnTo>
                    <a:pt x="315" y="32"/>
                  </a:lnTo>
                  <a:lnTo>
                    <a:pt x="323" y="31"/>
                  </a:lnTo>
                  <a:lnTo>
                    <a:pt x="332" y="31"/>
                  </a:lnTo>
                  <a:lnTo>
                    <a:pt x="341" y="29"/>
                  </a:lnTo>
                  <a:lnTo>
                    <a:pt x="350" y="28"/>
                  </a:lnTo>
                  <a:lnTo>
                    <a:pt x="358" y="27"/>
                  </a:lnTo>
                  <a:lnTo>
                    <a:pt x="367" y="25"/>
                  </a:lnTo>
                  <a:lnTo>
                    <a:pt x="377" y="24"/>
                  </a:lnTo>
                  <a:lnTo>
                    <a:pt x="387" y="23"/>
                  </a:lnTo>
                  <a:lnTo>
                    <a:pt x="396" y="21"/>
                  </a:lnTo>
                  <a:lnTo>
                    <a:pt x="406" y="20"/>
                  </a:lnTo>
                  <a:lnTo>
                    <a:pt x="418" y="17"/>
                  </a:lnTo>
                  <a:lnTo>
                    <a:pt x="428" y="16"/>
                  </a:lnTo>
                  <a:lnTo>
                    <a:pt x="438" y="13"/>
                  </a:lnTo>
                  <a:lnTo>
                    <a:pt x="448" y="11"/>
                  </a:lnTo>
                  <a:lnTo>
                    <a:pt x="459" y="9"/>
                  </a:lnTo>
                  <a:lnTo>
                    <a:pt x="470" y="8"/>
                  </a:lnTo>
                  <a:lnTo>
                    <a:pt x="481" y="5"/>
                  </a:lnTo>
                  <a:lnTo>
                    <a:pt x="492" y="3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83" name="Freeform 43"/>
            <p:cNvSpPr>
              <a:spLocks/>
            </p:cNvSpPr>
            <p:nvPr/>
          </p:nvSpPr>
          <p:spPr bwMode="auto">
            <a:xfrm>
              <a:off x="4107" y="3517"/>
              <a:ext cx="174" cy="13"/>
            </a:xfrm>
            <a:custGeom>
              <a:avLst/>
              <a:gdLst>
                <a:gd name="T0" fmla="*/ 512 w 521"/>
                <a:gd name="T1" fmla="*/ 21 h 52"/>
                <a:gd name="T2" fmla="*/ 494 w 521"/>
                <a:gd name="T3" fmla="*/ 25 h 52"/>
                <a:gd name="T4" fmla="*/ 475 w 521"/>
                <a:gd name="T5" fmla="*/ 28 h 52"/>
                <a:gd name="T6" fmla="*/ 455 w 521"/>
                <a:gd name="T7" fmla="*/ 32 h 52"/>
                <a:gd name="T8" fmla="*/ 434 w 521"/>
                <a:gd name="T9" fmla="*/ 35 h 52"/>
                <a:gd name="T10" fmla="*/ 412 w 521"/>
                <a:gd name="T11" fmla="*/ 39 h 52"/>
                <a:gd name="T12" fmla="*/ 390 w 521"/>
                <a:gd name="T13" fmla="*/ 40 h 52"/>
                <a:gd name="T14" fmla="*/ 367 w 521"/>
                <a:gd name="T15" fmla="*/ 43 h 52"/>
                <a:gd name="T16" fmla="*/ 345 w 521"/>
                <a:gd name="T17" fmla="*/ 45 h 52"/>
                <a:gd name="T18" fmla="*/ 323 w 521"/>
                <a:gd name="T19" fmla="*/ 47 h 52"/>
                <a:gd name="T20" fmla="*/ 301 w 521"/>
                <a:gd name="T21" fmla="*/ 48 h 52"/>
                <a:gd name="T22" fmla="*/ 279 w 521"/>
                <a:gd name="T23" fmla="*/ 49 h 52"/>
                <a:gd name="T24" fmla="*/ 258 w 521"/>
                <a:gd name="T25" fmla="*/ 51 h 52"/>
                <a:gd name="T26" fmla="*/ 238 w 521"/>
                <a:gd name="T27" fmla="*/ 51 h 52"/>
                <a:gd name="T28" fmla="*/ 218 w 521"/>
                <a:gd name="T29" fmla="*/ 52 h 52"/>
                <a:gd name="T30" fmla="*/ 200 w 521"/>
                <a:gd name="T31" fmla="*/ 52 h 52"/>
                <a:gd name="T32" fmla="*/ 185 w 521"/>
                <a:gd name="T33" fmla="*/ 52 h 52"/>
                <a:gd name="T34" fmla="*/ 163 w 521"/>
                <a:gd name="T35" fmla="*/ 49 h 52"/>
                <a:gd name="T36" fmla="*/ 151 w 521"/>
                <a:gd name="T37" fmla="*/ 48 h 52"/>
                <a:gd name="T38" fmla="*/ 137 w 521"/>
                <a:gd name="T39" fmla="*/ 45 h 52"/>
                <a:gd name="T40" fmla="*/ 125 w 521"/>
                <a:gd name="T41" fmla="*/ 45 h 52"/>
                <a:gd name="T42" fmla="*/ 111 w 521"/>
                <a:gd name="T43" fmla="*/ 45 h 52"/>
                <a:gd name="T44" fmla="*/ 98 w 521"/>
                <a:gd name="T45" fmla="*/ 45 h 52"/>
                <a:gd name="T46" fmla="*/ 86 w 521"/>
                <a:gd name="T47" fmla="*/ 44 h 52"/>
                <a:gd name="T48" fmla="*/ 73 w 521"/>
                <a:gd name="T49" fmla="*/ 43 h 52"/>
                <a:gd name="T50" fmla="*/ 61 w 521"/>
                <a:gd name="T51" fmla="*/ 41 h 52"/>
                <a:gd name="T52" fmla="*/ 48 w 521"/>
                <a:gd name="T53" fmla="*/ 40 h 52"/>
                <a:gd name="T54" fmla="*/ 36 w 521"/>
                <a:gd name="T55" fmla="*/ 37 h 52"/>
                <a:gd name="T56" fmla="*/ 23 w 521"/>
                <a:gd name="T57" fmla="*/ 35 h 52"/>
                <a:gd name="T58" fmla="*/ 11 w 521"/>
                <a:gd name="T59" fmla="*/ 33 h 52"/>
                <a:gd name="T60" fmla="*/ 0 w 521"/>
                <a:gd name="T61" fmla="*/ 20 h 52"/>
                <a:gd name="T62" fmla="*/ 19 w 521"/>
                <a:gd name="T63" fmla="*/ 17 h 52"/>
                <a:gd name="T64" fmla="*/ 37 w 521"/>
                <a:gd name="T65" fmla="*/ 19 h 52"/>
                <a:gd name="T66" fmla="*/ 56 w 521"/>
                <a:gd name="T67" fmla="*/ 20 h 52"/>
                <a:gd name="T68" fmla="*/ 76 w 521"/>
                <a:gd name="T69" fmla="*/ 24 h 52"/>
                <a:gd name="T70" fmla="*/ 96 w 521"/>
                <a:gd name="T71" fmla="*/ 27 h 52"/>
                <a:gd name="T72" fmla="*/ 116 w 521"/>
                <a:gd name="T73" fmla="*/ 29 h 52"/>
                <a:gd name="T74" fmla="*/ 136 w 521"/>
                <a:gd name="T75" fmla="*/ 31 h 52"/>
                <a:gd name="T76" fmla="*/ 157 w 521"/>
                <a:gd name="T77" fmla="*/ 29 h 52"/>
                <a:gd name="T78" fmla="*/ 180 w 521"/>
                <a:gd name="T79" fmla="*/ 32 h 52"/>
                <a:gd name="T80" fmla="*/ 203 w 521"/>
                <a:gd name="T81" fmla="*/ 32 h 52"/>
                <a:gd name="T82" fmla="*/ 226 w 521"/>
                <a:gd name="T83" fmla="*/ 32 h 52"/>
                <a:gd name="T84" fmla="*/ 248 w 521"/>
                <a:gd name="T85" fmla="*/ 33 h 52"/>
                <a:gd name="T86" fmla="*/ 271 w 521"/>
                <a:gd name="T87" fmla="*/ 32 h 52"/>
                <a:gd name="T88" fmla="*/ 294 w 521"/>
                <a:gd name="T89" fmla="*/ 31 h 52"/>
                <a:gd name="T90" fmla="*/ 316 w 521"/>
                <a:gd name="T91" fmla="*/ 29 h 52"/>
                <a:gd name="T92" fmla="*/ 339 w 521"/>
                <a:gd name="T93" fmla="*/ 28 h 52"/>
                <a:gd name="T94" fmla="*/ 360 w 521"/>
                <a:gd name="T95" fmla="*/ 25 h 52"/>
                <a:gd name="T96" fmla="*/ 383 w 521"/>
                <a:gd name="T97" fmla="*/ 21 h 52"/>
                <a:gd name="T98" fmla="*/ 405 w 521"/>
                <a:gd name="T99" fmla="*/ 19 h 52"/>
                <a:gd name="T100" fmla="*/ 429 w 521"/>
                <a:gd name="T101" fmla="*/ 16 h 52"/>
                <a:gd name="T102" fmla="*/ 451 w 521"/>
                <a:gd name="T103" fmla="*/ 12 h 52"/>
                <a:gd name="T104" fmla="*/ 474 w 521"/>
                <a:gd name="T105" fmla="*/ 8 h 52"/>
                <a:gd name="T106" fmla="*/ 496 w 521"/>
                <a:gd name="T107" fmla="*/ 3 h 52"/>
                <a:gd name="T108" fmla="*/ 519 w 521"/>
                <a:gd name="T109" fmla="*/ 0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21"/>
                <a:gd name="T166" fmla="*/ 0 h 52"/>
                <a:gd name="T167" fmla="*/ 521 w 521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21" h="52">
                  <a:moveTo>
                    <a:pt x="519" y="0"/>
                  </a:moveTo>
                  <a:lnTo>
                    <a:pt x="521" y="20"/>
                  </a:lnTo>
                  <a:lnTo>
                    <a:pt x="516" y="20"/>
                  </a:lnTo>
                  <a:lnTo>
                    <a:pt x="512" y="21"/>
                  </a:lnTo>
                  <a:lnTo>
                    <a:pt x="507" y="21"/>
                  </a:lnTo>
                  <a:lnTo>
                    <a:pt x="503" y="23"/>
                  </a:lnTo>
                  <a:lnTo>
                    <a:pt x="498" y="23"/>
                  </a:lnTo>
                  <a:lnTo>
                    <a:pt x="494" y="25"/>
                  </a:lnTo>
                  <a:lnTo>
                    <a:pt x="489" y="25"/>
                  </a:lnTo>
                  <a:lnTo>
                    <a:pt x="485" y="27"/>
                  </a:lnTo>
                  <a:lnTo>
                    <a:pt x="480" y="27"/>
                  </a:lnTo>
                  <a:lnTo>
                    <a:pt x="475" y="28"/>
                  </a:lnTo>
                  <a:lnTo>
                    <a:pt x="470" y="29"/>
                  </a:lnTo>
                  <a:lnTo>
                    <a:pt x="465" y="31"/>
                  </a:lnTo>
                  <a:lnTo>
                    <a:pt x="460" y="31"/>
                  </a:lnTo>
                  <a:lnTo>
                    <a:pt x="455" y="32"/>
                  </a:lnTo>
                  <a:lnTo>
                    <a:pt x="450" y="33"/>
                  </a:lnTo>
                  <a:lnTo>
                    <a:pt x="445" y="35"/>
                  </a:lnTo>
                  <a:lnTo>
                    <a:pt x="439" y="35"/>
                  </a:lnTo>
                  <a:lnTo>
                    <a:pt x="434" y="35"/>
                  </a:lnTo>
                  <a:lnTo>
                    <a:pt x="428" y="36"/>
                  </a:lnTo>
                  <a:lnTo>
                    <a:pt x="423" y="36"/>
                  </a:lnTo>
                  <a:lnTo>
                    <a:pt x="417" y="36"/>
                  </a:lnTo>
                  <a:lnTo>
                    <a:pt x="412" y="39"/>
                  </a:lnTo>
                  <a:lnTo>
                    <a:pt x="407" y="39"/>
                  </a:lnTo>
                  <a:lnTo>
                    <a:pt x="401" y="40"/>
                  </a:lnTo>
                  <a:lnTo>
                    <a:pt x="395" y="40"/>
                  </a:lnTo>
                  <a:lnTo>
                    <a:pt x="390" y="40"/>
                  </a:lnTo>
                  <a:lnTo>
                    <a:pt x="384" y="41"/>
                  </a:lnTo>
                  <a:lnTo>
                    <a:pt x="379" y="41"/>
                  </a:lnTo>
                  <a:lnTo>
                    <a:pt x="373" y="41"/>
                  </a:lnTo>
                  <a:lnTo>
                    <a:pt x="367" y="43"/>
                  </a:lnTo>
                  <a:lnTo>
                    <a:pt x="362" y="43"/>
                  </a:lnTo>
                  <a:lnTo>
                    <a:pt x="357" y="45"/>
                  </a:lnTo>
                  <a:lnTo>
                    <a:pt x="351" y="45"/>
                  </a:lnTo>
                  <a:lnTo>
                    <a:pt x="345" y="45"/>
                  </a:lnTo>
                  <a:lnTo>
                    <a:pt x="340" y="45"/>
                  </a:lnTo>
                  <a:lnTo>
                    <a:pt x="334" y="47"/>
                  </a:lnTo>
                  <a:lnTo>
                    <a:pt x="328" y="47"/>
                  </a:lnTo>
                  <a:lnTo>
                    <a:pt x="323" y="47"/>
                  </a:lnTo>
                  <a:lnTo>
                    <a:pt x="317" y="47"/>
                  </a:lnTo>
                  <a:lnTo>
                    <a:pt x="312" y="48"/>
                  </a:lnTo>
                  <a:lnTo>
                    <a:pt x="306" y="48"/>
                  </a:lnTo>
                  <a:lnTo>
                    <a:pt x="301" y="48"/>
                  </a:lnTo>
                  <a:lnTo>
                    <a:pt x="295" y="48"/>
                  </a:lnTo>
                  <a:lnTo>
                    <a:pt x="290" y="49"/>
                  </a:lnTo>
                  <a:lnTo>
                    <a:pt x="285" y="49"/>
                  </a:lnTo>
                  <a:lnTo>
                    <a:pt x="279" y="49"/>
                  </a:lnTo>
                  <a:lnTo>
                    <a:pt x="274" y="49"/>
                  </a:lnTo>
                  <a:lnTo>
                    <a:pt x="269" y="51"/>
                  </a:lnTo>
                  <a:lnTo>
                    <a:pt x="264" y="51"/>
                  </a:lnTo>
                  <a:lnTo>
                    <a:pt x="258" y="51"/>
                  </a:lnTo>
                  <a:lnTo>
                    <a:pt x="253" y="51"/>
                  </a:lnTo>
                  <a:lnTo>
                    <a:pt x="248" y="51"/>
                  </a:lnTo>
                  <a:lnTo>
                    <a:pt x="243" y="51"/>
                  </a:lnTo>
                  <a:lnTo>
                    <a:pt x="238" y="51"/>
                  </a:lnTo>
                  <a:lnTo>
                    <a:pt x="233" y="51"/>
                  </a:lnTo>
                  <a:lnTo>
                    <a:pt x="228" y="52"/>
                  </a:lnTo>
                  <a:lnTo>
                    <a:pt x="223" y="52"/>
                  </a:lnTo>
                  <a:lnTo>
                    <a:pt x="218" y="52"/>
                  </a:lnTo>
                  <a:lnTo>
                    <a:pt x="213" y="52"/>
                  </a:lnTo>
                  <a:lnTo>
                    <a:pt x="209" y="52"/>
                  </a:lnTo>
                  <a:lnTo>
                    <a:pt x="204" y="52"/>
                  </a:lnTo>
                  <a:lnTo>
                    <a:pt x="200" y="52"/>
                  </a:lnTo>
                  <a:lnTo>
                    <a:pt x="196" y="52"/>
                  </a:lnTo>
                  <a:lnTo>
                    <a:pt x="192" y="52"/>
                  </a:lnTo>
                  <a:lnTo>
                    <a:pt x="188" y="52"/>
                  </a:lnTo>
                  <a:lnTo>
                    <a:pt x="185" y="52"/>
                  </a:lnTo>
                  <a:lnTo>
                    <a:pt x="180" y="51"/>
                  </a:lnTo>
                  <a:lnTo>
                    <a:pt x="175" y="51"/>
                  </a:lnTo>
                  <a:lnTo>
                    <a:pt x="168" y="49"/>
                  </a:lnTo>
                  <a:lnTo>
                    <a:pt x="163" y="49"/>
                  </a:lnTo>
                  <a:lnTo>
                    <a:pt x="160" y="49"/>
                  </a:lnTo>
                  <a:lnTo>
                    <a:pt x="157" y="49"/>
                  </a:lnTo>
                  <a:lnTo>
                    <a:pt x="154" y="48"/>
                  </a:lnTo>
                  <a:lnTo>
                    <a:pt x="151" y="48"/>
                  </a:lnTo>
                  <a:lnTo>
                    <a:pt x="147" y="47"/>
                  </a:lnTo>
                  <a:lnTo>
                    <a:pt x="144" y="47"/>
                  </a:lnTo>
                  <a:lnTo>
                    <a:pt x="141" y="45"/>
                  </a:lnTo>
                  <a:lnTo>
                    <a:pt x="137" y="45"/>
                  </a:lnTo>
                  <a:lnTo>
                    <a:pt x="134" y="45"/>
                  </a:lnTo>
                  <a:lnTo>
                    <a:pt x="131" y="45"/>
                  </a:lnTo>
                  <a:lnTo>
                    <a:pt x="128" y="45"/>
                  </a:lnTo>
                  <a:lnTo>
                    <a:pt x="125" y="45"/>
                  </a:lnTo>
                  <a:lnTo>
                    <a:pt x="121" y="45"/>
                  </a:lnTo>
                  <a:lnTo>
                    <a:pt x="118" y="45"/>
                  </a:lnTo>
                  <a:lnTo>
                    <a:pt x="115" y="45"/>
                  </a:lnTo>
                  <a:lnTo>
                    <a:pt x="111" y="45"/>
                  </a:lnTo>
                  <a:lnTo>
                    <a:pt x="108" y="45"/>
                  </a:lnTo>
                  <a:lnTo>
                    <a:pt x="104" y="47"/>
                  </a:lnTo>
                  <a:lnTo>
                    <a:pt x="101" y="45"/>
                  </a:lnTo>
                  <a:lnTo>
                    <a:pt x="98" y="45"/>
                  </a:lnTo>
                  <a:lnTo>
                    <a:pt x="94" y="45"/>
                  </a:lnTo>
                  <a:lnTo>
                    <a:pt x="92" y="45"/>
                  </a:lnTo>
                  <a:lnTo>
                    <a:pt x="88" y="44"/>
                  </a:lnTo>
                  <a:lnTo>
                    <a:pt x="86" y="44"/>
                  </a:lnTo>
                  <a:lnTo>
                    <a:pt x="82" y="43"/>
                  </a:lnTo>
                  <a:lnTo>
                    <a:pt x="79" y="43"/>
                  </a:lnTo>
                  <a:lnTo>
                    <a:pt x="76" y="43"/>
                  </a:lnTo>
                  <a:lnTo>
                    <a:pt x="73" y="43"/>
                  </a:lnTo>
                  <a:lnTo>
                    <a:pt x="70" y="41"/>
                  </a:lnTo>
                  <a:lnTo>
                    <a:pt x="67" y="41"/>
                  </a:lnTo>
                  <a:lnTo>
                    <a:pt x="64" y="41"/>
                  </a:lnTo>
                  <a:lnTo>
                    <a:pt x="61" y="41"/>
                  </a:lnTo>
                  <a:lnTo>
                    <a:pt x="58" y="41"/>
                  </a:lnTo>
                  <a:lnTo>
                    <a:pt x="55" y="41"/>
                  </a:lnTo>
                  <a:lnTo>
                    <a:pt x="52" y="40"/>
                  </a:lnTo>
                  <a:lnTo>
                    <a:pt x="48" y="40"/>
                  </a:lnTo>
                  <a:lnTo>
                    <a:pt x="45" y="39"/>
                  </a:lnTo>
                  <a:lnTo>
                    <a:pt x="42" y="39"/>
                  </a:lnTo>
                  <a:lnTo>
                    <a:pt x="39" y="39"/>
                  </a:lnTo>
                  <a:lnTo>
                    <a:pt x="36" y="37"/>
                  </a:lnTo>
                  <a:lnTo>
                    <a:pt x="33" y="36"/>
                  </a:lnTo>
                  <a:lnTo>
                    <a:pt x="30" y="36"/>
                  </a:lnTo>
                  <a:lnTo>
                    <a:pt x="27" y="36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4" y="33"/>
                  </a:lnTo>
                  <a:lnTo>
                    <a:pt x="11" y="33"/>
                  </a:lnTo>
                  <a:lnTo>
                    <a:pt x="8" y="32"/>
                  </a:lnTo>
                  <a:lnTo>
                    <a:pt x="5" y="32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5" y="19"/>
                  </a:lnTo>
                  <a:lnTo>
                    <a:pt x="9" y="17"/>
                  </a:lnTo>
                  <a:lnTo>
                    <a:pt x="14" y="17"/>
                  </a:lnTo>
                  <a:lnTo>
                    <a:pt x="19" y="17"/>
                  </a:lnTo>
                  <a:lnTo>
                    <a:pt x="23" y="17"/>
                  </a:lnTo>
                  <a:lnTo>
                    <a:pt x="28" y="17"/>
                  </a:lnTo>
                  <a:lnTo>
                    <a:pt x="32" y="17"/>
                  </a:lnTo>
                  <a:lnTo>
                    <a:pt x="37" y="19"/>
                  </a:lnTo>
                  <a:lnTo>
                    <a:pt x="42" y="19"/>
                  </a:lnTo>
                  <a:lnTo>
                    <a:pt x="47" y="19"/>
                  </a:lnTo>
                  <a:lnTo>
                    <a:pt x="51" y="20"/>
                  </a:lnTo>
                  <a:lnTo>
                    <a:pt x="56" y="20"/>
                  </a:lnTo>
                  <a:lnTo>
                    <a:pt x="61" y="21"/>
                  </a:lnTo>
                  <a:lnTo>
                    <a:pt x="66" y="21"/>
                  </a:lnTo>
                  <a:lnTo>
                    <a:pt x="71" y="23"/>
                  </a:lnTo>
                  <a:lnTo>
                    <a:pt x="76" y="24"/>
                  </a:lnTo>
                  <a:lnTo>
                    <a:pt x="81" y="24"/>
                  </a:lnTo>
                  <a:lnTo>
                    <a:pt x="86" y="25"/>
                  </a:lnTo>
                  <a:lnTo>
                    <a:pt x="91" y="25"/>
                  </a:lnTo>
                  <a:lnTo>
                    <a:pt x="96" y="27"/>
                  </a:lnTo>
                  <a:lnTo>
                    <a:pt x="101" y="27"/>
                  </a:lnTo>
                  <a:lnTo>
                    <a:pt x="106" y="28"/>
                  </a:lnTo>
                  <a:lnTo>
                    <a:pt x="111" y="28"/>
                  </a:lnTo>
                  <a:lnTo>
                    <a:pt x="116" y="29"/>
                  </a:lnTo>
                  <a:lnTo>
                    <a:pt x="121" y="29"/>
                  </a:lnTo>
                  <a:lnTo>
                    <a:pt x="126" y="29"/>
                  </a:lnTo>
                  <a:lnTo>
                    <a:pt x="131" y="29"/>
                  </a:lnTo>
                  <a:lnTo>
                    <a:pt x="136" y="31"/>
                  </a:lnTo>
                  <a:lnTo>
                    <a:pt x="141" y="29"/>
                  </a:lnTo>
                  <a:lnTo>
                    <a:pt x="147" y="29"/>
                  </a:lnTo>
                  <a:lnTo>
                    <a:pt x="152" y="29"/>
                  </a:lnTo>
                  <a:lnTo>
                    <a:pt x="157" y="29"/>
                  </a:lnTo>
                  <a:lnTo>
                    <a:pt x="162" y="29"/>
                  </a:lnTo>
                  <a:lnTo>
                    <a:pt x="168" y="31"/>
                  </a:lnTo>
                  <a:lnTo>
                    <a:pt x="174" y="31"/>
                  </a:lnTo>
                  <a:lnTo>
                    <a:pt x="180" y="32"/>
                  </a:lnTo>
                  <a:lnTo>
                    <a:pt x="185" y="32"/>
                  </a:lnTo>
                  <a:lnTo>
                    <a:pt x="191" y="32"/>
                  </a:lnTo>
                  <a:lnTo>
                    <a:pt x="197" y="32"/>
                  </a:lnTo>
                  <a:lnTo>
                    <a:pt x="203" y="32"/>
                  </a:lnTo>
                  <a:lnTo>
                    <a:pt x="208" y="32"/>
                  </a:lnTo>
                  <a:lnTo>
                    <a:pt x="214" y="32"/>
                  </a:lnTo>
                  <a:lnTo>
                    <a:pt x="220" y="32"/>
                  </a:lnTo>
                  <a:lnTo>
                    <a:pt x="226" y="32"/>
                  </a:lnTo>
                  <a:lnTo>
                    <a:pt x="231" y="32"/>
                  </a:lnTo>
                  <a:lnTo>
                    <a:pt x="237" y="32"/>
                  </a:lnTo>
                  <a:lnTo>
                    <a:pt x="242" y="32"/>
                  </a:lnTo>
                  <a:lnTo>
                    <a:pt x="248" y="33"/>
                  </a:lnTo>
                  <a:lnTo>
                    <a:pt x="253" y="32"/>
                  </a:lnTo>
                  <a:lnTo>
                    <a:pt x="260" y="32"/>
                  </a:lnTo>
                  <a:lnTo>
                    <a:pt x="265" y="32"/>
                  </a:lnTo>
                  <a:lnTo>
                    <a:pt x="271" y="32"/>
                  </a:lnTo>
                  <a:lnTo>
                    <a:pt x="276" y="31"/>
                  </a:lnTo>
                  <a:lnTo>
                    <a:pt x="282" y="31"/>
                  </a:lnTo>
                  <a:lnTo>
                    <a:pt x="287" y="31"/>
                  </a:lnTo>
                  <a:lnTo>
                    <a:pt x="294" y="31"/>
                  </a:lnTo>
                  <a:lnTo>
                    <a:pt x="299" y="29"/>
                  </a:lnTo>
                  <a:lnTo>
                    <a:pt x="305" y="29"/>
                  </a:lnTo>
                  <a:lnTo>
                    <a:pt x="310" y="29"/>
                  </a:lnTo>
                  <a:lnTo>
                    <a:pt x="316" y="29"/>
                  </a:lnTo>
                  <a:lnTo>
                    <a:pt x="321" y="28"/>
                  </a:lnTo>
                  <a:lnTo>
                    <a:pt x="327" y="28"/>
                  </a:lnTo>
                  <a:lnTo>
                    <a:pt x="332" y="28"/>
                  </a:lnTo>
                  <a:lnTo>
                    <a:pt x="339" y="28"/>
                  </a:lnTo>
                  <a:lnTo>
                    <a:pt x="344" y="27"/>
                  </a:lnTo>
                  <a:lnTo>
                    <a:pt x="349" y="27"/>
                  </a:lnTo>
                  <a:lnTo>
                    <a:pt x="355" y="25"/>
                  </a:lnTo>
                  <a:lnTo>
                    <a:pt x="360" y="25"/>
                  </a:lnTo>
                  <a:lnTo>
                    <a:pt x="366" y="23"/>
                  </a:lnTo>
                  <a:lnTo>
                    <a:pt x="371" y="23"/>
                  </a:lnTo>
                  <a:lnTo>
                    <a:pt x="377" y="21"/>
                  </a:lnTo>
                  <a:lnTo>
                    <a:pt x="383" y="21"/>
                  </a:lnTo>
                  <a:lnTo>
                    <a:pt x="388" y="20"/>
                  </a:lnTo>
                  <a:lnTo>
                    <a:pt x="394" y="20"/>
                  </a:lnTo>
                  <a:lnTo>
                    <a:pt x="399" y="19"/>
                  </a:lnTo>
                  <a:lnTo>
                    <a:pt x="405" y="19"/>
                  </a:lnTo>
                  <a:lnTo>
                    <a:pt x="411" y="17"/>
                  </a:lnTo>
                  <a:lnTo>
                    <a:pt x="417" y="17"/>
                  </a:lnTo>
                  <a:lnTo>
                    <a:pt x="422" y="16"/>
                  </a:lnTo>
                  <a:lnTo>
                    <a:pt x="429" y="16"/>
                  </a:lnTo>
                  <a:lnTo>
                    <a:pt x="434" y="15"/>
                  </a:lnTo>
                  <a:lnTo>
                    <a:pt x="440" y="13"/>
                  </a:lnTo>
                  <a:lnTo>
                    <a:pt x="445" y="12"/>
                  </a:lnTo>
                  <a:lnTo>
                    <a:pt x="451" y="12"/>
                  </a:lnTo>
                  <a:lnTo>
                    <a:pt x="456" y="9"/>
                  </a:lnTo>
                  <a:lnTo>
                    <a:pt x="462" y="9"/>
                  </a:lnTo>
                  <a:lnTo>
                    <a:pt x="467" y="8"/>
                  </a:lnTo>
                  <a:lnTo>
                    <a:pt x="474" y="8"/>
                  </a:lnTo>
                  <a:lnTo>
                    <a:pt x="479" y="7"/>
                  </a:lnTo>
                  <a:lnTo>
                    <a:pt x="485" y="5"/>
                  </a:lnTo>
                  <a:lnTo>
                    <a:pt x="490" y="4"/>
                  </a:lnTo>
                  <a:lnTo>
                    <a:pt x="496" y="3"/>
                  </a:lnTo>
                  <a:lnTo>
                    <a:pt x="501" y="1"/>
                  </a:lnTo>
                  <a:lnTo>
                    <a:pt x="507" y="1"/>
                  </a:lnTo>
                  <a:lnTo>
                    <a:pt x="512" y="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84" name="Freeform 44"/>
            <p:cNvSpPr>
              <a:spLocks/>
            </p:cNvSpPr>
            <p:nvPr/>
          </p:nvSpPr>
          <p:spPr bwMode="auto">
            <a:xfrm>
              <a:off x="4246" y="3312"/>
              <a:ext cx="35" cy="55"/>
            </a:xfrm>
            <a:custGeom>
              <a:avLst/>
              <a:gdLst>
                <a:gd name="T0" fmla="*/ 3 w 106"/>
                <a:gd name="T1" fmla="*/ 0 h 222"/>
                <a:gd name="T2" fmla="*/ 10 w 106"/>
                <a:gd name="T3" fmla="*/ 1 h 222"/>
                <a:gd name="T4" fmla="*/ 18 w 106"/>
                <a:gd name="T5" fmla="*/ 4 h 222"/>
                <a:gd name="T6" fmla="*/ 25 w 106"/>
                <a:gd name="T7" fmla="*/ 12 h 222"/>
                <a:gd name="T8" fmla="*/ 29 w 106"/>
                <a:gd name="T9" fmla="*/ 24 h 222"/>
                <a:gd name="T10" fmla="*/ 31 w 106"/>
                <a:gd name="T11" fmla="*/ 36 h 222"/>
                <a:gd name="T12" fmla="*/ 31 w 106"/>
                <a:gd name="T13" fmla="*/ 50 h 222"/>
                <a:gd name="T14" fmla="*/ 30 w 106"/>
                <a:gd name="T15" fmla="*/ 65 h 222"/>
                <a:gd name="T16" fmla="*/ 30 w 106"/>
                <a:gd name="T17" fmla="*/ 80 h 222"/>
                <a:gd name="T18" fmla="*/ 36 w 106"/>
                <a:gd name="T19" fmla="*/ 88 h 222"/>
                <a:gd name="T20" fmla="*/ 45 w 106"/>
                <a:gd name="T21" fmla="*/ 89 h 222"/>
                <a:gd name="T22" fmla="*/ 51 w 106"/>
                <a:gd name="T23" fmla="*/ 90 h 222"/>
                <a:gd name="T24" fmla="*/ 60 w 106"/>
                <a:gd name="T25" fmla="*/ 94 h 222"/>
                <a:gd name="T26" fmla="*/ 70 w 106"/>
                <a:gd name="T27" fmla="*/ 98 h 222"/>
                <a:gd name="T28" fmla="*/ 79 w 106"/>
                <a:gd name="T29" fmla="*/ 102 h 222"/>
                <a:gd name="T30" fmla="*/ 87 w 106"/>
                <a:gd name="T31" fmla="*/ 106 h 222"/>
                <a:gd name="T32" fmla="*/ 96 w 106"/>
                <a:gd name="T33" fmla="*/ 112 h 222"/>
                <a:gd name="T34" fmla="*/ 100 w 106"/>
                <a:gd name="T35" fmla="*/ 118 h 222"/>
                <a:gd name="T36" fmla="*/ 101 w 106"/>
                <a:gd name="T37" fmla="*/ 129 h 222"/>
                <a:gd name="T38" fmla="*/ 103 w 106"/>
                <a:gd name="T39" fmla="*/ 142 h 222"/>
                <a:gd name="T40" fmla="*/ 104 w 106"/>
                <a:gd name="T41" fmla="*/ 154 h 222"/>
                <a:gd name="T42" fmla="*/ 105 w 106"/>
                <a:gd name="T43" fmla="*/ 162 h 222"/>
                <a:gd name="T44" fmla="*/ 105 w 106"/>
                <a:gd name="T45" fmla="*/ 172 h 222"/>
                <a:gd name="T46" fmla="*/ 105 w 106"/>
                <a:gd name="T47" fmla="*/ 180 h 222"/>
                <a:gd name="T48" fmla="*/ 106 w 106"/>
                <a:gd name="T49" fmla="*/ 192 h 222"/>
                <a:gd name="T50" fmla="*/ 106 w 106"/>
                <a:gd name="T51" fmla="*/ 205 h 222"/>
                <a:gd name="T52" fmla="*/ 105 w 106"/>
                <a:gd name="T53" fmla="*/ 217 h 222"/>
                <a:gd name="T54" fmla="*/ 100 w 106"/>
                <a:gd name="T55" fmla="*/ 222 h 222"/>
                <a:gd name="T56" fmla="*/ 94 w 106"/>
                <a:gd name="T57" fmla="*/ 214 h 222"/>
                <a:gd name="T58" fmla="*/ 92 w 106"/>
                <a:gd name="T59" fmla="*/ 202 h 222"/>
                <a:gd name="T60" fmla="*/ 91 w 106"/>
                <a:gd name="T61" fmla="*/ 194 h 222"/>
                <a:gd name="T62" fmla="*/ 90 w 106"/>
                <a:gd name="T63" fmla="*/ 186 h 222"/>
                <a:gd name="T64" fmla="*/ 90 w 106"/>
                <a:gd name="T65" fmla="*/ 177 h 222"/>
                <a:gd name="T66" fmla="*/ 89 w 106"/>
                <a:gd name="T67" fmla="*/ 168 h 222"/>
                <a:gd name="T68" fmla="*/ 89 w 106"/>
                <a:gd name="T69" fmla="*/ 160 h 222"/>
                <a:gd name="T70" fmla="*/ 88 w 106"/>
                <a:gd name="T71" fmla="*/ 152 h 222"/>
                <a:gd name="T72" fmla="*/ 86 w 106"/>
                <a:gd name="T73" fmla="*/ 144 h 222"/>
                <a:gd name="T74" fmla="*/ 85 w 106"/>
                <a:gd name="T75" fmla="*/ 133 h 222"/>
                <a:gd name="T76" fmla="*/ 80 w 106"/>
                <a:gd name="T77" fmla="*/ 122 h 222"/>
                <a:gd name="T78" fmla="*/ 73 w 106"/>
                <a:gd name="T79" fmla="*/ 117 h 222"/>
                <a:gd name="T80" fmla="*/ 10 w 106"/>
                <a:gd name="T81" fmla="*/ 109 h 222"/>
                <a:gd name="T82" fmla="*/ 10 w 106"/>
                <a:gd name="T83" fmla="*/ 96 h 222"/>
                <a:gd name="T84" fmla="*/ 12 w 106"/>
                <a:gd name="T85" fmla="*/ 84 h 222"/>
                <a:gd name="T86" fmla="*/ 13 w 106"/>
                <a:gd name="T87" fmla="*/ 69 h 222"/>
                <a:gd name="T88" fmla="*/ 14 w 106"/>
                <a:gd name="T89" fmla="*/ 56 h 222"/>
                <a:gd name="T90" fmla="*/ 14 w 106"/>
                <a:gd name="T91" fmla="*/ 41 h 222"/>
                <a:gd name="T92" fmla="*/ 12 w 106"/>
                <a:gd name="T93" fmla="*/ 30 h 222"/>
                <a:gd name="T94" fmla="*/ 8 w 106"/>
                <a:gd name="T95" fmla="*/ 21 h 222"/>
                <a:gd name="T96" fmla="*/ 1 w 106"/>
                <a:gd name="T97" fmla="*/ 17 h 222"/>
                <a:gd name="T98" fmla="*/ 0 w 106"/>
                <a:gd name="T99" fmla="*/ 0 h 2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6"/>
                <a:gd name="T151" fmla="*/ 0 h 222"/>
                <a:gd name="T152" fmla="*/ 106 w 106"/>
                <a:gd name="T153" fmla="*/ 222 h 2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6" h="222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8" y="17"/>
                  </a:lnTo>
                  <a:lnTo>
                    <a:pt x="29" y="24"/>
                  </a:lnTo>
                  <a:lnTo>
                    <a:pt x="31" y="30"/>
                  </a:lnTo>
                  <a:lnTo>
                    <a:pt x="31" y="36"/>
                  </a:lnTo>
                  <a:lnTo>
                    <a:pt x="31" y="42"/>
                  </a:lnTo>
                  <a:lnTo>
                    <a:pt x="31" y="50"/>
                  </a:lnTo>
                  <a:lnTo>
                    <a:pt x="31" y="57"/>
                  </a:lnTo>
                  <a:lnTo>
                    <a:pt x="30" y="65"/>
                  </a:lnTo>
                  <a:lnTo>
                    <a:pt x="30" y="72"/>
                  </a:lnTo>
                  <a:lnTo>
                    <a:pt x="30" y="80"/>
                  </a:lnTo>
                  <a:lnTo>
                    <a:pt x="31" y="88"/>
                  </a:lnTo>
                  <a:lnTo>
                    <a:pt x="36" y="88"/>
                  </a:lnTo>
                  <a:lnTo>
                    <a:pt x="43" y="89"/>
                  </a:lnTo>
                  <a:lnTo>
                    <a:pt x="45" y="89"/>
                  </a:lnTo>
                  <a:lnTo>
                    <a:pt x="49" y="90"/>
                  </a:lnTo>
                  <a:lnTo>
                    <a:pt x="51" y="90"/>
                  </a:lnTo>
                  <a:lnTo>
                    <a:pt x="55" y="92"/>
                  </a:lnTo>
                  <a:lnTo>
                    <a:pt x="60" y="94"/>
                  </a:lnTo>
                  <a:lnTo>
                    <a:pt x="65" y="96"/>
                  </a:lnTo>
                  <a:lnTo>
                    <a:pt x="70" y="98"/>
                  </a:lnTo>
                  <a:lnTo>
                    <a:pt x="75" y="101"/>
                  </a:lnTo>
                  <a:lnTo>
                    <a:pt x="79" y="102"/>
                  </a:lnTo>
                  <a:lnTo>
                    <a:pt x="84" y="104"/>
                  </a:lnTo>
                  <a:lnTo>
                    <a:pt x="87" y="106"/>
                  </a:lnTo>
                  <a:lnTo>
                    <a:pt x="91" y="109"/>
                  </a:lnTo>
                  <a:lnTo>
                    <a:pt x="96" y="112"/>
                  </a:lnTo>
                  <a:lnTo>
                    <a:pt x="100" y="114"/>
                  </a:lnTo>
                  <a:lnTo>
                    <a:pt x="100" y="118"/>
                  </a:lnTo>
                  <a:lnTo>
                    <a:pt x="101" y="122"/>
                  </a:lnTo>
                  <a:lnTo>
                    <a:pt x="101" y="129"/>
                  </a:lnTo>
                  <a:lnTo>
                    <a:pt x="103" y="136"/>
                  </a:lnTo>
                  <a:lnTo>
                    <a:pt x="103" y="142"/>
                  </a:lnTo>
                  <a:lnTo>
                    <a:pt x="104" y="150"/>
                  </a:lnTo>
                  <a:lnTo>
                    <a:pt x="104" y="154"/>
                  </a:lnTo>
                  <a:lnTo>
                    <a:pt x="104" y="158"/>
                  </a:lnTo>
                  <a:lnTo>
                    <a:pt x="105" y="162"/>
                  </a:lnTo>
                  <a:lnTo>
                    <a:pt x="105" y="168"/>
                  </a:lnTo>
                  <a:lnTo>
                    <a:pt x="105" y="172"/>
                  </a:lnTo>
                  <a:lnTo>
                    <a:pt x="105" y="176"/>
                  </a:lnTo>
                  <a:lnTo>
                    <a:pt x="105" y="180"/>
                  </a:lnTo>
                  <a:lnTo>
                    <a:pt x="106" y="184"/>
                  </a:lnTo>
                  <a:lnTo>
                    <a:pt x="106" y="192"/>
                  </a:lnTo>
                  <a:lnTo>
                    <a:pt x="106" y="200"/>
                  </a:lnTo>
                  <a:lnTo>
                    <a:pt x="106" y="205"/>
                  </a:lnTo>
                  <a:lnTo>
                    <a:pt x="106" y="212"/>
                  </a:lnTo>
                  <a:lnTo>
                    <a:pt x="105" y="217"/>
                  </a:lnTo>
                  <a:lnTo>
                    <a:pt x="105" y="222"/>
                  </a:lnTo>
                  <a:lnTo>
                    <a:pt x="100" y="222"/>
                  </a:lnTo>
                  <a:lnTo>
                    <a:pt x="96" y="222"/>
                  </a:lnTo>
                  <a:lnTo>
                    <a:pt x="94" y="214"/>
                  </a:lnTo>
                  <a:lnTo>
                    <a:pt x="93" y="208"/>
                  </a:lnTo>
                  <a:lnTo>
                    <a:pt x="92" y="202"/>
                  </a:lnTo>
                  <a:lnTo>
                    <a:pt x="91" y="198"/>
                  </a:lnTo>
                  <a:lnTo>
                    <a:pt x="91" y="194"/>
                  </a:lnTo>
                  <a:lnTo>
                    <a:pt x="91" y="190"/>
                  </a:lnTo>
                  <a:lnTo>
                    <a:pt x="90" y="186"/>
                  </a:lnTo>
                  <a:lnTo>
                    <a:pt x="90" y="181"/>
                  </a:lnTo>
                  <a:lnTo>
                    <a:pt x="90" y="177"/>
                  </a:lnTo>
                  <a:lnTo>
                    <a:pt x="90" y="173"/>
                  </a:lnTo>
                  <a:lnTo>
                    <a:pt x="89" y="168"/>
                  </a:lnTo>
                  <a:lnTo>
                    <a:pt x="89" y="164"/>
                  </a:lnTo>
                  <a:lnTo>
                    <a:pt x="89" y="160"/>
                  </a:lnTo>
                  <a:lnTo>
                    <a:pt x="89" y="156"/>
                  </a:lnTo>
                  <a:lnTo>
                    <a:pt x="88" y="152"/>
                  </a:lnTo>
                  <a:lnTo>
                    <a:pt x="88" y="148"/>
                  </a:lnTo>
                  <a:lnTo>
                    <a:pt x="86" y="144"/>
                  </a:lnTo>
                  <a:lnTo>
                    <a:pt x="86" y="140"/>
                  </a:lnTo>
                  <a:lnTo>
                    <a:pt x="85" y="133"/>
                  </a:lnTo>
                  <a:lnTo>
                    <a:pt x="83" y="128"/>
                  </a:lnTo>
                  <a:lnTo>
                    <a:pt x="80" y="122"/>
                  </a:lnTo>
                  <a:lnTo>
                    <a:pt x="77" y="118"/>
                  </a:lnTo>
                  <a:lnTo>
                    <a:pt x="73" y="117"/>
                  </a:lnTo>
                  <a:lnTo>
                    <a:pt x="69" y="117"/>
                  </a:lnTo>
                  <a:lnTo>
                    <a:pt x="10" y="109"/>
                  </a:lnTo>
                  <a:lnTo>
                    <a:pt x="10" y="102"/>
                  </a:lnTo>
                  <a:lnTo>
                    <a:pt x="10" y="96"/>
                  </a:lnTo>
                  <a:lnTo>
                    <a:pt x="11" y="89"/>
                  </a:lnTo>
                  <a:lnTo>
                    <a:pt x="12" y="84"/>
                  </a:lnTo>
                  <a:lnTo>
                    <a:pt x="12" y="76"/>
                  </a:lnTo>
                  <a:lnTo>
                    <a:pt x="13" y="69"/>
                  </a:lnTo>
                  <a:lnTo>
                    <a:pt x="13" y="62"/>
                  </a:lnTo>
                  <a:lnTo>
                    <a:pt x="14" y="56"/>
                  </a:lnTo>
                  <a:lnTo>
                    <a:pt x="14" y="48"/>
                  </a:lnTo>
                  <a:lnTo>
                    <a:pt x="14" y="41"/>
                  </a:lnTo>
                  <a:lnTo>
                    <a:pt x="13" y="34"/>
                  </a:lnTo>
                  <a:lnTo>
                    <a:pt x="12" y="30"/>
                  </a:lnTo>
                  <a:lnTo>
                    <a:pt x="10" y="25"/>
                  </a:lnTo>
                  <a:lnTo>
                    <a:pt x="8" y="21"/>
                  </a:lnTo>
                  <a:lnTo>
                    <a:pt x="5" y="18"/>
                  </a:lnTo>
                  <a:lnTo>
                    <a:pt x="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85" name="Freeform 45"/>
            <p:cNvSpPr>
              <a:spLocks/>
            </p:cNvSpPr>
            <p:nvPr/>
          </p:nvSpPr>
          <p:spPr bwMode="auto">
            <a:xfrm>
              <a:off x="4087" y="3339"/>
              <a:ext cx="191" cy="18"/>
            </a:xfrm>
            <a:custGeom>
              <a:avLst/>
              <a:gdLst>
                <a:gd name="T0" fmla="*/ 8 w 573"/>
                <a:gd name="T1" fmla="*/ 3 h 72"/>
                <a:gd name="T2" fmla="*/ 20 w 573"/>
                <a:gd name="T3" fmla="*/ 8 h 72"/>
                <a:gd name="T4" fmla="*/ 36 w 573"/>
                <a:gd name="T5" fmla="*/ 13 h 72"/>
                <a:gd name="T6" fmla="*/ 54 w 573"/>
                <a:gd name="T7" fmla="*/ 19 h 72"/>
                <a:gd name="T8" fmla="*/ 76 w 573"/>
                <a:gd name="T9" fmla="*/ 25 h 72"/>
                <a:gd name="T10" fmla="*/ 101 w 573"/>
                <a:gd name="T11" fmla="*/ 31 h 72"/>
                <a:gd name="T12" fmla="*/ 128 w 573"/>
                <a:gd name="T13" fmla="*/ 35 h 72"/>
                <a:gd name="T14" fmla="*/ 157 w 573"/>
                <a:gd name="T15" fmla="*/ 39 h 72"/>
                <a:gd name="T16" fmla="*/ 187 w 573"/>
                <a:gd name="T17" fmla="*/ 44 h 72"/>
                <a:gd name="T18" fmla="*/ 218 w 573"/>
                <a:gd name="T19" fmla="*/ 47 h 72"/>
                <a:gd name="T20" fmla="*/ 251 w 573"/>
                <a:gd name="T21" fmla="*/ 51 h 72"/>
                <a:gd name="T22" fmla="*/ 283 w 573"/>
                <a:gd name="T23" fmla="*/ 51 h 72"/>
                <a:gd name="T24" fmla="*/ 317 w 573"/>
                <a:gd name="T25" fmla="*/ 52 h 72"/>
                <a:gd name="T26" fmla="*/ 350 w 573"/>
                <a:gd name="T27" fmla="*/ 52 h 72"/>
                <a:gd name="T28" fmla="*/ 382 w 573"/>
                <a:gd name="T29" fmla="*/ 51 h 72"/>
                <a:gd name="T30" fmla="*/ 414 w 573"/>
                <a:gd name="T31" fmla="*/ 48 h 72"/>
                <a:gd name="T32" fmla="*/ 445 w 573"/>
                <a:gd name="T33" fmla="*/ 44 h 72"/>
                <a:gd name="T34" fmla="*/ 475 w 573"/>
                <a:gd name="T35" fmla="*/ 39 h 72"/>
                <a:gd name="T36" fmla="*/ 503 w 573"/>
                <a:gd name="T37" fmla="*/ 32 h 72"/>
                <a:gd name="T38" fmla="*/ 527 w 573"/>
                <a:gd name="T39" fmla="*/ 23 h 72"/>
                <a:gd name="T40" fmla="*/ 551 w 573"/>
                <a:gd name="T41" fmla="*/ 12 h 72"/>
                <a:gd name="T42" fmla="*/ 567 w 573"/>
                <a:gd name="T43" fmla="*/ 5 h 72"/>
                <a:gd name="T44" fmla="*/ 573 w 573"/>
                <a:gd name="T45" fmla="*/ 15 h 72"/>
                <a:gd name="T46" fmla="*/ 553 w 573"/>
                <a:gd name="T47" fmla="*/ 27 h 72"/>
                <a:gd name="T48" fmla="*/ 531 w 573"/>
                <a:gd name="T49" fmla="*/ 39 h 72"/>
                <a:gd name="T50" fmla="*/ 507 w 573"/>
                <a:gd name="T51" fmla="*/ 48 h 72"/>
                <a:gd name="T52" fmla="*/ 481 w 573"/>
                <a:gd name="T53" fmla="*/ 56 h 72"/>
                <a:gd name="T54" fmla="*/ 451 w 573"/>
                <a:gd name="T55" fmla="*/ 63 h 72"/>
                <a:gd name="T56" fmla="*/ 421 w 573"/>
                <a:gd name="T57" fmla="*/ 67 h 72"/>
                <a:gd name="T58" fmla="*/ 390 w 573"/>
                <a:gd name="T59" fmla="*/ 69 h 72"/>
                <a:gd name="T60" fmla="*/ 358 w 573"/>
                <a:gd name="T61" fmla="*/ 72 h 72"/>
                <a:gd name="T62" fmla="*/ 325 w 573"/>
                <a:gd name="T63" fmla="*/ 72 h 72"/>
                <a:gd name="T64" fmla="*/ 292 w 573"/>
                <a:gd name="T65" fmla="*/ 72 h 72"/>
                <a:gd name="T66" fmla="*/ 259 w 573"/>
                <a:gd name="T67" fmla="*/ 71 h 72"/>
                <a:gd name="T68" fmla="*/ 227 w 573"/>
                <a:gd name="T69" fmla="*/ 68 h 72"/>
                <a:gd name="T70" fmla="*/ 194 w 573"/>
                <a:gd name="T71" fmla="*/ 64 h 72"/>
                <a:gd name="T72" fmla="*/ 163 w 573"/>
                <a:gd name="T73" fmla="*/ 60 h 72"/>
                <a:gd name="T74" fmla="*/ 134 w 573"/>
                <a:gd name="T75" fmla="*/ 56 h 72"/>
                <a:gd name="T76" fmla="*/ 107 w 573"/>
                <a:gd name="T77" fmla="*/ 52 h 72"/>
                <a:gd name="T78" fmla="*/ 80 w 573"/>
                <a:gd name="T79" fmla="*/ 45 h 72"/>
                <a:gd name="T80" fmla="*/ 56 w 573"/>
                <a:gd name="T81" fmla="*/ 40 h 72"/>
                <a:gd name="T82" fmla="*/ 36 w 573"/>
                <a:gd name="T83" fmla="*/ 33 h 72"/>
                <a:gd name="T84" fmla="*/ 18 w 573"/>
                <a:gd name="T85" fmla="*/ 28 h 72"/>
                <a:gd name="T86" fmla="*/ 3 w 573"/>
                <a:gd name="T87" fmla="*/ 21 h 72"/>
                <a:gd name="T88" fmla="*/ 1 w 573"/>
                <a:gd name="T89" fmla="*/ 9 h 72"/>
                <a:gd name="T90" fmla="*/ 3 w 573"/>
                <a:gd name="T91" fmla="*/ 0 h 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73"/>
                <a:gd name="T139" fmla="*/ 0 h 72"/>
                <a:gd name="T140" fmla="*/ 573 w 573"/>
                <a:gd name="T141" fmla="*/ 72 h 7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73" h="72">
                  <a:moveTo>
                    <a:pt x="3" y="0"/>
                  </a:moveTo>
                  <a:lnTo>
                    <a:pt x="5" y="1"/>
                  </a:lnTo>
                  <a:lnTo>
                    <a:pt x="8" y="3"/>
                  </a:lnTo>
                  <a:lnTo>
                    <a:pt x="11" y="4"/>
                  </a:lnTo>
                  <a:lnTo>
                    <a:pt x="16" y="7"/>
                  </a:lnTo>
                  <a:lnTo>
                    <a:pt x="20" y="8"/>
                  </a:lnTo>
                  <a:lnTo>
                    <a:pt x="25" y="9"/>
                  </a:lnTo>
                  <a:lnTo>
                    <a:pt x="30" y="12"/>
                  </a:lnTo>
                  <a:lnTo>
                    <a:pt x="36" y="13"/>
                  </a:lnTo>
                  <a:lnTo>
                    <a:pt x="41" y="15"/>
                  </a:lnTo>
                  <a:lnTo>
                    <a:pt x="48" y="17"/>
                  </a:lnTo>
                  <a:lnTo>
                    <a:pt x="54" y="19"/>
                  </a:lnTo>
                  <a:lnTo>
                    <a:pt x="61" y="21"/>
                  </a:lnTo>
                  <a:lnTo>
                    <a:pt x="68" y="23"/>
                  </a:lnTo>
                  <a:lnTo>
                    <a:pt x="76" y="25"/>
                  </a:lnTo>
                  <a:lnTo>
                    <a:pt x="84" y="27"/>
                  </a:lnTo>
                  <a:lnTo>
                    <a:pt x="93" y="28"/>
                  </a:lnTo>
                  <a:lnTo>
                    <a:pt x="101" y="31"/>
                  </a:lnTo>
                  <a:lnTo>
                    <a:pt x="109" y="32"/>
                  </a:lnTo>
                  <a:lnTo>
                    <a:pt x="118" y="33"/>
                  </a:lnTo>
                  <a:lnTo>
                    <a:pt x="128" y="35"/>
                  </a:lnTo>
                  <a:lnTo>
                    <a:pt x="137" y="36"/>
                  </a:lnTo>
                  <a:lnTo>
                    <a:pt x="147" y="37"/>
                  </a:lnTo>
                  <a:lnTo>
                    <a:pt x="157" y="39"/>
                  </a:lnTo>
                  <a:lnTo>
                    <a:pt x="167" y="41"/>
                  </a:lnTo>
                  <a:lnTo>
                    <a:pt x="177" y="41"/>
                  </a:lnTo>
                  <a:lnTo>
                    <a:pt x="187" y="44"/>
                  </a:lnTo>
                  <a:lnTo>
                    <a:pt x="197" y="44"/>
                  </a:lnTo>
                  <a:lnTo>
                    <a:pt x="208" y="45"/>
                  </a:lnTo>
                  <a:lnTo>
                    <a:pt x="218" y="47"/>
                  </a:lnTo>
                  <a:lnTo>
                    <a:pt x="229" y="48"/>
                  </a:lnTo>
                  <a:lnTo>
                    <a:pt x="239" y="49"/>
                  </a:lnTo>
                  <a:lnTo>
                    <a:pt x="251" y="51"/>
                  </a:lnTo>
                  <a:lnTo>
                    <a:pt x="262" y="51"/>
                  </a:lnTo>
                  <a:lnTo>
                    <a:pt x="273" y="51"/>
                  </a:lnTo>
                  <a:lnTo>
                    <a:pt x="283" y="51"/>
                  </a:lnTo>
                  <a:lnTo>
                    <a:pt x="294" y="52"/>
                  </a:lnTo>
                  <a:lnTo>
                    <a:pt x="305" y="52"/>
                  </a:lnTo>
                  <a:lnTo>
                    <a:pt x="317" y="52"/>
                  </a:lnTo>
                  <a:lnTo>
                    <a:pt x="327" y="52"/>
                  </a:lnTo>
                  <a:lnTo>
                    <a:pt x="339" y="52"/>
                  </a:lnTo>
                  <a:lnTo>
                    <a:pt x="350" y="52"/>
                  </a:lnTo>
                  <a:lnTo>
                    <a:pt x="361" y="51"/>
                  </a:lnTo>
                  <a:lnTo>
                    <a:pt x="371" y="51"/>
                  </a:lnTo>
                  <a:lnTo>
                    <a:pt x="382" y="51"/>
                  </a:lnTo>
                  <a:lnTo>
                    <a:pt x="393" y="49"/>
                  </a:lnTo>
                  <a:lnTo>
                    <a:pt x="403" y="49"/>
                  </a:lnTo>
                  <a:lnTo>
                    <a:pt x="414" y="48"/>
                  </a:lnTo>
                  <a:lnTo>
                    <a:pt x="425" y="47"/>
                  </a:lnTo>
                  <a:lnTo>
                    <a:pt x="435" y="45"/>
                  </a:lnTo>
                  <a:lnTo>
                    <a:pt x="445" y="44"/>
                  </a:lnTo>
                  <a:lnTo>
                    <a:pt x="455" y="41"/>
                  </a:lnTo>
                  <a:lnTo>
                    <a:pt x="465" y="40"/>
                  </a:lnTo>
                  <a:lnTo>
                    <a:pt x="475" y="39"/>
                  </a:lnTo>
                  <a:lnTo>
                    <a:pt x="485" y="36"/>
                  </a:lnTo>
                  <a:lnTo>
                    <a:pt x="493" y="33"/>
                  </a:lnTo>
                  <a:lnTo>
                    <a:pt x="503" y="32"/>
                  </a:lnTo>
                  <a:lnTo>
                    <a:pt x="511" y="28"/>
                  </a:lnTo>
                  <a:lnTo>
                    <a:pt x="520" y="25"/>
                  </a:lnTo>
                  <a:lnTo>
                    <a:pt x="527" y="23"/>
                  </a:lnTo>
                  <a:lnTo>
                    <a:pt x="536" y="20"/>
                  </a:lnTo>
                  <a:lnTo>
                    <a:pt x="543" y="16"/>
                  </a:lnTo>
                  <a:lnTo>
                    <a:pt x="551" y="12"/>
                  </a:lnTo>
                  <a:lnTo>
                    <a:pt x="558" y="8"/>
                  </a:lnTo>
                  <a:lnTo>
                    <a:pt x="565" y="5"/>
                  </a:lnTo>
                  <a:lnTo>
                    <a:pt x="567" y="5"/>
                  </a:lnTo>
                  <a:lnTo>
                    <a:pt x="571" y="8"/>
                  </a:lnTo>
                  <a:lnTo>
                    <a:pt x="572" y="12"/>
                  </a:lnTo>
                  <a:lnTo>
                    <a:pt x="573" y="15"/>
                  </a:lnTo>
                  <a:lnTo>
                    <a:pt x="566" y="19"/>
                  </a:lnTo>
                  <a:lnTo>
                    <a:pt x="560" y="23"/>
                  </a:lnTo>
                  <a:lnTo>
                    <a:pt x="553" y="27"/>
                  </a:lnTo>
                  <a:lnTo>
                    <a:pt x="547" y="32"/>
                  </a:lnTo>
                  <a:lnTo>
                    <a:pt x="539" y="35"/>
                  </a:lnTo>
                  <a:lnTo>
                    <a:pt x="531" y="39"/>
                  </a:lnTo>
                  <a:lnTo>
                    <a:pt x="523" y="41"/>
                  </a:lnTo>
                  <a:lnTo>
                    <a:pt x="516" y="45"/>
                  </a:lnTo>
                  <a:lnTo>
                    <a:pt x="507" y="48"/>
                  </a:lnTo>
                  <a:lnTo>
                    <a:pt x="498" y="51"/>
                  </a:lnTo>
                  <a:lnTo>
                    <a:pt x="490" y="53"/>
                  </a:lnTo>
                  <a:lnTo>
                    <a:pt x="481" y="56"/>
                  </a:lnTo>
                  <a:lnTo>
                    <a:pt x="471" y="57"/>
                  </a:lnTo>
                  <a:lnTo>
                    <a:pt x="461" y="60"/>
                  </a:lnTo>
                  <a:lnTo>
                    <a:pt x="451" y="63"/>
                  </a:lnTo>
                  <a:lnTo>
                    <a:pt x="442" y="64"/>
                  </a:lnTo>
                  <a:lnTo>
                    <a:pt x="431" y="65"/>
                  </a:lnTo>
                  <a:lnTo>
                    <a:pt x="421" y="67"/>
                  </a:lnTo>
                  <a:lnTo>
                    <a:pt x="411" y="68"/>
                  </a:lnTo>
                  <a:lnTo>
                    <a:pt x="401" y="69"/>
                  </a:lnTo>
                  <a:lnTo>
                    <a:pt x="390" y="69"/>
                  </a:lnTo>
                  <a:lnTo>
                    <a:pt x="379" y="71"/>
                  </a:lnTo>
                  <a:lnTo>
                    <a:pt x="368" y="71"/>
                  </a:lnTo>
                  <a:lnTo>
                    <a:pt x="358" y="72"/>
                  </a:lnTo>
                  <a:lnTo>
                    <a:pt x="347" y="72"/>
                  </a:lnTo>
                  <a:lnTo>
                    <a:pt x="336" y="72"/>
                  </a:lnTo>
                  <a:lnTo>
                    <a:pt x="325" y="72"/>
                  </a:lnTo>
                  <a:lnTo>
                    <a:pt x="314" y="72"/>
                  </a:lnTo>
                  <a:lnTo>
                    <a:pt x="303" y="72"/>
                  </a:lnTo>
                  <a:lnTo>
                    <a:pt x="292" y="72"/>
                  </a:lnTo>
                  <a:lnTo>
                    <a:pt x="281" y="72"/>
                  </a:lnTo>
                  <a:lnTo>
                    <a:pt x="271" y="72"/>
                  </a:lnTo>
                  <a:lnTo>
                    <a:pt x="259" y="71"/>
                  </a:lnTo>
                  <a:lnTo>
                    <a:pt x="248" y="69"/>
                  </a:lnTo>
                  <a:lnTo>
                    <a:pt x="237" y="69"/>
                  </a:lnTo>
                  <a:lnTo>
                    <a:pt x="227" y="68"/>
                  </a:lnTo>
                  <a:lnTo>
                    <a:pt x="216" y="67"/>
                  </a:lnTo>
                  <a:lnTo>
                    <a:pt x="205" y="65"/>
                  </a:lnTo>
                  <a:lnTo>
                    <a:pt x="194" y="64"/>
                  </a:lnTo>
                  <a:lnTo>
                    <a:pt x="184" y="64"/>
                  </a:lnTo>
                  <a:lnTo>
                    <a:pt x="174" y="61"/>
                  </a:lnTo>
                  <a:lnTo>
                    <a:pt x="163" y="60"/>
                  </a:lnTo>
                  <a:lnTo>
                    <a:pt x="153" y="59"/>
                  </a:lnTo>
                  <a:lnTo>
                    <a:pt x="144" y="57"/>
                  </a:lnTo>
                  <a:lnTo>
                    <a:pt x="134" y="56"/>
                  </a:lnTo>
                  <a:lnTo>
                    <a:pt x="124" y="55"/>
                  </a:lnTo>
                  <a:lnTo>
                    <a:pt x="115" y="52"/>
                  </a:lnTo>
                  <a:lnTo>
                    <a:pt x="107" y="52"/>
                  </a:lnTo>
                  <a:lnTo>
                    <a:pt x="97" y="49"/>
                  </a:lnTo>
                  <a:lnTo>
                    <a:pt x="89" y="47"/>
                  </a:lnTo>
                  <a:lnTo>
                    <a:pt x="80" y="45"/>
                  </a:lnTo>
                  <a:lnTo>
                    <a:pt x="72" y="44"/>
                  </a:lnTo>
                  <a:lnTo>
                    <a:pt x="64" y="41"/>
                  </a:lnTo>
                  <a:lnTo>
                    <a:pt x="56" y="40"/>
                  </a:lnTo>
                  <a:lnTo>
                    <a:pt x="49" y="37"/>
                  </a:lnTo>
                  <a:lnTo>
                    <a:pt x="43" y="36"/>
                  </a:lnTo>
                  <a:lnTo>
                    <a:pt x="36" y="33"/>
                  </a:lnTo>
                  <a:lnTo>
                    <a:pt x="29" y="32"/>
                  </a:lnTo>
                  <a:lnTo>
                    <a:pt x="23" y="29"/>
                  </a:lnTo>
                  <a:lnTo>
                    <a:pt x="18" y="28"/>
                  </a:lnTo>
                  <a:lnTo>
                    <a:pt x="12" y="25"/>
                  </a:lnTo>
                  <a:lnTo>
                    <a:pt x="8" y="24"/>
                  </a:lnTo>
                  <a:lnTo>
                    <a:pt x="3" y="21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9"/>
                  </a:lnTo>
                  <a:lnTo>
                    <a:pt x="2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86" name="Freeform 46"/>
            <p:cNvSpPr>
              <a:spLocks/>
            </p:cNvSpPr>
            <p:nvPr/>
          </p:nvSpPr>
          <p:spPr bwMode="auto">
            <a:xfrm>
              <a:off x="4185" y="3365"/>
              <a:ext cx="154" cy="16"/>
            </a:xfrm>
            <a:custGeom>
              <a:avLst/>
              <a:gdLst>
                <a:gd name="T0" fmla="*/ 464 w 464"/>
                <a:gd name="T1" fmla="*/ 8 h 62"/>
                <a:gd name="T2" fmla="*/ 458 w 464"/>
                <a:gd name="T3" fmla="*/ 22 h 62"/>
                <a:gd name="T4" fmla="*/ 448 w 464"/>
                <a:gd name="T5" fmla="*/ 31 h 62"/>
                <a:gd name="T6" fmla="*/ 438 w 464"/>
                <a:gd name="T7" fmla="*/ 36 h 62"/>
                <a:gd name="T8" fmla="*/ 427 w 464"/>
                <a:gd name="T9" fmla="*/ 40 h 62"/>
                <a:gd name="T10" fmla="*/ 416 w 464"/>
                <a:gd name="T11" fmla="*/ 46 h 62"/>
                <a:gd name="T12" fmla="*/ 406 w 464"/>
                <a:gd name="T13" fmla="*/ 48 h 62"/>
                <a:gd name="T14" fmla="*/ 395 w 464"/>
                <a:gd name="T15" fmla="*/ 51 h 62"/>
                <a:gd name="T16" fmla="*/ 378 w 464"/>
                <a:gd name="T17" fmla="*/ 52 h 62"/>
                <a:gd name="T18" fmla="*/ 359 w 464"/>
                <a:gd name="T19" fmla="*/ 54 h 62"/>
                <a:gd name="T20" fmla="*/ 341 w 464"/>
                <a:gd name="T21" fmla="*/ 55 h 62"/>
                <a:gd name="T22" fmla="*/ 322 w 464"/>
                <a:gd name="T23" fmla="*/ 56 h 62"/>
                <a:gd name="T24" fmla="*/ 303 w 464"/>
                <a:gd name="T25" fmla="*/ 56 h 62"/>
                <a:gd name="T26" fmla="*/ 285 w 464"/>
                <a:gd name="T27" fmla="*/ 58 h 62"/>
                <a:gd name="T28" fmla="*/ 267 w 464"/>
                <a:gd name="T29" fmla="*/ 59 h 62"/>
                <a:gd name="T30" fmla="*/ 249 w 464"/>
                <a:gd name="T31" fmla="*/ 59 h 62"/>
                <a:gd name="T32" fmla="*/ 231 w 464"/>
                <a:gd name="T33" fmla="*/ 60 h 62"/>
                <a:gd name="T34" fmla="*/ 213 w 464"/>
                <a:gd name="T35" fmla="*/ 60 h 62"/>
                <a:gd name="T36" fmla="*/ 195 w 464"/>
                <a:gd name="T37" fmla="*/ 62 h 62"/>
                <a:gd name="T38" fmla="*/ 176 w 464"/>
                <a:gd name="T39" fmla="*/ 62 h 62"/>
                <a:gd name="T40" fmla="*/ 157 w 464"/>
                <a:gd name="T41" fmla="*/ 62 h 62"/>
                <a:gd name="T42" fmla="*/ 139 w 464"/>
                <a:gd name="T43" fmla="*/ 60 h 62"/>
                <a:gd name="T44" fmla="*/ 122 w 464"/>
                <a:gd name="T45" fmla="*/ 60 h 62"/>
                <a:gd name="T46" fmla="*/ 103 w 464"/>
                <a:gd name="T47" fmla="*/ 60 h 62"/>
                <a:gd name="T48" fmla="*/ 85 w 464"/>
                <a:gd name="T49" fmla="*/ 60 h 62"/>
                <a:gd name="T50" fmla="*/ 67 w 464"/>
                <a:gd name="T51" fmla="*/ 59 h 62"/>
                <a:gd name="T52" fmla="*/ 49 w 464"/>
                <a:gd name="T53" fmla="*/ 59 h 62"/>
                <a:gd name="T54" fmla="*/ 30 w 464"/>
                <a:gd name="T55" fmla="*/ 58 h 62"/>
                <a:gd name="T56" fmla="*/ 12 w 464"/>
                <a:gd name="T57" fmla="*/ 56 h 62"/>
                <a:gd name="T58" fmla="*/ 33 w 464"/>
                <a:gd name="T59" fmla="*/ 42 h 62"/>
                <a:gd name="T60" fmla="*/ 41 w 464"/>
                <a:gd name="T61" fmla="*/ 43 h 62"/>
                <a:gd name="T62" fmla="*/ 53 w 464"/>
                <a:gd name="T63" fmla="*/ 44 h 62"/>
                <a:gd name="T64" fmla="*/ 66 w 464"/>
                <a:gd name="T65" fmla="*/ 44 h 62"/>
                <a:gd name="T66" fmla="*/ 82 w 464"/>
                <a:gd name="T67" fmla="*/ 46 h 62"/>
                <a:gd name="T68" fmla="*/ 100 w 464"/>
                <a:gd name="T69" fmla="*/ 47 h 62"/>
                <a:gd name="T70" fmla="*/ 119 w 464"/>
                <a:gd name="T71" fmla="*/ 47 h 62"/>
                <a:gd name="T72" fmla="*/ 140 w 464"/>
                <a:gd name="T73" fmla="*/ 47 h 62"/>
                <a:gd name="T74" fmla="*/ 162 w 464"/>
                <a:gd name="T75" fmla="*/ 47 h 62"/>
                <a:gd name="T76" fmla="*/ 186 w 464"/>
                <a:gd name="T77" fmla="*/ 47 h 62"/>
                <a:gd name="T78" fmla="*/ 209 w 464"/>
                <a:gd name="T79" fmla="*/ 47 h 62"/>
                <a:gd name="T80" fmla="*/ 234 w 464"/>
                <a:gd name="T81" fmla="*/ 46 h 62"/>
                <a:gd name="T82" fmla="*/ 258 w 464"/>
                <a:gd name="T83" fmla="*/ 44 h 62"/>
                <a:gd name="T84" fmla="*/ 281 w 464"/>
                <a:gd name="T85" fmla="*/ 43 h 62"/>
                <a:gd name="T86" fmla="*/ 305 w 464"/>
                <a:gd name="T87" fmla="*/ 40 h 62"/>
                <a:gd name="T88" fmla="*/ 328 w 464"/>
                <a:gd name="T89" fmla="*/ 39 h 62"/>
                <a:gd name="T90" fmla="*/ 351 w 464"/>
                <a:gd name="T91" fmla="*/ 38 h 62"/>
                <a:gd name="T92" fmla="*/ 371 w 464"/>
                <a:gd name="T93" fmla="*/ 34 h 62"/>
                <a:gd name="T94" fmla="*/ 391 w 464"/>
                <a:gd name="T95" fmla="*/ 31 h 62"/>
                <a:gd name="T96" fmla="*/ 409 w 464"/>
                <a:gd name="T97" fmla="*/ 28 h 62"/>
                <a:gd name="T98" fmla="*/ 426 w 464"/>
                <a:gd name="T99" fmla="*/ 26 h 62"/>
                <a:gd name="T100" fmla="*/ 440 w 464"/>
                <a:gd name="T101" fmla="*/ 22 h 62"/>
                <a:gd name="T102" fmla="*/ 452 w 464"/>
                <a:gd name="T103" fmla="*/ 8 h 62"/>
                <a:gd name="T104" fmla="*/ 458 w 464"/>
                <a:gd name="T105" fmla="*/ 0 h 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4"/>
                <a:gd name="T160" fmla="*/ 0 h 62"/>
                <a:gd name="T161" fmla="*/ 464 w 464"/>
                <a:gd name="T162" fmla="*/ 62 h 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4" h="62">
                  <a:moveTo>
                    <a:pt x="458" y="0"/>
                  </a:moveTo>
                  <a:lnTo>
                    <a:pt x="461" y="4"/>
                  </a:lnTo>
                  <a:lnTo>
                    <a:pt x="464" y="8"/>
                  </a:lnTo>
                  <a:lnTo>
                    <a:pt x="463" y="14"/>
                  </a:lnTo>
                  <a:lnTo>
                    <a:pt x="461" y="19"/>
                  </a:lnTo>
                  <a:lnTo>
                    <a:pt x="458" y="22"/>
                  </a:lnTo>
                  <a:lnTo>
                    <a:pt x="454" y="27"/>
                  </a:lnTo>
                  <a:lnTo>
                    <a:pt x="451" y="28"/>
                  </a:lnTo>
                  <a:lnTo>
                    <a:pt x="448" y="31"/>
                  </a:lnTo>
                  <a:lnTo>
                    <a:pt x="445" y="32"/>
                  </a:lnTo>
                  <a:lnTo>
                    <a:pt x="442" y="35"/>
                  </a:lnTo>
                  <a:lnTo>
                    <a:pt x="438" y="36"/>
                  </a:lnTo>
                  <a:lnTo>
                    <a:pt x="434" y="38"/>
                  </a:lnTo>
                  <a:lnTo>
                    <a:pt x="430" y="39"/>
                  </a:lnTo>
                  <a:lnTo>
                    <a:pt x="427" y="40"/>
                  </a:lnTo>
                  <a:lnTo>
                    <a:pt x="423" y="43"/>
                  </a:lnTo>
                  <a:lnTo>
                    <a:pt x="420" y="44"/>
                  </a:lnTo>
                  <a:lnTo>
                    <a:pt x="416" y="46"/>
                  </a:lnTo>
                  <a:lnTo>
                    <a:pt x="413" y="47"/>
                  </a:lnTo>
                  <a:lnTo>
                    <a:pt x="409" y="47"/>
                  </a:lnTo>
                  <a:lnTo>
                    <a:pt x="406" y="48"/>
                  </a:lnTo>
                  <a:lnTo>
                    <a:pt x="402" y="50"/>
                  </a:lnTo>
                  <a:lnTo>
                    <a:pt x="400" y="50"/>
                  </a:lnTo>
                  <a:lnTo>
                    <a:pt x="395" y="51"/>
                  </a:lnTo>
                  <a:lnTo>
                    <a:pt x="391" y="52"/>
                  </a:lnTo>
                  <a:lnTo>
                    <a:pt x="385" y="52"/>
                  </a:lnTo>
                  <a:lnTo>
                    <a:pt x="378" y="52"/>
                  </a:lnTo>
                  <a:lnTo>
                    <a:pt x="372" y="52"/>
                  </a:lnTo>
                  <a:lnTo>
                    <a:pt x="366" y="54"/>
                  </a:lnTo>
                  <a:lnTo>
                    <a:pt x="359" y="54"/>
                  </a:lnTo>
                  <a:lnTo>
                    <a:pt x="353" y="54"/>
                  </a:lnTo>
                  <a:lnTo>
                    <a:pt x="347" y="54"/>
                  </a:lnTo>
                  <a:lnTo>
                    <a:pt x="341" y="55"/>
                  </a:lnTo>
                  <a:lnTo>
                    <a:pt x="334" y="55"/>
                  </a:lnTo>
                  <a:lnTo>
                    <a:pt x="328" y="55"/>
                  </a:lnTo>
                  <a:lnTo>
                    <a:pt x="322" y="56"/>
                  </a:lnTo>
                  <a:lnTo>
                    <a:pt x="316" y="56"/>
                  </a:lnTo>
                  <a:lnTo>
                    <a:pt x="310" y="56"/>
                  </a:lnTo>
                  <a:lnTo>
                    <a:pt x="303" y="56"/>
                  </a:lnTo>
                  <a:lnTo>
                    <a:pt x="297" y="58"/>
                  </a:lnTo>
                  <a:lnTo>
                    <a:pt x="292" y="58"/>
                  </a:lnTo>
                  <a:lnTo>
                    <a:pt x="285" y="58"/>
                  </a:lnTo>
                  <a:lnTo>
                    <a:pt x="279" y="58"/>
                  </a:lnTo>
                  <a:lnTo>
                    <a:pt x="273" y="58"/>
                  </a:lnTo>
                  <a:lnTo>
                    <a:pt x="267" y="59"/>
                  </a:lnTo>
                  <a:lnTo>
                    <a:pt x="261" y="59"/>
                  </a:lnTo>
                  <a:lnTo>
                    <a:pt x="255" y="59"/>
                  </a:lnTo>
                  <a:lnTo>
                    <a:pt x="249" y="59"/>
                  </a:lnTo>
                  <a:lnTo>
                    <a:pt x="243" y="60"/>
                  </a:lnTo>
                  <a:lnTo>
                    <a:pt x="237" y="60"/>
                  </a:lnTo>
                  <a:lnTo>
                    <a:pt x="231" y="60"/>
                  </a:lnTo>
                  <a:lnTo>
                    <a:pt x="224" y="60"/>
                  </a:lnTo>
                  <a:lnTo>
                    <a:pt x="219" y="60"/>
                  </a:lnTo>
                  <a:lnTo>
                    <a:pt x="213" y="60"/>
                  </a:lnTo>
                  <a:lnTo>
                    <a:pt x="207" y="60"/>
                  </a:lnTo>
                  <a:lnTo>
                    <a:pt x="201" y="60"/>
                  </a:lnTo>
                  <a:lnTo>
                    <a:pt x="195" y="62"/>
                  </a:lnTo>
                  <a:lnTo>
                    <a:pt x="188" y="62"/>
                  </a:lnTo>
                  <a:lnTo>
                    <a:pt x="183" y="62"/>
                  </a:lnTo>
                  <a:lnTo>
                    <a:pt x="176" y="62"/>
                  </a:lnTo>
                  <a:lnTo>
                    <a:pt x="170" y="62"/>
                  </a:lnTo>
                  <a:lnTo>
                    <a:pt x="163" y="62"/>
                  </a:lnTo>
                  <a:lnTo>
                    <a:pt x="157" y="62"/>
                  </a:lnTo>
                  <a:lnTo>
                    <a:pt x="151" y="62"/>
                  </a:lnTo>
                  <a:lnTo>
                    <a:pt x="146" y="62"/>
                  </a:lnTo>
                  <a:lnTo>
                    <a:pt x="139" y="60"/>
                  </a:lnTo>
                  <a:lnTo>
                    <a:pt x="133" y="60"/>
                  </a:lnTo>
                  <a:lnTo>
                    <a:pt x="127" y="60"/>
                  </a:lnTo>
                  <a:lnTo>
                    <a:pt x="122" y="60"/>
                  </a:lnTo>
                  <a:lnTo>
                    <a:pt x="115" y="60"/>
                  </a:lnTo>
                  <a:lnTo>
                    <a:pt x="109" y="60"/>
                  </a:lnTo>
                  <a:lnTo>
                    <a:pt x="103" y="60"/>
                  </a:lnTo>
                  <a:lnTo>
                    <a:pt x="98" y="60"/>
                  </a:lnTo>
                  <a:lnTo>
                    <a:pt x="91" y="60"/>
                  </a:lnTo>
                  <a:lnTo>
                    <a:pt x="85" y="60"/>
                  </a:lnTo>
                  <a:lnTo>
                    <a:pt x="79" y="59"/>
                  </a:lnTo>
                  <a:lnTo>
                    <a:pt x="73" y="59"/>
                  </a:lnTo>
                  <a:lnTo>
                    <a:pt x="67" y="59"/>
                  </a:lnTo>
                  <a:lnTo>
                    <a:pt x="61" y="59"/>
                  </a:lnTo>
                  <a:lnTo>
                    <a:pt x="54" y="59"/>
                  </a:lnTo>
                  <a:lnTo>
                    <a:pt x="49" y="59"/>
                  </a:lnTo>
                  <a:lnTo>
                    <a:pt x="42" y="58"/>
                  </a:lnTo>
                  <a:lnTo>
                    <a:pt x="36" y="58"/>
                  </a:lnTo>
                  <a:lnTo>
                    <a:pt x="30" y="58"/>
                  </a:lnTo>
                  <a:lnTo>
                    <a:pt x="24" y="58"/>
                  </a:lnTo>
                  <a:lnTo>
                    <a:pt x="18" y="56"/>
                  </a:lnTo>
                  <a:lnTo>
                    <a:pt x="12" y="56"/>
                  </a:lnTo>
                  <a:lnTo>
                    <a:pt x="5" y="56"/>
                  </a:lnTo>
                  <a:lnTo>
                    <a:pt x="0" y="56"/>
                  </a:lnTo>
                  <a:lnTo>
                    <a:pt x="33" y="42"/>
                  </a:lnTo>
                  <a:lnTo>
                    <a:pt x="35" y="42"/>
                  </a:lnTo>
                  <a:lnTo>
                    <a:pt x="38" y="43"/>
                  </a:lnTo>
                  <a:lnTo>
                    <a:pt x="41" y="43"/>
                  </a:lnTo>
                  <a:lnTo>
                    <a:pt x="45" y="43"/>
                  </a:lnTo>
                  <a:lnTo>
                    <a:pt x="48" y="43"/>
                  </a:lnTo>
                  <a:lnTo>
                    <a:pt x="53" y="44"/>
                  </a:lnTo>
                  <a:lnTo>
                    <a:pt x="57" y="44"/>
                  </a:lnTo>
                  <a:lnTo>
                    <a:pt x="62" y="44"/>
                  </a:lnTo>
                  <a:lnTo>
                    <a:pt x="66" y="44"/>
                  </a:lnTo>
                  <a:lnTo>
                    <a:pt x="71" y="46"/>
                  </a:lnTo>
                  <a:lnTo>
                    <a:pt x="77" y="46"/>
                  </a:lnTo>
                  <a:lnTo>
                    <a:pt x="82" y="46"/>
                  </a:lnTo>
                  <a:lnTo>
                    <a:pt x="88" y="46"/>
                  </a:lnTo>
                  <a:lnTo>
                    <a:pt x="94" y="47"/>
                  </a:lnTo>
                  <a:lnTo>
                    <a:pt x="100" y="47"/>
                  </a:lnTo>
                  <a:lnTo>
                    <a:pt x="107" y="47"/>
                  </a:lnTo>
                  <a:lnTo>
                    <a:pt x="113" y="47"/>
                  </a:lnTo>
                  <a:lnTo>
                    <a:pt x="119" y="47"/>
                  </a:lnTo>
                  <a:lnTo>
                    <a:pt x="126" y="47"/>
                  </a:lnTo>
                  <a:lnTo>
                    <a:pt x="133" y="47"/>
                  </a:lnTo>
                  <a:lnTo>
                    <a:pt x="140" y="47"/>
                  </a:lnTo>
                  <a:lnTo>
                    <a:pt x="147" y="47"/>
                  </a:lnTo>
                  <a:lnTo>
                    <a:pt x="154" y="47"/>
                  </a:lnTo>
                  <a:lnTo>
                    <a:pt x="162" y="47"/>
                  </a:lnTo>
                  <a:lnTo>
                    <a:pt x="170" y="47"/>
                  </a:lnTo>
                  <a:lnTo>
                    <a:pt x="178" y="47"/>
                  </a:lnTo>
                  <a:lnTo>
                    <a:pt x="186" y="47"/>
                  </a:lnTo>
                  <a:lnTo>
                    <a:pt x="194" y="47"/>
                  </a:lnTo>
                  <a:lnTo>
                    <a:pt x="202" y="47"/>
                  </a:lnTo>
                  <a:lnTo>
                    <a:pt x="209" y="47"/>
                  </a:lnTo>
                  <a:lnTo>
                    <a:pt x="218" y="47"/>
                  </a:lnTo>
                  <a:lnTo>
                    <a:pt x="226" y="47"/>
                  </a:lnTo>
                  <a:lnTo>
                    <a:pt x="234" y="46"/>
                  </a:lnTo>
                  <a:lnTo>
                    <a:pt x="242" y="46"/>
                  </a:lnTo>
                  <a:lnTo>
                    <a:pt x="249" y="44"/>
                  </a:lnTo>
                  <a:lnTo>
                    <a:pt x="258" y="44"/>
                  </a:lnTo>
                  <a:lnTo>
                    <a:pt x="266" y="44"/>
                  </a:lnTo>
                  <a:lnTo>
                    <a:pt x="273" y="43"/>
                  </a:lnTo>
                  <a:lnTo>
                    <a:pt x="281" y="43"/>
                  </a:lnTo>
                  <a:lnTo>
                    <a:pt x="289" y="43"/>
                  </a:lnTo>
                  <a:lnTo>
                    <a:pt x="297" y="42"/>
                  </a:lnTo>
                  <a:lnTo>
                    <a:pt x="305" y="40"/>
                  </a:lnTo>
                  <a:lnTo>
                    <a:pt x="312" y="40"/>
                  </a:lnTo>
                  <a:lnTo>
                    <a:pt x="321" y="39"/>
                  </a:lnTo>
                  <a:lnTo>
                    <a:pt x="328" y="39"/>
                  </a:lnTo>
                  <a:lnTo>
                    <a:pt x="336" y="38"/>
                  </a:lnTo>
                  <a:lnTo>
                    <a:pt x="343" y="38"/>
                  </a:lnTo>
                  <a:lnTo>
                    <a:pt x="351" y="38"/>
                  </a:lnTo>
                  <a:lnTo>
                    <a:pt x="357" y="35"/>
                  </a:lnTo>
                  <a:lnTo>
                    <a:pt x="364" y="35"/>
                  </a:lnTo>
                  <a:lnTo>
                    <a:pt x="371" y="34"/>
                  </a:lnTo>
                  <a:lnTo>
                    <a:pt x="378" y="34"/>
                  </a:lnTo>
                  <a:lnTo>
                    <a:pt x="384" y="32"/>
                  </a:lnTo>
                  <a:lnTo>
                    <a:pt x="391" y="31"/>
                  </a:lnTo>
                  <a:lnTo>
                    <a:pt x="397" y="31"/>
                  </a:lnTo>
                  <a:lnTo>
                    <a:pt x="404" y="30"/>
                  </a:lnTo>
                  <a:lnTo>
                    <a:pt x="409" y="28"/>
                  </a:lnTo>
                  <a:lnTo>
                    <a:pt x="415" y="27"/>
                  </a:lnTo>
                  <a:lnTo>
                    <a:pt x="420" y="26"/>
                  </a:lnTo>
                  <a:lnTo>
                    <a:pt x="426" y="26"/>
                  </a:lnTo>
                  <a:lnTo>
                    <a:pt x="430" y="24"/>
                  </a:lnTo>
                  <a:lnTo>
                    <a:pt x="435" y="23"/>
                  </a:lnTo>
                  <a:lnTo>
                    <a:pt x="440" y="22"/>
                  </a:lnTo>
                  <a:lnTo>
                    <a:pt x="445" y="20"/>
                  </a:lnTo>
                  <a:lnTo>
                    <a:pt x="447" y="15"/>
                  </a:lnTo>
                  <a:lnTo>
                    <a:pt x="452" y="8"/>
                  </a:lnTo>
                  <a:lnTo>
                    <a:pt x="455" y="3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87" name="Freeform 47"/>
            <p:cNvSpPr>
              <a:spLocks/>
            </p:cNvSpPr>
            <p:nvPr/>
          </p:nvSpPr>
          <p:spPr bwMode="auto">
            <a:xfrm>
              <a:off x="4099" y="3346"/>
              <a:ext cx="4" cy="24"/>
            </a:xfrm>
            <a:custGeom>
              <a:avLst/>
              <a:gdLst>
                <a:gd name="T0" fmla="*/ 12 w 12"/>
                <a:gd name="T1" fmla="*/ 0 h 96"/>
                <a:gd name="T2" fmla="*/ 12 w 12"/>
                <a:gd name="T3" fmla="*/ 93 h 96"/>
                <a:gd name="T4" fmla="*/ 1 w 12"/>
                <a:gd name="T5" fmla="*/ 96 h 96"/>
                <a:gd name="T6" fmla="*/ 0 w 12"/>
                <a:gd name="T7" fmla="*/ 91 h 96"/>
                <a:gd name="T8" fmla="*/ 0 w 12"/>
                <a:gd name="T9" fmla="*/ 87 h 96"/>
                <a:gd name="T10" fmla="*/ 0 w 12"/>
                <a:gd name="T11" fmla="*/ 81 h 96"/>
                <a:gd name="T12" fmla="*/ 0 w 12"/>
                <a:gd name="T13" fmla="*/ 76 h 96"/>
                <a:gd name="T14" fmla="*/ 0 w 12"/>
                <a:gd name="T15" fmla="*/ 69 h 96"/>
                <a:gd name="T16" fmla="*/ 1 w 12"/>
                <a:gd name="T17" fmla="*/ 64 h 96"/>
                <a:gd name="T18" fmla="*/ 1 w 12"/>
                <a:gd name="T19" fmla="*/ 57 h 96"/>
                <a:gd name="T20" fmla="*/ 2 w 12"/>
                <a:gd name="T21" fmla="*/ 51 h 96"/>
                <a:gd name="T22" fmla="*/ 2 w 12"/>
                <a:gd name="T23" fmla="*/ 43 h 96"/>
                <a:gd name="T24" fmla="*/ 2 w 12"/>
                <a:gd name="T25" fmla="*/ 36 h 96"/>
                <a:gd name="T26" fmla="*/ 2 w 12"/>
                <a:gd name="T27" fmla="*/ 29 h 96"/>
                <a:gd name="T28" fmla="*/ 3 w 12"/>
                <a:gd name="T29" fmla="*/ 24 h 96"/>
                <a:gd name="T30" fmla="*/ 3 w 12"/>
                <a:gd name="T31" fmla="*/ 17 h 96"/>
                <a:gd name="T32" fmla="*/ 3 w 12"/>
                <a:gd name="T33" fmla="*/ 12 h 96"/>
                <a:gd name="T34" fmla="*/ 3 w 12"/>
                <a:gd name="T35" fmla="*/ 8 h 96"/>
                <a:gd name="T36" fmla="*/ 3 w 12"/>
                <a:gd name="T37" fmla="*/ 5 h 96"/>
                <a:gd name="T38" fmla="*/ 2 w 12"/>
                <a:gd name="T39" fmla="*/ 1 h 96"/>
                <a:gd name="T40" fmla="*/ 4 w 12"/>
                <a:gd name="T41" fmla="*/ 1 h 96"/>
                <a:gd name="T42" fmla="*/ 8 w 12"/>
                <a:gd name="T43" fmla="*/ 3 h 96"/>
                <a:gd name="T44" fmla="*/ 12 w 12"/>
                <a:gd name="T45" fmla="*/ 0 h 96"/>
                <a:gd name="T46" fmla="*/ 12 w 12"/>
                <a:gd name="T47" fmla="*/ 0 h 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"/>
                <a:gd name="T73" fmla="*/ 0 h 96"/>
                <a:gd name="T74" fmla="*/ 12 w 12"/>
                <a:gd name="T75" fmla="*/ 96 h 9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" h="96">
                  <a:moveTo>
                    <a:pt x="12" y="0"/>
                  </a:moveTo>
                  <a:lnTo>
                    <a:pt x="12" y="93"/>
                  </a:lnTo>
                  <a:lnTo>
                    <a:pt x="1" y="96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0" y="81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1" y="64"/>
                  </a:lnTo>
                  <a:lnTo>
                    <a:pt x="1" y="57"/>
                  </a:lnTo>
                  <a:lnTo>
                    <a:pt x="2" y="51"/>
                  </a:lnTo>
                  <a:lnTo>
                    <a:pt x="2" y="43"/>
                  </a:lnTo>
                  <a:lnTo>
                    <a:pt x="2" y="36"/>
                  </a:lnTo>
                  <a:lnTo>
                    <a:pt x="2" y="29"/>
                  </a:lnTo>
                  <a:lnTo>
                    <a:pt x="3" y="24"/>
                  </a:lnTo>
                  <a:lnTo>
                    <a:pt x="3" y="17"/>
                  </a:lnTo>
                  <a:lnTo>
                    <a:pt x="3" y="12"/>
                  </a:lnTo>
                  <a:lnTo>
                    <a:pt x="3" y="8"/>
                  </a:lnTo>
                  <a:lnTo>
                    <a:pt x="3" y="5"/>
                  </a:lnTo>
                  <a:lnTo>
                    <a:pt x="2" y="1"/>
                  </a:lnTo>
                  <a:lnTo>
                    <a:pt x="4" y="1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88" name="Freeform 48"/>
            <p:cNvSpPr>
              <a:spLocks/>
            </p:cNvSpPr>
            <p:nvPr/>
          </p:nvSpPr>
          <p:spPr bwMode="auto">
            <a:xfrm>
              <a:off x="4107" y="3348"/>
              <a:ext cx="5" cy="23"/>
            </a:xfrm>
            <a:custGeom>
              <a:avLst/>
              <a:gdLst>
                <a:gd name="T0" fmla="*/ 12 w 13"/>
                <a:gd name="T1" fmla="*/ 0 h 94"/>
                <a:gd name="T2" fmla="*/ 13 w 13"/>
                <a:gd name="T3" fmla="*/ 92 h 94"/>
                <a:gd name="T4" fmla="*/ 0 w 13"/>
                <a:gd name="T5" fmla="*/ 94 h 94"/>
                <a:gd name="T6" fmla="*/ 0 w 13"/>
                <a:gd name="T7" fmla="*/ 90 h 94"/>
                <a:gd name="T8" fmla="*/ 0 w 13"/>
                <a:gd name="T9" fmla="*/ 85 h 94"/>
                <a:gd name="T10" fmla="*/ 0 w 13"/>
                <a:gd name="T11" fmla="*/ 81 h 94"/>
                <a:gd name="T12" fmla="*/ 1 w 13"/>
                <a:gd name="T13" fmla="*/ 76 h 94"/>
                <a:gd name="T14" fmla="*/ 1 w 13"/>
                <a:gd name="T15" fmla="*/ 69 h 94"/>
                <a:gd name="T16" fmla="*/ 1 w 13"/>
                <a:gd name="T17" fmla="*/ 62 h 94"/>
                <a:gd name="T18" fmla="*/ 2 w 13"/>
                <a:gd name="T19" fmla="*/ 56 h 94"/>
                <a:gd name="T20" fmla="*/ 2 w 13"/>
                <a:gd name="T21" fmla="*/ 49 h 94"/>
                <a:gd name="T22" fmla="*/ 2 w 13"/>
                <a:gd name="T23" fmla="*/ 41 h 94"/>
                <a:gd name="T24" fmla="*/ 3 w 13"/>
                <a:gd name="T25" fmla="*/ 34 h 94"/>
                <a:gd name="T26" fmla="*/ 3 w 13"/>
                <a:gd name="T27" fmla="*/ 28 h 94"/>
                <a:gd name="T28" fmla="*/ 3 w 13"/>
                <a:gd name="T29" fmla="*/ 22 h 94"/>
                <a:gd name="T30" fmla="*/ 3 w 13"/>
                <a:gd name="T31" fmla="*/ 16 h 94"/>
                <a:gd name="T32" fmla="*/ 3 w 13"/>
                <a:gd name="T33" fmla="*/ 10 h 94"/>
                <a:gd name="T34" fmla="*/ 3 w 13"/>
                <a:gd name="T35" fmla="*/ 6 h 94"/>
                <a:gd name="T36" fmla="*/ 4 w 13"/>
                <a:gd name="T37" fmla="*/ 4 h 94"/>
                <a:gd name="T38" fmla="*/ 3 w 13"/>
                <a:gd name="T39" fmla="*/ 0 h 94"/>
                <a:gd name="T40" fmla="*/ 5 w 13"/>
                <a:gd name="T41" fmla="*/ 0 h 94"/>
                <a:gd name="T42" fmla="*/ 8 w 13"/>
                <a:gd name="T43" fmla="*/ 1 h 94"/>
                <a:gd name="T44" fmla="*/ 12 w 13"/>
                <a:gd name="T45" fmla="*/ 0 h 94"/>
                <a:gd name="T46" fmla="*/ 12 w 13"/>
                <a:gd name="T47" fmla="*/ 0 h 9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"/>
                <a:gd name="T73" fmla="*/ 0 h 94"/>
                <a:gd name="T74" fmla="*/ 13 w 13"/>
                <a:gd name="T75" fmla="*/ 94 h 9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" h="94">
                  <a:moveTo>
                    <a:pt x="12" y="0"/>
                  </a:moveTo>
                  <a:lnTo>
                    <a:pt x="13" y="92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0" y="85"/>
                  </a:lnTo>
                  <a:lnTo>
                    <a:pt x="0" y="81"/>
                  </a:lnTo>
                  <a:lnTo>
                    <a:pt x="1" y="76"/>
                  </a:lnTo>
                  <a:lnTo>
                    <a:pt x="1" y="69"/>
                  </a:lnTo>
                  <a:lnTo>
                    <a:pt x="1" y="62"/>
                  </a:lnTo>
                  <a:lnTo>
                    <a:pt x="2" y="56"/>
                  </a:lnTo>
                  <a:lnTo>
                    <a:pt x="2" y="49"/>
                  </a:lnTo>
                  <a:lnTo>
                    <a:pt x="2" y="41"/>
                  </a:lnTo>
                  <a:lnTo>
                    <a:pt x="3" y="34"/>
                  </a:lnTo>
                  <a:lnTo>
                    <a:pt x="3" y="28"/>
                  </a:lnTo>
                  <a:lnTo>
                    <a:pt x="3" y="22"/>
                  </a:lnTo>
                  <a:lnTo>
                    <a:pt x="3" y="16"/>
                  </a:lnTo>
                  <a:lnTo>
                    <a:pt x="3" y="10"/>
                  </a:lnTo>
                  <a:lnTo>
                    <a:pt x="3" y="6"/>
                  </a:lnTo>
                  <a:lnTo>
                    <a:pt x="4" y="4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89" name="Freeform 49"/>
            <p:cNvSpPr>
              <a:spLocks/>
            </p:cNvSpPr>
            <p:nvPr/>
          </p:nvSpPr>
          <p:spPr bwMode="auto">
            <a:xfrm>
              <a:off x="4116" y="3349"/>
              <a:ext cx="4" cy="23"/>
            </a:xfrm>
            <a:custGeom>
              <a:avLst/>
              <a:gdLst>
                <a:gd name="T0" fmla="*/ 12 w 13"/>
                <a:gd name="T1" fmla="*/ 0 h 93"/>
                <a:gd name="T2" fmla="*/ 13 w 13"/>
                <a:gd name="T3" fmla="*/ 92 h 93"/>
                <a:gd name="T4" fmla="*/ 0 w 13"/>
                <a:gd name="T5" fmla="*/ 93 h 93"/>
                <a:gd name="T6" fmla="*/ 0 w 13"/>
                <a:gd name="T7" fmla="*/ 89 h 93"/>
                <a:gd name="T8" fmla="*/ 0 w 13"/>
                <a:gd name="T9" fmla="*/ 85 h 93"/>
                <a:gd name="T10" fmla="*/ 0 w 13"/>
                <a:gd name="T11" fmla="*/ 80 h 93"/>
                <a:gd name="T12" fmla="*/ 0 w 13"/>
                <a:gd name="T13" fmla="*/ 75 h 93"/>
                <a:gd name="T14" fmla="*/ 0 w 13"/>
                <a:gd name="T15" fmla="*/ 68 h 93"/>
                <a:gd name="T16" fmla="*/ 1 w 13"/>
                <a:gd name="T17" fmla="*/ 63 h 93"/>
                <a:gd name="T18" fmla="*/ 1 w 13"/>
                <a:gd name="T19" fmla="*/ 56 h 93"/>
                <a:gd name="T20" fmla="*/ 2 w 13"/>
                <a:gd name="T21" fmla="*/ 49 h 93"/>
                <a:gd name="T22" fmla="*/ 2 w 13"/>
                <a:gd name="T23" fmla="*/ 41 h 93"/>
                <a:gd name="T24" fmla="*/ 2 w 13"/>
                <a:gd name="T25" fmla="*/ 35 h 93"/>
                <a:gd name="T26" fmla="*/ 2 w 13"/>
                <a:gd name="T27" fmla="*/ 28 h 93"/>
                <a:gd name="T28" fmla="*/ 3 w 13"/>
                <a:gd name="T29" fmla="*/ 23 h 93"/>
                <a:gd name="T30" fmla="*/ 2 w 13"/>
                <a:gd name="T31" fmla="*/ 16 h 93"/>
                <a:gd name="T32" fmla="*/ 2 w 13"/>
                <a:gd name="T33" fmla="*/ 11 h 93"/>
                <a:gd name="T34" fmla="*/ 2 w 13"/>
                <a:gd name="T35" fmla="*/ 7 h 93"/>
                <a:gd name="T36" fmla="*/ 2 w 13"/>
                <a:gd name="T37" fmla="*/ 4 h 93"/>
                <a:gd name="T38" fmla="*/ 2 w 13"/>
                <a:gd name="T39" fmla="*/ 0 h 93"/>
                <a:gd name="T40" fmla="*/ 5 w 13"/>
                <a:gd name="T41" fmla="*/ 0 h 93"/>
                <a:gd name="T42" fmla="*/ 8 w 13"/>
                <a:gd name="T43" fmla="*/ 1 h 93"/>
                <a:gd name="T44" fmla="*/ 12 w 13"/>
                <a:gd name="T45" fmla="*/ 0 h 93"/>
                <a:gd name="T46" fmla="*/ 12 w 13"/>
                <a:gd name="T47" fmla="*/ 0 h 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"/>
                <a:gd name="T73" fmla="*/ 0 h 93"/>
                <a:gd name="T74" fmla="*/ 13 w 13"/>
                <a:gd name="T75" fmla="*/ 93 h 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" h="93">
                  <a:moveTo>
                    <a:pt x="12" y="0"/>
                  </a:moveTo>
                  <a:lnTo>
                    <a:pt x="13" y="92"/>
                  </a:lnTo>
                  <a:lnTo>
                    <a:pt x="0" y="93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1" y="63"/>
                  </a:lnTo>
                  <a:lnTo>
                    <a:pt x="1" y="56"/>
                  </a:lnTo>
                  <a:lnTo>
                    <a:pt x="2" y="49"/>
                  </a:lnTo>
                  <a:lnTo>
                    <a:pt x="2" y="41"/>
                  </a:lnTo>
                  <a:lnTo>
                    <a:pt x="2" y="35"/>
                  </a:lnTo>
                  <a:lnTo>
                    <a:pt x="2" y="28"/>
                  </a:lnTo>
                  <a:lnTo>
                    <a:pt x="3" y="23"/>
                  </a:lnTo>
                  <a:lnTo>
                    <a:pt x="2" y="16"/>
                  </a:lnTo>
                  <a:lnTo>
                    <a:pt x="2" y="11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90" name="Freeform 50"/>
            <p:cNvSpPr>
              <a:spLocks/>
            </p:cNvSpPr>
            <p:nvPr/>
          </p:nvSpPr>
          <p:spPr bwMode="auto">
            <a:xfrm>
              <a:off x="4124" y="3350"/>
              <a:ext cx="5" cy="24"/>
            </a:xfrm>
            <a:custGeom>
              <a:avLst/>
              <a:gdLst>
                <a:gd name="T0" fmla="*/ 13 w 14"/>
                <a:gd name="T1" fmla="*/ 0 h 95"/>
                <a:gd name="T2" fmla="*/ 14 w 14"/>
                <a:gd name="T3" fmla="*/ 92 h 95"/>
                <a:gd name="T4" fmla="*/ 1 w 14"/>
                <a:gd name="T5" fmla="*/ 95 h 95"/>
                <a:gd name="T6" fmla="*/ 0 w 14"/>
                <a:gd name="T7" fmla="*/ 91 h 95"/>
                <a:gd name="T8" fmla="*/ 0 w 14"/>
                <a:gd name="T9" fmla="*/ 86 h 95"/>
                <a:gd name="T10" fmla="*/ 0 w 14"/>
                <a:gd name="T11" fmla="*/ 80 h 95"/>
                <a:gd name="T12" fmla="*/ 1 w 14"/>
                <a:gd name="T13" fmla="*/ 75 h 95"/>
                <a:gd name="T14" fmla="*/ 1 w 14"/>
                <a:gd name="T15" fmla="*/ 68 h 95"/>
                <a:gd name="T16" fmla="*/ 1 w 14"/>
                <a:gd name="T17" fmla="*/ 62 h 95"/>
                <a:gd name="T18" fmla="*/ 2 w 14"/>
                <a:gd name="T19" fmla="*/ 55 h 95"/>
                <a:gd name="T20" fmla="*/ 2 w 14"/>
                <a:gd name="T21" fmla="*/ 48 h 95"/>
                <a:gd name="T22" fmla="*/ 2 w 14"/>
                <a:gd name="T23" fmla="*/ 42 h 95"/>
                <a:gd name="T24" fmla="*/ 3 w 14"/>
                <a:gd name="T25" fmla="*/ 35 h 95"/>
                <a:gd name="T26" fmla="*/ 3 w 14"/>
                <a:gd name="T27" fmla="*/ 28 h 95"/>
                <a:gd name="T28" fmla="*/ 4 w 14"/>
                <a:gd name="T29" fmla="*/ 22 h 95"/>
                <a:gd name="T30" fmla="*/ 4 w 14"/>
                <a:gd name="T31" fmla="*/ 15 h 95"/>
                <a:gd name="T32" fmla="*/ 4 w 14"/>
                <a:gd name="T33" fmla="*/ 11 h 95"/>
                <a:gd name="T34" fmla="*/ 4 w 14"/>
                <a:gd name="T35" fmla="*/ 7 h 95"/>
                <a:gd name="T36" fmla="*/ 4 w 14"/>
                <a:gd name="T37" fmla="*/ 4 h 95"/>
                <a:gd name="T38" fmla="*/ 3 w 14"/>
                <a:gd name="T39" fmla="*/ 0 h 95"/>
                <a:gd name="T40" fmla="*/ 5 w 14"/>
                <a:gd name="T41" fmla="*/ 0 h 95"/>
                <a:gd name="T42" fmla="*/ 9 w 14"/>
                <a:gd name="T43" fmla="*/ 2 h 95"/>
                <a:gd name="T44" fmla="*/ 13 w 14"/>
                <a:gd name="T45" fmla="*/ 0 h 95"/>
                <a:gd name="T46" fmla="*/ 13 w 14"/>
                <a:gd name="T47" fmla="*/ 0 h 9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"/>
                <a:gd name="T73" fmla="*/ 0 h 95"/>
                <a:gd name="T74" fmla="*/ 14 w 14"/>
                <a:gd name="T75" fmla="*/ 95 h 9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" h="95">
                  <a:moveTo>
                    <a:pt x="13" y="0"/>
                  </a:moveTo>
                  <a:lnTo>
                    <a:pt x="14" y="92"/>
                  </a:lnTo>
                  <a:lnTo>
                    <a:pt x="1" y="95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2" y="55"/>
                  </a:lnTo>
                  <a:lnTo>
                    <a:pt x="2" y="48"/>
                  </a:lnTo>
                  <a:lnTo>
                    <a:pt x="2" y="42"/>
                  </a:lnTo>
                  <a:lnTo>
                    <a:pt x="3" y="35"/>
                  </a:lnTo>
                  <a:lnTo>
                    <a:pt x="3" y="28"/>
                  </a:lnTo>
                  <a:lnTo>
                    <a:pt x="4" y="22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4"/>
                  </a:lnTo>
                  <a:lnTo>
                    <a:pt x="3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91" name="Freeform 51"/>
            <p:cNvSpPr>
              <a:spLocks/>
            </p:cNvSpPr>
            <p:nvPr/>
          </p:nvSpPr>
          <p:spPr bwMode="auto">
            <a:xfrm>
              <a:off x="4133" y="3352"/>
              <a:ext cx="4" cy="23"/>
            </a:xfrm>
            <a:custGeom>
              <a:avLst/>
              <a:gdLst>
                <a:gd name="T0" fmla="*/ 13 w 13"/>
                <a:gd name="T1" fmla="*/ 0 h 94"/>
                <a:gd name="T2" fmla="*/ 13 w 13"/>
                <a:gd name="T3" fmla="*/ 92 h 94"/>
                <a:gd name="T4" fmla="*/ 0 w 13"/>
                <a:gd name="T5" fmla="*/ 94 h 94"/>
                <a:gd name="T6" fmla="*/ 0 w 13"/>
                <a:gd name="T7" fmla="*/ 89 h 94"/>
                <a:gd name="T8" fmla="*/ 0 w 13"/>
                <a:gd name="T9" fmla="*/ 85 h 94"/>
                <a:gd name="T10" fmla="*/ 0 w 13"/>
                <a:gd name="T11" fmla="*/ 80 h 94"/>
                <a:gd name="T12" fmla="*/ 0 w 13"/>
                <a:gd name="T13" fmla="*/ 74 h 94"/>
                <a:gd name="T14" fmla="*/ 0 w 13"/>
                <a:gd name="T15" fmla="*/ 68 h 94"/>
                <a:gd name="T16" fmla="*/ 1 w 13"/>
                <a:gd name="T17" fmla="*/ 61 h 94"/>
                <a:gd name="T18" fmla="*/ 1 w 13"/>
                <a:gd name="T19" fmla="*/ 54 h 94"/>
                <a:gd name="T20" fmla="*/ 3 w 13"/>
                <a:gd name="T21" fmla="*/ 48 h 94"/>
                <a:gd name="T22" fmla="*/ 3 w 13"/>
                <a:gd name="T23" fmla="*/ 41 h 94"/>
                <a:gd name="T24" fmla="*/ 3 w 13"/>
                <a:gd name="T25" fmla="*/ 34 h 94"/>
                <a:gd name="T26" fmla="*/ 3 w 13"/>
                <a:gd name="T27" fmla="*/ 28 h 94"/>
                <a:gd name="T28" fmla="*/ 4 w 13"/>
                <a:gd name="T29" fmla="*/ 21 h 94"/>
                <a:gd name="T30" fmla="*/ 3 w 13"/>
                <a:gd name="T31" fmla="*/ 14 h 94"/>
                <a:gd name="T32" fmla="*/ 3 w 13"/>
                <a:gd name="T33" fmla="*/ 10 h 94"/>
                <a:gd name="T34" fmla="*/ 3 w 13"/>
                <a:gd name="T35" fmla="*/ 6 h 94"/>
                <a:gd name="T36" fmla="*/ 3 w 13"/>
                <a:gd name="T37" fmla="*/ 2 h 94"/>
                <a:gd name="T38" fmla="*/ 3 w 13"/>
                <a:gd name="T39" fmla="*/ 0 h 94"/>
                <a:gd name="T40" fmla="*/ 5 w 13"/>
                <a:gd name="T41" fmla="*/ 0 h 94"/>
                <a:gd name="T42" fmla="*/ 8 w 13"/>
                <a:gd name="T43" fmla="*/ 1 h 94"/>
                <a:gd name="T44" fmla="*/ 13 w 13"/>
                <a:gd name="T45" fmla="*/ 0 h 94"/>
                <a:gd name="T46" fmla="*/ 13 w 13"/>
                <a:gd name="T47" fmla="*/ 0 h 9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"/>
                <a:gd name="T73" fmla="*/ 0 h 94"/>
                <a:gd name="T74" fmla="*/ 13 w 13"/>
                <a:gd name="T75" fmla="*/ 94 h 9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" h="94">
                  <a:moveTo>
                    <a:pt x="13" y="0"/>
                  </a:moveTo>
                  <a:lnTo>
                    <a:pt x="13" y="92"/>
                  </a:lnTo>
                  <a:lnTo>
                    <a:pt x="0" y="94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1" y="54"/>
                  </a:lnTo>
                  <a:lnTo>
                    <a:pt x="3" y="48"/>
                  </a:lnTo>
                  <a:lnTo>
                    <a:pt x="3" y="41"/>
                  </a:lnTo>
                  <a:lnTo>
                    <a:pt x="3" y="34"/>
                  </a:lnTo>
                  <a:lnTo>
                    <a:pt x="3" y="28"/>
                  </a:lnTo>
                  <a:lnTo>
                    <a:pt x="4" y="21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3" y="6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92" name="Freeform 52"/>
            <p:cNvSpPr>
              <a:spLocks/>
            </p:cNvSpPr>
            <p:nvPr/>
          </p:nvSpPr>
          <p:spPr bwMode="auto">
            <a:xfrm>
              <a:off x="4141" y="3353"/>
              <a:ext cx="5" cy="24"/>
            </a:xfrm>
            <a:custGeom>
              <a:avLst/>
              <a:gdLst>
                <a:gd name="T0" fmla="*/ 13 w 14"/>
                <a:gd name="T1" fmla="*/ 0 h 95"/>
                <a:gd name="T2" fmla="*/ 14 w 14"/>
                <a:gd name="T3" fmla="*/ 92 h 95"/>
                <a:gd name="T4" fmla="*/ 0 w 14"/>
                <a:gd name="T5" fmla="*/ 95 h 95"/>
                <a:gd name="T6" fmla="*/ 0 w 14"/>
                <a:gd name="T7" fmla="*/ 89 h 95"/>
                <a:gd name="T8" fmla="*/ 0 w 14"/>
                <a:gd name="T9" fmla="*/ 85 h 95"/>
                <a:gd name="T10" fmla="*/ 0 w 14"/>
                <a:gd name="T11" fmla="*/ 80 h 95"/>
                <a:gd name="T12" fmla="*/ 1 w 14"/>
                <a:gd name="T13" fmla="*/ 75 h 95"/>
                <a:gd name="T14" fmla="*/ 1 w 14"/>
                <a:gd name="T15" fmla="*/ 68 h 95"/>
                <a:gd name="T16" fmla="*/ 1 w 14"/>
                <a:gd name="T17" fmla="*/ 61 h 95"/>
                <a:gd name="T18" fmla="*/ 2 w 14"/>
                <a:gd name="T19" fmla="*/ 55 h 95"/>
                <a:gd name="T20" fmla="*/ 2 w 14"/>
                <a:gd name="T21" fmla="*/ 48 h 95"/>
                <a:gd name="T22" fmla="*/ 2 w 14"/>
                <a:gd name="T23" fmla="*/ 41 h 95"/>
                <a:gd name="T24" fmla="*/ 3 w 14"/>
                <a:gd name="T25" fmla="*/ 35 h 95"/>
                <a:gd name="T26" fmla="*/ 3 w 14"/>
                <a:gd name="T27" fmla="*/ 28 h 95"/>
                <a:gd name="T28" fmla="*/ 4 w 14"/>
                <a:gd name="T29" fmla="*/ 21 h 95"/>
                <a:gd name="T30" fmla="*/ 4 w 14"/>
                <a:gd name="T31" fmla="*/ 15 h 95"/>
                <a:gd name="T32" fmla="*/ 4 w 14"/>
                <a:gd name="T33" fmla="*/ 11 h 95"/>
                <a:gd name="T34" fmla="*/ 4 w 14"/>
                <a:gd name="T35" fmla="*/ 7 h 95"/>
                <a:gd name="T36" fmla="*/ 4 w 14"/>
                <a:gd name="T37" fmla="*/ 4 h 95"/>
                <a:gd name="T38" fmla="*/ 4 w 14"/>
                <a:gd name="T39" fmla="*/ 0 h 95"/>
                <a:gd name="T40" fmla="*/ 6 w 14"/>
                <a:gd name="T41" fmla="*/ 0 h 95"/>
                <a:gd name="T42" fmla="*/ 9 w 14"/>
                <a:gd name="T43" fmla="*/ 0 h 95"/>
                <a:gd name="T44" fmla="*/ 13 w 14"/>
                <a:gd name="T45" fmla="*/ 0 h 95"/>
                <a:gd name="T46" fmla="*/ 13 w 14"/>
                <a:gd name="T47" fmla="*/ 0 h 9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"/>
                <a:gd name="T73" fmla="*/ 0 h 95"/>
                <a:gd name="T74" fmla="*/ 14 w 14"/>
                <a:gd name="T75" fmla="*/ 95 h 9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" h="95">
                  <a:moveTo>
                    <a:pt x="13" y="0"/>
                  </a:moveTo>
                  <a:lnTo>
                    <a:pt x="14" y="92"/>
                  </a:lnTo>
                  <a:lnTo>
                    <a:pt x="0" y="95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1" y="75"/>
                  </a:lnTo>
                  <a:lnTo>
                    <a:pt x="1" y="68"/>
                  </a:lnTo>
                  <a:lnTo>
                    <a:pt x="1" y="61"/>
                  </a:lnTo>
                  <a:lnTo>
                    <a:pt x="2" y="55"/>
                  </a:lnTo>
                  <a:lnTo>
                    <a:pt x="2" y="48"/>
                  </a:lnTo>
                  <a:lnTo>
                    <a:pt x="2" y="41"/>
                  </a:lnTo>
                  <a:lnTo>
                    <a:pt x="3" y="35"/>
                  </a:lnTo>
                  <a:lnTo>
                    <a:pt x="3" y="28"/>
                  </a:lnTo>
                  <a:lnTo>
                    <a:pt x="4" y="21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93" name="Freeform 53"/>
            <p:cNvSpPr>
              <a:spLocks/>
            </p:cNvSpPr>
            <p:nvPr/>
          </p:nvSpPr>
          <p:spPr bwMode="auto">
            <a:xfrm>
              <a:off x="4123" y="3407"/>
              <a:ext cx="4" cy="22"/>
            </a:xfrm>
            <a:custGeom>
              <a:avLst/>
              <a:gdLst>
                <a:gd name="T0" fmla="*/ 7 w 14"/>
                <a:gd name="T1" fmla="*/ 4 h 90"/>
                <a:gd name="T2" fmla="*/ 14 w 14"/>
                <a:gd name="T3" fmla="*/ 90 h 90"/>
                <a:gd name="T4" fmla="*/ 4 w 14"/>
                <a:gd name="T5" fmla="*/ 89 h 90"/>
                <a:gd name="T6" fmla="*/ 4 w 14"/>
                <a:gd name="T7" fmla="*/ 84 h 90"/>
                <a:gd name="T8" fmla="*/ 4 w 14"/>
                <a:gd name="T9" fmla="*/ 80 h 90"/>
                <a:gd name="T10" fmla="*/ 3 w 14"/>
                <a:gd name="T11" fmla="*/ 74 h 90"/>
                <a:gd name="T12" fmla="*/ 3 w 14"/>
                <a:gd name="T13" fmla="*/ 69 h 90"/>
                <a:gd name="T14" fmla="*/ 2 w 14"/>
                <a:gd name="T15" fmla="*/ 62 h 90"/>
                <a:gd name="T16" fmla="*/ 2 w 14"/>
                <a:gd name="T17" fmla="*/ 56 h 90"/>
                <a:gd name="T18" fmla="*/ 2 w 14"/>
                <a:gd name="T19" fmla="*/ 49 h 90"/>
                <a:gd name="T20" fmla="*/ 2 w 14"/>
                <a:gd name="T21" fmla="*/ 44 h 90"/>
                <a:gd name="T22" fmla="*/ 2 w 14"/>
                <a:gd name="T23" fmla="*/ 37 h 90"/>
                <a:gd name="T24" fmla="*/ 1 w 14"/>
                <a:gd name="T25" fmla="*/ 30 h 90"/>
                <a:gd name="T26" fmla="*/ 1 w 14"/>
                <a:gd name="T27" fmla="*/ 24 h 90"/>
                <a:gd name="T28" fmla="*/ 1 w 14"/>
                <a:gd name="T29" fmla="*/ 18 h 90"/>
                <a:gd name="T30" fmla="*/ 0 w 14"/>
                <a:gd name="T31" fmla="*/ 12 h 90"/>
                <a:gd name="T32" fmla="*/ 0 w 14"/>
                <a:gd name="T33" fmla="*/ 8 h 90"/>
                <a:gd name="T34" fmla="*/ 0 w 14"/>
                <a:gd name="T35" fmla="*/ 2 h 90"/>
                <a:gd name="T36" fmla="*/ 0 w 14"/>
                <a:gd name="T37" fmla="*/ 0 h 90"/>
                <a:gd name="T38" fmla="*/ 7 w 14"/>
                <a:gd name="T39" fmla="*/ 4 h 90"/>
                <a:gd name="T40" fmla="*/ 7 w 14"/>
                <a:gd name="T41" fmla="*/ 4 h 9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90"/>
                <a:gd name="T65" fmla="*/ 14 w 14"/>
                <a:gd name="T66" fmla="*/ 90 h 9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90">
                  <a:moveTo>
                    <a:pt x="7" y="4"/>
                  </a:moveTo>
                  <a:lnTo>
                    <a:pt x="14" y="90"/>
                  </a:lnTo>
                  <a:lnTo>
                    <a:pt x="4" y="89"/>
                  </a:lnTo>
                  <a:lnTo>
                    <a:pt x="4" y="84"/>
                  </a:lnTo>
                  <a:lnTo>
                    <a:pt x="4" y="80"/>
                  </a:lnTo>
                  <a:lnTo>
                    <a:pt x="3" y="74"/>
                  </a:lnTo>
                  <a:lnTo>
                    <a:pt x="3" y="69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2" y="49"/>
                  </a:lnTo>
                  <a:lnTo>
                    <a:pt x="2" y="44"/>
                  </a:lnTo>
                  <a:lnTo>
                    <a:pt x="2" y="37"/>
                  </a:lnTo>
                  <a:lnTo>
                    <a:pt x="1" y="30"/>
                  </a:lnTo>
                  <a:lnTo>
                    <a:pt x="1" y="24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94" name="Freeform 54"/>
            <p:cNvSpPr>
              <a:spLocks/>
            </p:cNvSpPr>
            <p:nvPr/>
          </p:nvSpPr>
          <p:spPr bwMode="auto">
            <a:xfrm>
              <a:off x="4179" y="3377"/>
              <a:ext cx="5" cy="27"/>
            </a:xfrm>
            <a:custGeom>
              <a:avLst/>
              <a:gdLst>
                <a:gd name="T0" fmla="*/ 15 w 15"/>
                <a:gd name="T1" fmla="*/ 3 h 107"/>
                <a:gd name="T2" fmla="*/ 10 w 15"/>
                <a:gd name="T3" fmla="*/ 107 h 107"/>
                <a:gd name="T4" fmla="*/ 2 w 15"/>
                <a:gd name="T5" fmla="*/ 100 h 107"/>
                <a:gd name="T6" fmla="*/ 1 w 15"/>
                <a:gd name="T7" fmla="*/ 95 h 107"/>
                <a:gd name="T8" fmla="*/ 1 w 15"/>
                <a:gd name="T9" fmla="*/ 91 h 107"/>
                <a:gd name="T10" fmla="*/ 1 w 15"/>
                <a:gd name="T11" fmla="*/ 84 h 107"/>
                <a:gd name="T12" fmla="*/ 1 w 15"/>
                <a:gd name="T13" fmla="*/ 79 h 107"/>
                <a:gd name="T14" fmla="*/ 1 w 15"/>
                <a:gd name="T15" fmla="*/ 72 h 107"/>
                <a:gd name="T16" fmla="*/ 1 w 15"/>
                <a:gd name="T17" fmla="*/ 65 h 107"/>
                <a:gd name="T18" fmla="*/ 1 w 15"/>
                <a:gd name="T19" fmla="*/ 59 h 107"/>
                <a:gd name="T20" fmla="*/ 1 w 15"/>
                <a:gd name="T21" fmla="*/ 52 h 107"/>
                <a:gd name="T22" fmla="*/ 1 w 15"/>
                <a:gd name="T23" fmla="*/ 44 h 107"/>
                <a:gd name="T24" fmla="*/ 1 w 15"/>
                <a:gd name="T25" fmla="*/ 36 h 107"/>
                <a:gd name="T26" fmla="*/ 1 w 15"/>
                <a:gd name="T27" fmla="*/ 29 h 107"/>
                <a:gd name="T28" fmla="*/ 1 w 15"/>
                <a:gd name="T29" fmla="*/ 23 h 107"/>
                <a:gd name="T30" fmla="*/ 0 w 15"/>
                <a:gd name="T31" fmla="*/ 16 h 107"/>
                <a:gd name="T32" fmla="*/ 0 w 15"/>
                <a:gd name="T33" fmla="*/ 12 h 107"/>
                <a:gd name="T34" fmla="*/ 0 w 15"/>
                <a:gd name="T35" fmla="*/ 7 h 107"/>
                <a:gd name="T36" fmla="*/ 0 w 15"/>
                <a:gd name="T37" fmla="*/ 4 h 107"/>
                <a:gd name="T38" fmla="*/ 1 w 15"/>
                <a:gd name="T39" fmla="*/ 0 h 107"/>
                <a:gd name="T40" fmla="*/ 5 w 15"/>
                <a:gd name="T41" fmla="*/ 3 h 107"/>
                <a:gd name="T42" fmla="*/ 10 w 15"/>
                <a:gd name="T43" fmla="*/ 4 h 107"/>
                <a:gd name="T44" fmla="*/ 15 w 15"/>
                <a:gd name="T45" fmla="*/ 3 h 107"/>
                <a:gd name="T46" fmla="*/ 15 w 15"/>
                <a:gd name="T47" fmla="*/ 3 h 1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107"/>
                <a:gd name="T74" fmla="*/ 15 w 15"/>
                <a:gd name="T75" fmla="*/ 107 h 10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107">
                  <a:moveTo>
                    <a:pt x="15" y="3"/>
                  </a:moveTo>
                  <a:lnTo>
                    <a:pt x="10" y="107"/>
                  </a:lnTo>
                  <a:lnTo>
                    <a:pt x="2" y="100"/>
                  </a:lnTo>
                  <a:lnTo>
                    <a:pt x="1" y="95"/>
                  </a:lnTo>
                  <a:lnTo>
                    <a:pt x="1" y="91"/>
                  </a:lnTo>
                  <a:lnTo>
                    <a:pt x="1" y="84"/>
                  </a:lnTo>
                  <a:lnTo>
                    <a:pt x="1" y="79"/>
                  </a:lnTo>
                  <a:lnTo>
                    <a:pt x="1" y="72"/>
                  </a:lnTo>
                  <a:lnTo>
                    <a:pt x="1" y="65"/>
                  </a:lnTo>
                  <a:lnTo>
                    <a:pt x="1" y="59"/>
                  </a:lnTo>
                  <a:lnTo>
                    <a:pt x="1" y="52"/>
                  </a:lnTo>
                  <a:lnTo>
                    <a:pt x="1" y="44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0"/>
                  </a:lnTo>
                  <a:lnTo>
                    <a:pt x="5" y="3"/>
                  </a:lnTo>
                  <a:lnTo>
                    <a:pt x="10" y="4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95" name="Freeform 55"/>
            <p:cNvSpPr>
              <a:spLocks/>
            </p:cNvSpPr>
            <p:nvPr/>
          </p:nvSpPr>
          <p:spPr bwMode="auto">
            <a:xfrm>
              <a:off x="4189" y="3375"/>
              <a:ext cx="5" cy="28"/>
            </a:xfrm>
            <a:custGeom>
              <a:avLst/>
              <a:gdLst>
                <a:gd name="T0" fmla="*/ 12 w 13"/>
                <a:gd name="T1" fmla="*/ 0 h 111"/>
                <a:gd name="T2" fmla="*/ 13 w 13"/>
                <a:gd name="T3" fmla="*/ 107 h 111"/>
                <a:gd name="T4" fmla="*/ 0 w 13"/>
                <a:gd name="T5" fmla="*/ 111 h 111"/>
                <a:gd name="T6" fmla="*/ 0 w 13"/>
                <a:gd name="T7" fmla="*/ 105 h 111"/>
                <a:gd name="T8" fmla="*/ 0 w 13"/>
                <a:gd name="T9" fmla="*/ 100 h 111"/>
                <a:gd name="T10" fmla="*/ 0 w 13"/>
                <a:gd name="T11" fmla="*/ 93 h 111"/>
                <a:gd name="T12" fmla="*/ 0 w 13"/>
                <a:gd name="T13" fmla="*/ 88 h 111"/>
                <a:gd name="T14" fmla="*/ 0 w 13"/>
                <a:gd name="T15" fmla="*/ 80 h 111"/>
                <a:gd name="T16" fmla="*/ 1 w 13"/>
                <a:gd name="T17" fmla="*/ 72 h 111"/>
                <a:gd name="T18" fmla="*/ 1 w 13"/>
                <a:gd name="T19" fmla="*/ 64 h 111"/>
                <a:gd name="T20" fmla="*/ 2 w 13"/>
                <a:gd name="T21" fmla="*/ 57 h 111"/>
                <a:gd name="T22" fmla="*/ 2 w 13"/>
                <a:gd name="T23" fmla="*/ 52 h 111"/>
                <a:gd name="T24" fmla="*/ 2 w 13"/>
                <a:gd name="T25" fmla="*/ 48 h 111"/>
                <a:gd name="T26" fmla="*/ 2 w 13"/>
                <a:gd name="T27" fmla="*/ 44 h 111"/>
                <a:gd name="T28" fmla="*/ 3 w 13"/>
                <a:gd name="T29" fmla="*/ 40 h 111"/>
                <a:gd name="T30" fmla="*/ 3 w 13"/>
                <a:gd name="T31" fmla="*/ 32 h 111"/>
                <a:gd name="T32" fmla="*/ 3 w 13"/>
                <a:gd name="T33" fmla="*/ 25 h 111"/>
                <a:gd name="T34" fmla="*/ 3 w 13"/>
                <a:gd name="T35" fmla="*/ 19 h 111"/>
                <a:gd name="T36" fmla="*/ 3 w 13"/>
                <a:gd name="T37" fmla="*/ 13 h 111"/>
                <a:gd name="T38" fmla="*/ 3 w 13"/>
                <a:gd name="T39" fmla="*/ 8 h 111"/>
                <a:gd name="T40" fmla="*/ 3 w 13"/>
                <a:gd name="T41" fmla="*/ 5 h 111"/>
                <a:gd name="T42" fmla="*/ 3 w 13"/>
                <a:gd name="T43" fmla="*/ 0 h 111"/>
                <a:gd name="T44" fmla="*/ 5 w 13"/>
                <a:gd name="T45" fmla="*/ 1 h 111"/>
                <a:gd name="T46" fmla="*/ 8 w 13"/>
                <a:gd name="T47" fmla="*/ 1 h 111"/>
                <a:gd name="T48" fmla="*/ 12 w 13"/>
                <a:gd name="T49" fmla="*/ 0 h 111"/>
                <a:gd name="T50" fmla="*/ 12 w 13"/>
                <a:gd name="T51" fmla="*/ 0 h 11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"/>
                <a:gd name="T79" fmla="*/ 0 h 111"/>
                <a:gd name="T80" fmla="*/ 13 w 13"/>
                <a:gd name="T81" fmla="*/ 111 h 11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" h="111">
                  <a:moveTo>
                    <a:pt x="12" y="0"/>
                  </a:moveTo>
                  <a:lnTo>
                    <a:pt x="13" y="107"/>
                  </a:lnTo>
                  <a:lnTo>
                    <a:pt x="0" y="111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1" y="72"/>
                  </a:lnTo>
                  <a:lnTo>
                    <a:pt x="1" y="64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2" y="48"/>
                  </a:lnTo>
                  <a:lnTo>
                    <a:pt x="2" y="44"/>
                  </a:lnTo>
                  <a:lnTo>
                    <a:pt x="3" y="40"/>
                  </a:lnTo>
                  <a:lnTo>
                    <a:pt x="3" y="32"/>
                  </a:lnTo>
                  <a:lnTo>
                    <a:pt x="3" y="25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3" y="8"/>
                  </a:lnTo>
                  <a:lnTo>
                    <a:pt x="3" y="5"/>
                  </a:lnTo>
                  <a:lnTo>
                    <a:pt x="3" y="0"/>
                  </a:lnTo>
                  <a:lnTo>
                    <a:pt x="5" y="1"/>
                  </a:lnTo>
                  <a:lnTo>
                    <a:pt x="8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96" name="Freeform 56"/>
            <p:cNvSpPr>
              <a:spLocks/>
            </p:cNvSpPr>
            <p:nvPr/>
          </p:nvSpPr>
          <p:spPr bwMode="auto">
            <a:xfrm>
              <a:off x="4169" y="3376"/>
              <a:ext cx="5" cy="27"/>
            </a:xfrm>
            <a:custGeom>
              <a:avLst/>
              <a:gdLst>
                <a:gd name="T0" fmla="*/ 15 w 15"/>
                <a:gd name="T1" fmla="*/ 3 h 107"/>
                <a:gd name="T2" fmla="*/ 10 w 15"/>
                <a:gd name="T3" fmla="*/ 107 h 107"/>
                <a:gd name="T4" fmla="*/ 1 w 15"/>
                <a:gd name="T5" fmla="*/ 100 h 107"/>
                <a:gd name="T6" fmla="*/ 1 w 15"/>
                <a:gd name="T7" fmla="*/ 95 h 107"/>
                <a:gd name="T8" fmla="*/ 1 w 15"/>
                <a:gd name="T9" fmla="*/ 91 h 107"/>
                <a:gd name="T10" fmla="*/ 1 w 15"/>
                <a:gd name="T11" fmla="*/ 85 h 107"/>
                <a:gd name="T12" fmla="*/ 1 w 15"/>
                <a:gd name="T13" fmla="*/ 79 h 107"/>
                <a:gd name="T14" fmla="*/ 1 w 15"/>
                <a:gd name="T15" fmla="*/ 72 h 107"/>
                <a:gd name="T16" fmla="*/ 1 w 15"/>
                <a:gd name="T17" fmla="*/ 65 h 107"/>
                <a:gd name="T18" fmla="*/ 1 w 15"/>
                <a:gd name="T19" fmla="*/ 57 h 107"/>
                <a:gd name="T20" fmla="*/ 1 w 15"/>
                <a:gd name="T21" fmla="*/ 51 h 107"/>
                <a:gd name="T22" fmla="*/ 0 w 15"/>
                <a:gd name="T23" fmla="*/ 44 h 107"/>
                <a:gd name="T24" fmla="*/ 0 w 15"/>
                <a:gd name="T25" fmla="*/ 36 h 107"/>
                <a:gd name="T26" fmla="*/ 0 w 15"/>
                <a:gd name="T27" fmla="*/ 29 h 107"/>
                <a:gd name="T28" fmla="*/ 0 w 15"/>
                <a:gd name="T29" fmla="*/ 24 h 107"/>
                <a:gd name="T30" fmla="*/ 0 w 15"/>
                <a:gd name="T31" fmla="*/ 17 h 107"/>
                <a:gd name="T32" fmla="*/ 0 w 15"/>
                <a:gd name="T33" fmla="*/ 13 h 107"/>
                <a:gd name="T34" fmla="*/ 0 w 15"/>
                <a:gd name="T35" fmla="*/ 8 h 107"/>
                <a:gd name="T36" fmla="*/ 0 w 15"/>
                <a:gd name="T37" fmla="*/ 4 h 107"/>
                <a:gd name="T38" fmla="*/ 0 w 15"/>
                <a:gd name="T39" fmla="*/ 0 h 107"/>
                <a:gd name="T40" fmla="*/ 5 w 15"/>
                <a:gd name="T41" fmla="*/ 1 h 107"/>
                <a:gd name="T42" fmla="*/ 10 w 15"/>
                <a:gd name="T43" fmla="*/ 4 h 107"/>
                <a:gd name="T44" fmla="*/ 15 w 15"/>
                <a:gd name="T45" fmla="*/ 3 h 107"/>
                <a:gd name="T46" fmla="*/ 15 w 15"/>
                <a:gd name="T47" fmla="*/ 3 h 1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107"/>
                <a:gd name="T74" fmla="*/ 15 w 15"/>
                <a:gd name="T75" fmla="*/ 107 h 10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107">
                  <a:moveTo>
                    <a:pt x="15" y="3"/>
                  </a:moveTo>
                  <a:lnTo>
                    <a:pt x="10" y="107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9"/>
                  </a:lnTo>
                  <a:lnTo>
                    <a:pt x="1" y="72"/>
                  </a:lnTo>
                  <a:lnTo>
                    <a:pt x="1" y="65"/>
                  </a:lnTo>
                  <a:lnTo>
                    <a:pt x="1" y="57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5" y="1"/>
                  </a:lnTo>
                  <a:lnTo>
                    <a:pt x="10" y="4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97" name="Freeform 57"/>
            <p:cNvSpPr>
              <a:spLocks/>
            </p:cNvSpPr>
            <p:nvPr/>
          </p:nvSpPr>
          <p:spPr bwMode="auto">
            <a:xfrm>
              <a:off x="4159" y="3375"/>
              <a:ext cx="6" cy="24"/>
            </a:xfrm>
            <a:custGeom>
              <a:avLst/>
              <a:gdLst>
                <a:gd name="T0" fmla="*/ 16 w 16"/>
                <a:gd name="T1" fmla="*/ 4 h 97"/>
                <a:gd name="T2" fmla="*/ 14 w 16"/>
                <a:gd name="T3" fmla="*/ 97 h 97"/>
                <a:gd name="T4" fmla="*/ 5 w 16"/>
                <a:gd name="T5" fmla="*/ 89 h 97"/>
                <a:gd name="T6" fmla="*/ 5 w 16"/>
                <a:gd name="T7" fmla="*/ 84 h 97"/>
                <a:gd name="T8" fmla="*/ 5 w 16"/>
                <a:gd name="T9" fmla="*/ 80 h 97"/>
                <a:gd name="T10" fmla="*/ 4 w 16"/>
                <a:gd name="T11" fmla="*/ 75 h 97"/>
                <a:gd name="T12" fmla="*/ 4 w 16"/>
                <a:gd name="T13" fmla="*/ 69 h 97"/>
                <a:gd name="T14" fmla="*/ 4 w 16"/>
                <a:gd name="T15" fmla="*/ 64 h 97"/>
                <a:gd name="T16" fmla="*/ 4 w 16"/>
                <a:gd name="T17" fmla="*/ 59 h 97"/>
                <a:gd name="T18" fmla="*/ 4 w 16"/>
                <a:gd name="T19" fmla="*/ 52 h 97"/>
                <a:gd name="T20" fmla="*/ 4 w 16"/>
                <a:gd name="T21" fmla="*/ 47 h 97"/>
                <a:gd name="T22" fmla="*/ 3 w 16"/>
                <a:gd name="T23" fmla="*/ 40 h 97"/>
                <a:gd name="T24" fmla="*/ 3 w 16"/>
                <a:gd name="T25" fmla="*/ 33 h 97"/>
                <a:gd name="T26" fmla="*/ 2 w 16"/>
                <a:gd name="T27" fmla="*/ 28 h 97"/>
                <a:gd name="T28" fmla="*/ 2 w 16"/>
                <a:gd name="T29" fmla="*/ 23 h 97"/>
                <a:gd name="T30" fmla="*/ 1 w 16"/>
                <a:gd name="T31" fmla="*/ 17 h 97"/>
                <a:gd name="T32" fmla="*/ 1 w 16"/>
                <a:gd name="T33" fmla="*/ 12 h 97"/>
                <a:gd name="T34" fmla="*/ 0 w 16"/>
                <a:gd name="T35" fmla="*/ 8 h 97"/>
                <a:gd name="T36" fmla="*/ 0 w 16"/>
                <a:gd name="T37" fmla="*/ 5 h 97"/>
                <a:gd name="T38" fmla="*/ 1 w 16"/>
                <a:gd name="T39" fmla="*/ 0 h 97"/>
                <a:gd name="T40" fmla="*/ 5 w 16"/>
                <a:gd name="T41" fmla="*/ 1 h 97"/>
                <a:gd name="T42" fmla="*/ 8 w 16"/>
                <a:gd name="T43" fmla="*/ 3 h 97"/>
                <a:gd name="T44" fmla="*/ 10 w 16"/>
                <a:gd name="T45" fmla="*/ 4 h 97"/>
                <a:gd name="T46" fmla="*/ 13 w 16"/>
                <a:gd name="T47" fmla="*/ 4 h 97"/>
                <a:gd name="T48" fmla="*/ 16 w 16"/>
                <a:gd name="T49" fmla="*/ 4 h 97"/>
                <a:gd name="T50" fmla="*/ 16 w 16"/>
                <a:gd name="T51" fmla="*/ 4 h 9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"/>
                <a:gd name="T79" fmla="*/ 0 h 97"/>
                <a:gd name="T80" fmla="*/ 16 w 16"/>
                <a:gd name="T81" fmla="*/ 97 h 9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" h="97">
                  <a:moveTo>
                    <a:pt x="16" y="4"/>
                  </a:moveTo>
                  <a:lnTo>
                    <a:pt x="14" y="97"/>
                  </a:lnTo>
                  <a:lnTo>
                    <a:pt x="5" y="89"/>
                  </a:lnTo>
                  <a:lnTo>
                    <a:pt x="5" y="84"/>
                  </a:lnTo>
                  <a:lnTo>
                    <a:pt x="5" y="80"/>
                  </a:lnTo>
                  <a:lnTo>
                    <a:pt x="4" y="75"/>
                  </a:lnTo>
                  <a:lnTo>
                    <a:pt x="4" y="69"/>
                  </a:lnTo>
                  <a:lnTo>
                    <a:pt x="4" y="64"/>
                  </a:lnTo>
                  <a:lnTo>
                    <a:pt x="4" y="59"/>
                  </a:lnTo>
                  <a:lnTo>
                    <a:pt x="4" y="52"/>
                  </a:lnTo>
                  <a:lnTo>
                    <a:pt x="4" y="47"/>
                  </a:lnTo>
                  <a:lnTo>
                    <a:pt x="3" y="40"/>
                  </a:lnTo>
                  <a:lnTo>
                    <a:pt x="3" y="33"/>
                  </a:lnTo>
                  <a:lnTo>
                    <a:pt x="2" y="28"/>
                  </a:lnTo>
                  <a:lnTo>
                    <a:pt x="2" y="23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lnTo>
                    <a:pt x="10" y="4"/>
                  </a:lnTo>
                  <a:lnTo>
                    <a:pt x="13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98" name="Freeform 58"/>
            <p:cNvSpPr>
              <a:spLocks/>
            </p:cNvSpPr>
            <p:nvPr/>
          </p:nvSpPr>
          <p:spPr bwMode="auto">
            <a:xfrm>
              <a:off x="4073" y="3309"/>
              <a:ext cx="168" cy="21"/>
            </a:xfrm>
            <a:custGeom>
              <a:avLst/>
              <a:gdLst>
                <a:gd name="T0" fmla="*/ 20 w 503"/>
                <a:gd name="T1" fmla="*/ 7 h 83"/>
                <a:gd name="T2" fmla="*/ 40 w 503"/>
                <a:gd name="T3" fmla="*/ 17 h 83"/>
                <a:gd name="T4" fmla="*/ 61 w 503"/>
                <a:gd name="T5" fmla="*/ 28 h 83"/>
                <a:gd name="T6" fmla="*/ 82 w 503"/>
                <a:gd name="T7" fmla="*/ 36 h 83"/>
                <a:gd name="T8" fmla="*/ 104 w 503"/>
                <a:gd name="T9" fmla="*/ 43 h 83"/>
                <a:gd name="T10" fmla="*/ 127 w 503"/>
                <a:gd name="T11" fmla="*/ 49 h 83"/>
                <a:gd name="T12" fmla="*/ 151 w 503"/>
                <a:gd name="T13" fmla="*/ 55 h 83"/>
                <a:gd name="T14" fmla="*/ 174 w 503"/>
                <a:gd name="T15" fmla="*/ 59 h 83"/>
                <a:gd name="T16" fmla="*/ 199 w 503"/>
                <a:gd name="T17" fmla="*/ 61 h 83"/>
                <a:gd name="T18" fmla="*/ 223 w 503"/>
                <a:gd name="T19" fmla="*/ 63 h 83"/>
                <a:gd name="T20" fmla="*/ 248 w 503"/>
                <a:gd name="T21" fmla="*/ 65 h 83"/>
                <a:gd name="T22" fmla="*/ 272 w 503"/>
                <a:gd name="T23" fmla="*/ 65 h 83"/>
                <a:gd name="T24" fmla="*/ 297 w 503"/>
                <a:gd name="T25" fmla="*/ 65 h 83"/>
                <a:gd name="T26" fmla="*/ 321 w 503"/>
                <a:gd name="T27" fmla="*/ 64 h 83"/>
                <a:gd name="T28" fmla="*/ 345 w 503"/>
                <a:gd name="T29" fmla="*/ 61 h 83"/>
                <a:gd name="T30" fmla="*/ 368 w 503"/>
                <a:gd name="T31" fmla="*/ 60 h 83"/>
                <a:gd name="T32" fmla="*/ 392 w 503"/>
                <a:gd name="T33" fmla="*/ 56 h 83"/>
                <a:gd name="T34" fmla="*/ 414 w 503"/>
                <a:gd name="T35" fmla="*/ 53 h 83"/>
                <a:gd name="T36" fmla="*/ 436 w 503"/>
                <a:gd name="T37" fmla="*/ 49 h 83"/>
                <a:gd name="T38" fmla="*/ 457 w 503"/>
                <a:gd name="T39" fmla="*/ 44 h 83"/>
                <a:gd name="T40" fmla="*/ 477 w 503"/>
                <a:gd name="T41" fmla="*/ 41 h 83"/>
                <a:gd name="T42" fmla="*/ 496 w 503"/>
                <a:gd name="T43" fmla="*/ 37 h 83"/>
                <a:gd name="T44" fmla="*/ 503 w 503"/>
                <a:gd name="T45" fmla="*/ 43 h 83"/>
                <a:gd name="T46" fmla="*/ 496 w 503"/>
                <a:gd name="T47" fmla="*/ 51 h 83"/>
                <a:gd name="T48" fmla="*/ 476 w 503"/>
                <a:gd name="T49" fmla="*/ 57 h 83"/>
                <a:gd name="T50" fmla="*/ 453 w 503"/>
                <a:gd name="T51" fmla="*/ 63 h 83"/>
                <a:gd name="T52" fmla="*/ 430 w 503"/>
                <a:gd name="T53" fmla="*/ 68 h 83"/>
                <a:gd name="T54" fmla="*/ 407 w 503"/>
                <a:gd name="T55" fmla="*/ 72 h 83"/>
                <a:gd name="T56" fmla="*/ 384 w 503"/>
                <a:gd name="T57" fmla="*/ 75 h 83"/>
                <a:gd name="T58" fmla="*/ 361 w 503"/>
                <a:gd name="T59" fmla="*/ 79 h 83"/>
                <a:gd name="T60" fmla="*/ 338 w 503"/>
                <a:gd name="T61" fmla="*/ 80 h 83"/>
                <a:gd name="T62" fmla="*/ 314 w 503"/>
                <a:gd name="T63" fmla="*/ 81 h 83"/>
                <a:gd name="T64" fmla="*/ 291 w 503"/>
                <a:gd name="T65" fmla="*/ 83 h 83"/>
                <a:gd name="T66" fmla="*/ 268 w 503"/>
                <a:gd name="T67" fmla="*/ 83 h 83"/>
                <a:gd name="T68" fmla="*/ 245 w 503"/>
                <a:gd name="T69" fmla="*/ 83 h 83"/>
                <a:gd name="T70" fmla="*/ 221 w 503"/>
                <a:gd name="T71" fmla="*/ 80 h 83"/>
                <a:gd name="T72" fmla="*/ 198 w 503"/>
                <a:gd name="T73" fmla="*/ 79 h 83"/>
                <a:gd name="T74" fmla="*/ 174 w 503"/>
                <a:gd name="T75" fmla="*/ 75 h 83"/>
                <a:gd name="T76" fmla="*/ 152 w 503"/>
                <a:gd name="T77" fmla="*/ 72 h 83"/>
                <a:gd name="T78" fmla="*/ 128 w 503"/>
                <a:gd name="T79" fmla="*/ 67 h 83"/>
                <a:gd name="T80" fmla="*/ 105 w 503"/>
                <a:gd name="T81" fmla="*/ 61 h 83"/>
                <a:gd name="T82" fmla="*/ 83 w 503"/>
                <a:gd name="T83" fmla="*/ 55 h 83"/>
                <a:gd name="T84" fmla="*/ 60 w 503"/>
                <a:gd name="T85" fmla="*/ 48 h 83"/>
                <a:gd name="T86" fmla="*/ 37 w 503"/>
                <a:gd name="T87" fmla="*/ 39 h 83"/>
                <a:gd name="T88" fmla="*/ 15 w 503"/>
                <a:gd name="T89" fmla="*/ 29 h 83"/>
                <a:gd name="T90" fmla="*/ 0 w 503"/>
                <a:gd name="T91" fmla="*/ 20 h 83"/>
                <a:gd name="T92" fmla="*/ 2 w 503"/>
                <a:gd name="T93" fmla="*/ 8 h 83"/>
                <a:gd name="T94" fmla="*/ 8 w 503"/>
                <a:gd name="T95" fmla="*/ 0 h 8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03"/>
                <a:gd name="T145" fmla="*/ 0 h 83"/>
                <a:gd name="T146" fmla="*/ 503 w 503"/>
                <a:gd name="T147" fmla="*/ 83 h 8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03" h="83">
                  <a:moveTo>
                    <a:pt x="8" y="0"/>
                  </a:moveTo>
                  <a:lnTo>
                    <a:pt x="14" y="3"/>
                  </a:lnTo>
                  <a:lnTo>
                    <a:pt x="20" y="7"/>
                  </a:lnTo>
                  <a:lnTo>
                    <a:pt x="26" y="11"/>
                  </a:lnTo>
                  <a:lnTo>
                    <a:pt x="33" y="15"/>
                  </a:lnTo>
                  <a:lnTo>
                    <a:pt x="40" y="17"/>
                  </a:lnTo>
                  <a:lnTo>
                    <a:pt x="46" y="21"/>
                  </a:lnTo>
                  <a:lnTo>
                    <a:pt x="54" y="24"/>
                  </a:lnTo>
                  <a:lnTo>
                    <a:pt x="61" y="28"/>
                  </a:lnTo>
                  <a:lnTo>
                    <a:pt x="67" y="29"/>
                  </a:lnTo>
                  <a:lnTo>
                    <a:pt x="75" y="33"/>
                  </a:lnTo>
                  <a:lnTo>
                    <a:pt x="82" y="36"/>
                  </a:lnTo>
                  <a:lnTo>
                    <a:pt x="89" y="39"/>
                  </a:lnTo>
                  <a:lnTo>
                    <a:pt x="96" y="41"/>
                  </a:lnTo>
                  <a:lnTo>
                    <a:pt x="104" y="43"/>
                  </a:lnTo>
                  <a:lnTo>
                    <a:pt x="111" y="45"/>
                  </a:lnTo>
                  <a:lnTo>
                    <a:pt x="120" y="48"/>
                  </a:lnTo>
                  <a:lnTo>
                    <a:pt x="127" y="49"/>
                  </a:lnTo>
                  <a:lnTo>
                    <a:pt x="135" y="51"/>
                  </a:lnTo>
                  <a:lnTo>
                    <a:pt x="143" y="52"/>
                  </a:lnTo>
                  <a:lnTo>
                    <a:pt x="151" y="55"/>
                  </a:lnTo>
                  <a:lnTo>
                    <a:pt x="159" y="55"/>
                  </a:lnTo>
                  <a:lnTo>
                    <a:pt x="167" y="56"/>
                  </a:lnTo>
                  <a:lnTo>
                    <a:pt x="174" y="59"/>
                  </a:lnTo>
                  <a:lnTo>
                    <a:pt x="183" y="60"/>
                  </a:lnTo>
                  <a:lnTo>
                    <a:pt x="190" y="60"/>
                  </a:lnTo>
                  <a:lnTo>
                    <a:pt x="199" y="61"/>
                  </a:lnTo>
                  <a:lnTo>
                    <a:pt x="207" y="61"/>
                  </a:lnTo>
                  <a:lnTo>
                    <a:pt x="215" y="63"/>
                  </a:lnTo>
                  <a:lnTo>
                    <a:pt x="223" y="63"/>
                  </a:lnTo>
                  <a:lnTo>
                    <a:pt x="232" y="64"/>
                  </a:lnTo>
                  <a:lnTo>
                    <a:pt x="240" y="65"/>
                  </a:lnTo>
                  <a:lnTo>
                    <a:pt x="248" y="65"/>
                  </a:lnTo>
                  <a:lnTo>
                    <a:pt x="256" y="65"/>
                  </a:lnTo>
                  <a:lnTo>
                    <a:pt x="264" y="65"/>
                  </a:lnTo>
                  <a:lnTo>
                    <a:pt x="272" y="65"/>
                  </a:lnTo>
                  <a:lnTo>
                    <a:pt x="281" y="65"/>
                  </a:lnTo>
                  <a:lnTo>
                    <a:pt x="288" y="65"/>
                  </a:lnTo>
                  <a:lnTo>
                    <a:pt x="297" y="65"/>
                  </a:lnTo>
                  <a:lnTo>
                    <a:pt x="305" y="65"/>
                  </a:lnTo>
                  <a:lnTo>
                    <a:pt x="313" y="65"/>
                  </a:lnTo>
                  <a:lnTo>
                    <a:pt x="321" y="64"/>
                  </a:lnTo>
                  <a:lnTo>
                    <a:pt x="329" y="63"/>
                  </a:lnTo>
                  <a:lnTo>
                    <a:pt x="337" y="63"/>
                  </a:lnTo>
                  <a:lnTo>
                    <a:pt x="345" y="61"/>
                  </a:lnTo>
                  <a:lnTo>
                    <a:pt x="353" y="61"/>
                  </a:lnTo>
                  <a:lnTo>
                    <a:pt x="361" y="60"/>
                  </a:lnTo>
                  <a:lnTo>
                    <a:pt x="368" y="60"/>
                  </a:lnTo>
                  <a:lnTo>
                    <a:pt x="377" y="60"/>
                  </a:lnTo>
                  <a:lnTo>
                    <a:pt x="384" y="59"/>
                  </a:lnTo>
                  <a:lnTo>
                    <a:pt x="392" y="56"/>
                  </a:lnTo>
                  <a:lnTo>
                    <a:pt x="399" y="55"/>
                  </a:lnTo>
                  <a:lnTo>
                    <a:pt x="407" y="55"/>
                  </a:lnTo>
                  <a:lnTo>
                    <a:pt x="414" y="53"/>
                  </a:lnTo>
                  <a:lnTo>
                    <a:pt x="421" y="52"/>
                  </a:lnTo>
                  <a:lnTo>
                    <a:pt x="428" y="51"/>
                  </a:lnTo>
                  <a:lnTo>
                    <a:pt x="436" y="49"/>
                  </a:lnTo>
                  <a:lnTo>
                    <a:pt x="443" y="48"/>
                  </a:lnTo>
                  <a:lnTo>
                    <a:pt x="450" y="47"/>
                  </a:lnTo>
                  <a:lnTo>
                    <a:pt x="457" y="44"/>
                  </a:lnTo>
                  <a:lnTo>
                    <a:pt x="464" y="44"/>
                  </a:lnTo>
                  <a:lnTo>
                    <a:pt x="471" y="43"/>
                  </a:lnTo>
                  <a:lnTo>
                    <a:pt x="477" y="41"/>
                  </a:lnTo>
                  <a:lnTo>
                    <a:pt x="484" y="40"/>
                  </a:lnTo>
                  <a:lnTo>
                    <a:pt x="491" y="39"/>
                  </a:lnTo>
                  <a:lnTo>
                    <a:pt x="496" y="37"/>
                  </a:lnTo>
                  <a:lnTo>
                    <a:pt x="500" y="39"/>
                  </a:lnTo>
                  <a:lnTo>
                    <a:pt x="502" y="40"/>
                  </a:lnTo>
                  <a:lnTo>
                    <a:pt x="503" y="43"/>
                  </a:lnTo>
                  <a:lnTo>
                    <a:pt x="501" y="45"/>
                  </a:lnTo>
                  <a:lnTo>
                    <a:pt x="500" y="48"/>
                  </a:lnTo>
                  <a:lnTo>
                    <a:pt x="496" y="51"/>
                  </a:lnTo>
                  <a:lnTo>
                    <a:pt x="492" y="53"/>
                  </a:lnTo>
                  <a:lnTo>
                    <a:pt x="483" y="55"/>
                  </a:lnTo>
                  <a:lnTo>
                    <a:pt x="476" y="57"/>
                  </a:lnTo>
                  <a:lnTo>
                    <a:pt x="468" y="59"/>
                  </a:lnTo>
                  <a:lnTo>
                    <a:pt x="461" y="61"/>
                  </a:lnTo>
                  <a:lnTo>
                    <a:pt x="453" y="63"/>
                  </a:lnTo>
                  <a:lnTo>
                    <a:pt x="445" y="64"/>
                  </a:lnTo>
                  <a:lnTo>
                    <a:pt x="437" y="65"/>
                  </a:lnTo>
                  <a:lnTo>
                    <a:pt x="430" y="68"/>
                  </a:lnTo>
                  <a:lnTo>
                    <a:pt x="422" y="68"/>
                  </a:lnTo>
                  <a:lnTo>
                    <a:pt x="415" y="69"/>
                  </a:lnTo>
                  <a:lnTo>
                    <a:pt x="407" y="72"/>
                  </a:lnTo>
                  <a:lnTo>
                    <a:pt x="400" y="73"/>
                  </a:lnTo>
                  <a:lnTo>
                    <a:pt x="392" y="73"/>
                  </a:lnTo>
                  <a:lnTo>
                    <a:pt x="384" y="75"/>
                  </a:lnTo>
                  <a:lnTo>
                    <a:pt x="376" y="76"/>
                  </a:lnTo>
                  <a:lnTo>
                    <a:pt x="369" y="79"/>
                  </a:lnTo>
                  <a:lnTo>
                    <a:pt x="361" y="79"/>
                  </a:lnTo>
                  <a:lnTo>
                    <a:pt x="353" y="79"/>
                  </a:lnTo>
                  <a:lnTo>
                    <a:pt x="345" y="80"/>
                  </a:lnTo>
                  <a:lnTo>
                    <a:pt x="338" y="80"/>
                  </a:lnTo>
                  <a:lnTo>
                    <a:pt x="329" y="80"/>
                  </a:lnTo>
                  <a:lnTo>
                    <a:pt x="322" y="81"/>
                  </a:lnTo>
                  <a:lnTo>
                    <a:pt x="314" y="81"/>
                  </a:lnTo>
                  <a:lnTo>
                    <a:pt x="307" y="83"/>
                  </a:lnTo>
                  <a:lnTo>
                    <a:pt x="298" y="83"/>
                  </a:lnTo>
                  <a:lnTo>
                    <a:pt x="291" y="83"/>
                  </a:lnTo>
                  <a:lnTo>
                    <a:pt x="283" y="83"/>
                  </a:lnTo>
                  <a:lnTo>
                    <a:pt x="276" y="83"/>
                  </a:lnTo>
                  <a:lnTo>
                    <a:pt x="268" y="83"/>
                  </a:lnTo>
                  <a:lnTo>
                    <a:pt x="260" y="83"/>
                  </a:lnTo>
                  <a:lnTo>
                    <a:pt x="252" y="83"/>
                  </a:lnTo>
                  <a:lnTo>
                    <a:pt x="245" y="83"/>
                  </a:lnTo>
                  <a:lnTo>
                    <a:pt x="237" y="81"/>
                  </a:lnTo>
                  <a:lnTo>
                    <a:pt x="229" y="81"/>
                  </a:lnTo>
                  <a:lnTo>
                    <a:pt x="221" y="80"/>
                  </a:lnTo>
                  <a:lnTo>
                    <a:pt x="213" y="80"/>
                  </a:lnTo>
                  <a:lnTo>
                    <a:pt x="205" y="79"/>
                  </a:lnTo>
                  <a:lnTo>
                    <a:pt x="198" y="79"/>
                  </a:lnTo>
                  <a:lnTo>
                    <a:pt x="190" y="77"/>
                  </a:lnTo>
                  <a:lnTo>
                    <a:pt x="183" y="76"/>
                  </a:lnTo>
                  <a:lnTo>
                    <a:pt x="174" y="75"/>
                  </a:lnTo>
                  <a:lnTo>
                    <a:pt x="167" y="73"/>
                  </a:lnTo>
                  <a:lnTo>
                    <a:pt x="159" y="72"/>
                  </a:lnTo>
                  <a:lnTo>
                    <a:pt x="152" y="72"/>
                  </a:lnTo>
                  <a:lnTo>
                    <a:pt x="144" y="69"/>
                  </a:lnTo>
                  <a:lnTo>
                    <a:pt x="136" y="68"/>
                  </a:lnTo>
                  <a:lnTo>
                    <a:pt x="128" y="67"/>
                  </a:lnTo>
                  <a:lnTo>
                    <a:pt x="121" y="65"/>
                  </a:lnTo>
                  <a:lnTo>
                    <a:pt x="113" y="63"/>
                  </a:lnTo>
                  <a:lnTo>
                    <a:pt x="105" y="61"/>
                  </a:lnTo>
                  <a:lnTo>
                    <a:pt x="98" y="59"/>
                  </a:lnTo>
                  <a:lnTo>
                    <a:pt x="90" y="56"/>
                  </a:lnTo>
                  <a:lnTo>
                    <a:pt x="83" y="55"/>
                  </a:lnTo>
                  <a:lnTo>
                    <a:pt x="75" y="52"/>
                  </a:lnTo>
                  <a:lnTo>
                    <a:pt x="67" y="49"/>
                  </a:lnTo>
                  <a:lnTo>
                    <a:pt x="60" y="48"/>
                  </a:lnTo>
                  <a:lnTo>
                    <a:pt x="52" y="44"/>
                  </a:lnTo>
                  <a:lnTo>
                    <a:pt x="45" y="41"/>
                  </a:lnTo>
                  <a:lnTo>
                    <a:pt x="37" y="39"/>
                  </a:lnTo>
                  <a:lnTo>
                    <a:pt x="30" y="36"/>
                  </a:lnTo>
                  <a:lnTo>
                    <a:pt x="22" y="33"/>
                  </a:lnTo>
                  <a:lnTo>
                    <a:pt x="15" y="29"/>
                  </a:lnTo>
                  <a:lnTo>
                    <a:pt x="7" y="27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2" y="8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99" name="Freeform 59"/>
            <p:cNvSpPr>
              <a:spLocks/>
            </p:cNvSpPr>
            <p:nvPr/>
          </p:nvSpPr>
          <p:spPr bwMode="auto">
            <a:xfrm>
              <a:off x="4084" y="3319"/>
              <a:ext cx="4" cy="18"/>
            </a:xfrm>
            <a:custGeom>
              <a:avLst/>
              <a:gdLst>
                <a:gd name="T0" fmla="*/ 12 w 13"/>
                <a:gd name="T1" fmla="*/ 0 h 71"/>
                <a:gd name="T2" fmla="*/ 13 w 13"/>
                <a:gd name="T3" fmla="*/ 68 h 71"/>
                <a:gd name="T4" fmla="*/ 0 w 13"/>
                <a:gd name="T5" fmla="*/ 71 h 71"/>
                <a:gd name="T6" fmla="*/ 0 w 13"/>
                <a:gd name="T7" fmla="*/ 67 h 71"/>
                <a:gd name="T8" fmla="*/ 0 w 13"/>
                <a:gd name="T9" fmla="*/ 64 h 71"/>
                <a:gd name="T10" fmla="*/ 0 w 13"/>
                <a:gd name="T11" fmla="*/ 60 h 71"/>
                <a:gd name="T12" fmla="*/ 0 w 13"/>
                <a:gd name="T13" fmla="*/ 56 h 71"/>
                <a:gd name="T14" fmla="*/ 0 w 13"/>
                <a:gd name="T15" fmla="*/ 51 h 71"/>
                <a:gd name="T16" fmla="*/ 1 w 13"/>
                <a:gd name="T17" fmla="*/ 46 h 71"/>
                <a:gd name="T18" fmla="*/ 2 w 13"/>
                <a:gd name="T19" fmla="*/ 40 h 71"/>
                <a:gd name="T20" fmla="*/ 2 w 13"/>
                <a:gd name="T21" fmla="*/ 36 h 71"/>
                <a:gd name="T22" fmla="*/ 2 w 13"/>
                <a:gd name="T23" fmla="*/ 31 h 71"/>
                <a:gd name="T24" fmla="*/ 3 w 13"/>
                <a:gd name="T25" fmla="*/ 26 h 71"/>
                <a:gd name="T26" fmla="*/ 3 w 13"/>
                <a:gd name="T27" fmla="*/ 20 h 71"/>
                <a:gd name="T28" fmla="*/ 3 w 13"/>
                <a:gd name="T29" fmla="*/ 16 h 71"/>
                <a:gd name="T30" fmla="*/ 3 w 13"/>
                <a:gd name="T31" fmla="*/ 8 h 71"/>
                <a:gd name="T32" fmla="*/ 3 w 13"/>
                <a:gd name="T33" fmla="*/ 3 h 71"/>
                <a:gd name="T34" fmla="*/ 3 w 13"/>
                <a:gd name="T35" fmla="*/ 0 h 71"/>
                <a:gd name="T36" fmla="*/ 5 w 13"/>
                <a:gd name="T37" fmla="*/ 0 h 71"/>
                <a:gd name="T38" fmla="*/ 8 w 13"/>
                <a:gd name="T39" fmla="*/ 0 h 71"/>
                <a:gd name="T40" fmla="*/ 12 w 13"/>
                <a:gd name="T41" fmla="*/ 0 h 71"/>
                <a:gd name="T42" fmla="*/ 12 w 13"/>
                <a:gd name="T43" fmla="*/ 0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"/>
                <a:gd name="T67" fmla="*/ 0 h 71"/>
                <a:gd name="T68" fmla="*/ 13 w 13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" h="71">
                  <a:moveTo>
                    <a:pt x="12" y="0"/>
                  </a:moveTo>
                  <a:lnTo>
                    <a:pt x="13" y="68"/>
                  </a:lnTo>
                  <a:lnTo>
                    <a:pt x="0" y="71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2" y="40"/>
                  </a:lnTo>
                  <a:lnTo>
                    <a:pt x="2" y="36"/>
                  </a:lnTo>
                  <a:lnTo>
                    <a:pt x="2" y="31"/>
                  </a:lnTo>
                  <a:lnTo>
                    <a:pt x="3" y="26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3" y="8"/>
                  </a:lnTo>
                  <a:lnTo>
                    <a:pt x="3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00" name="Freeform 60"/>
            <p:cNvSpPr>
              <a:spLocks/>
            </p:cNvSpPr>
            <p:nvPr/>
          </p:nvSpPr>
          <p:spPr bwMode="auto">
            <a:xfrm>
              <a:off x="4243" y="3298"/>
              <a:ext cx="22" cy="35"/>
            </a:xfrm>
            <a:custGeom>
              <a:avLst/>
              <a:gdLst>
                <a:gd name="T0" fmla="*/ 40 w 66"/>
                <a:gd name="T1" fmla="*/ 29 h 140"/>
                <a:gd name="T2" fmla="*/ 43 w 66"/>
                <a:gd name="T3" fmla="*/ 29 h 140"/>
                <a:gd name="T4" fmla="*/ 47 w 66"/>
                <a:gd name="T5" fmla="*/ 32 h 140"/>
                <a:gd name="T6" fmla="*/ 52 w 66"/>
                <a:gd name="T7" fmla="*/ 33 h 140"/>
                <a:gd name="T8" fmla="*/ 56 w 66"/>
                <a:gd name="T9" fmla="*/ 38 h 140"/>
                <a:gd name="T10" fmla="*/ 58 w 66"/>
                <a:gd name="T11" fmla="*/ 40 h 140"/>
                <a:gd name="T12" fmla="*/ 60 w 66"/>
                <a:gd name="T13" fmla="*/ 42 h 140"/>
                <a:gd name="T14" fmla="*/ 62 w 66"/>
                <a:gd name="T15" fmla="*/ 46 h 140"/>
                <a:gd name="T16" fmla="*/ 63 w 66"/>
                <a:gd name="T17" fmla="*/ 52 h 140"/>
                <a:gd name="T18" fmla="*/ 64 w 66"/>
                <a:gd name="T19" fmla="*/ 56 h 140"/>
                <a:gd name="T20" fmla="*/ 65 w 66"/>
                <a:gd name="T21" fmla="*/ 62 h 140"/>
                <a:gd name="T22" fmla="*/ 65 w 66"/>
                <a:gd name="T23" fmla="*/ 68 h 140"/>
                <a:gd name="T24" fmla="*/ 66 w 66"/>
                <a:gd name="T25" fmla="*/ 76 h 140"/>
                <a:gd name="T26" fmla="*/ 65 w 66"/>
                <a:gd name="T27" fmla="*/ 82 h 140"/>
                <a:gd name="T28" fmla="*/ 63 w 66"/>
                <a:gd name="T29" fmla="*/ 89 h 140"/>
                <a:gd name="T30" fmla="*/ 61 w 66"/>
                <a:gd name="T31" fmla="*/ 94 h 140"/>
                <a:gd name="T32" fmla="*/ 59 w 66"/>
                <a:gd name="T33" fmla="*/ 101 h 140"/>
                <a:gd name="T34" fmla="*/ 55 w 66"/>
                <a:gd name="T35" fmla="*/ 106 h 140"/>
                <a:gd name="T36" fmla="*/ 53 w 66"/>
                <a:gd name="T37" fmla="*/ 113 h 140"/>
                <a:gd name="T38" fmla="*/ 49 w 66"/>
                <a:gd name="T39" fmla="*/ 117 h 140"/>
                <a:gd name="T40" fmla="*/ 47 w 66"/>
                <a:gd name="T41" fmla="*/ 122 h 140"/>
                <a:gd name="T42" fmla="*/ 43 w 66"/>
                <a:gd name="T43" fmla="*/ 125 h 140"/>
                <a:gd name="T44" fmla="*/ 39 w 66"/>
                <a:gd name="T45" fmla="*/ 129 h 140"/>
                <a:gd name="T46" fmla="*/ 36 w 66"/>
                <a:gd name="T47" fmla="*/ 132 h 140"/>
                <a:gd name="T48" fmla="*/ 34 w 66"/>
                <a:gd name="T49" fmla="*/ 134 h 140"/>
                <a:gd name="T50" fmla="*/ 30 w 66"/>
                <a:gd name="T51" fmla="*/ 138 h 140"/>
                <a:gd name="T52" fmla="*/ 29 w 66"/>
                <a:gd name="T53" fmla="*/ 140 h 140"/>
                <a:gd name="T54" fmla="*/ 27 w 66"/>
                <a:gd name="T55" fmla="*/ 72 h 140"/>
                <a:gd name="T56" fmla="*/ 18 w 66"/>
                <a:gd name="T57" fmla="*/ 88 h 140"/>
                <a:gd name="T58" fmla="*/ 12 w 66"/>
                <a:gd name="T59" fmla="*/ 118 h 140"/>
                <a:gd name="T60" fmla="*/ 0 w 66"/>
                <a:gd name="T61" fmla="*/ 84 h 140"/>
                <a:gd name="T62" fmla="*/ 15 w 66"/>
                <a:gd name="T63" fmla="*/ 14 h 140"/>
                <a:gd name="T64" fmla="*/ 47 w 66"/>
                <a:gd name="T65" fmla="*/ 0 h 140"/>
                <a:gd name="T66" fmla="*/ 40 w 66"/>
                <a:gd name="T67" fmla="*/ 29 h 140"/>
                <a:gd name="T68" fmla="*/ 40 w 66"/>
                <a:gd name="T69" fmla="*/ 29 h 1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"/>
                <a:gd name="T106" fmla="*/ 0 h 140"/>
                <a:gd name="T107" fmla="*/ 66 w 66"/>
                <a:gd name="T108" fmla="*/ 140 h 1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" h="140">
                  <a:moveTo>
                    <a:pt x="40" y="29"/>
                  </a:moveTo>
                  <a:lnTo>
                    <a:pt x="43" y="29"/>
                  </a:lnTo>
                  <a:lnTo>
                    <a:pt x="47" y="32"/>
                  </a:lnTo>
                  <a:lnTo>
                    <a:pt x="52" y="33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60" y="42"/>
                  </a:lnTo>
                  <a:lnTo>
                    <a:pt x="62" y="46"/>
                  </a:lnTo>
                  <a:lnTo>
                    <a:pt x="63" y="52"/>
                  </a:lnTo>
                  <a:lnTo>
                    <a:pt x="64" y="56"/>
                  </a:lnTo>
                  <a:lnTo>
                    <a:pt x="65" y="62"/>
                  </a:lnTo>
                  <a:lnTo>
                    <a:pt x="65" y="68"/>
                  </a:lnTo>
                  <a:lnTo>
                    <a:pt x="66" y="76"/>
                  </a:lnTo>
                  <a:lnTo>
                    <a:pt x="65" y="82"/>
                  </a:lnTo>
                  <a:lnTo>
                    <a:pt x="63" y="89"/>
                  </a:lnTo>
                  <a:lnTo>
                    <a:pt x="61" y="94"/>
                  </a:lnTo>
                  <a:lnTo>
                    <a:pt x="59" y="101"/>
                  </a:lnTo>
                  <a:lnTo>
                    <a:pt x="55" y="106"/>
                  </a:lnTo>
                  <a:lnTo>
                    <a:pt x="53" y="113"/>
                  </a:lnTo>
                  <a:lnTo>
                    <a:pt x="49" y="117"/>
                  </a:lnTo>
                  <a:lnTo>
                    <a:pt x="47" y="122"/>
                  </a:lnTo>
                  <a:lnTo>
                    <a:pt x="43" y="125"/>
                  </a:lnTo>
                  <a:lnTo>
                    <a:pt x="39" y="129"/>
                  </a:lnTo>
                  <a:lnTo>
                    <a:pt x="36" y="132"/>
                  </a:lnTo>
                  <a:lnTo>
                    <a:pt x="34" y="134"/>
                  </a:lnTo>
                  <a:lnTo>
                    <a:pt x="30" y="138"/>
                  </a:lnTo>
                  <a:lnTo>
                    <a:pt x="29" y="140"/>
                  </a:lnTo>
                  <a:lnTo>
                    <a:pt x="27" y="72"/>
                  </a:lnTo>
                  <a:lnTo>
                    <a:pt x="18" y="88"/>
                  </a:lnTo>
                  <a:lnTo>
                    <a:pt x="12" y="118"/>
                  </a:lnTo>
                  <a:lnTo>
                    <a:pt x="0" y="84"/>
                  </a:lnTo>
                  <a:lnTo>
                    <a:pt x="15" y="14"/>
                  </a:lnTo>
                  <a:lnTo>
                    <a:pt x="47" y="0"/>
                  </a:lnTo>
                  <a:lnTo>
                    <a:pt x="40" y="29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01" name="Freeform 61"/>
            <p:cNvSpPr>
              <a:spLocks/>
            </p:cNvSpPr>
            <p:nvPr/>
          </p:nvSpPr>
          <p:spPr bwMode="auto">
            <a:xfrm>
              <a:off x="4092" y="3320"/>
              <a:ext cx="5" cy="18"/>
            </a:xfrm>
            <a:custGeom>
              <a:avLst/>
              <a:gdLst>
                <a:gd name="T0" fmla="*/ 13 w 13"/>
                <a:gd name="T1" fmla="*/ 0 h 71"/>
                <a:gd name="T2" fmla="*/ 13 w 13"/>
                <a:gd name="T3" fmla="*/ 71 h 71"/>
                <a:gd name="T4" fmla="*/ 0 w 13"/>
                <a:gd name="T5" fmla="*/ 71 h 71"/>
                <a:gd name="T6" fmla="*/ 0 w 13"/>
                <a:gd name="T7" fmla="*/ 68 h 71"/>
                <a:gd name="T8" fmla="*/ 0 w 13"/>
                <a:gd name="T9" fmla="*/ 65 h 71"/>
                <a:gd name="T10" fmla="*/ 0 w 13"/>
                <a:gd name="T11" fmla="*/ 61 h 71"/>
                <a:gd name="T12" fmla="*/ 1 w 13"/>
                <a:gd name="T13" fmla="*/ 57 h 71"/>
                <a:gd name="T14" fmla="*/ 1 w 13"/>
                <a:gd name="T15" fmla="*/ 52 h 71"/>
                <a:gd name="T16" fmla="*/ 2 w 13"/>
                <a:gd name="T17" fmla="*/ 47 h 71"/>
                <a:gd name="T18" fmla="*/ 2 w 13"/>
                <a:gd name="T19" fmla="*/ 41 h 71"/>
                <a:gd name="T20" fmla="*/ 3 w 13"/>
                <a:gd name="T21" fmla="*/ 37 h 71"/>
                <a:gd name="T22" fmla="*/ 3 w 13"/>
                <a:gd name="T23" fmla="*/ 31 h 71"/>
                <a:gd name="T24" fmla="*/ 3 w 13"/>
                <a:gd name="T25" fmla="*/ 27 h 71"/>
                <a:gd name="T26" fmla="*/ 3 w 13"/>
                <a:gd name="T27" fmla="*/ 21 h 71"/>
                <a:gd name="T28" fmla="*/ 3 w 13"/>
                <a:gd name="T29" fmla="*/ 17 h 71"/>
                <a:gd name="T30" fmla="*/ 3 w 13"/>
                <a:gd name="T31" fmla="*/ 12 h 71"/>
                <a:gd name="T32" fmla="*/ 3 w 13"/>
                <a:gd name="T33" fmla="*/ 9 h 71"/>
                <a:gd name="T34" fmla="*/ 3 w 13"/>
                <a:gd name="T35" fmla="*/ 5 h 71"/>
                <a:gd name="T36" fmla="*/ 3 w 13"/>
                <a:gd name="T37" fmla="*/ 4 h 71"/>
                <a:gd name="T38" fmla="*/ 3 w 13"/>
                <a:gd name="T39" fmla="*/ 1 h 71"/>
                <a:gd name="T40" fmla="*/ 5 w 13"/>
                <a:gd name="T41" fmla="*/ 1 h 71"/>
                <a:gd name="T42" fmla="*/ 9 w 13"/>
                <a:gd name="T43" fmla="*/ 3 h 71"/>
                <a:gd name="T44" fmla="*/ 13 w 13"/>
                <a:gd name="T45" fmla="*/ 0 h 71"/>
                <a:gd name="T46" fmla="*/ 13 w 13"/>
                <a:gd name="T47" fmla="*/ 0 h 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"/>
                <a:gd name="T73" fmla="*/ 0 h 71"/>
                <a:gd name="T74" fmla="*/ 13 w 13"/>
                <a:gd name="T75" fmla="*/ 71 h 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" h="71">
                  <a:moveTo>
                    <a:pt x="13" y="0"/>
                  </a:moveTo>
                  <a:lnTo>
                    <a:pt x="13" y="71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2" y="47"/>
                  </a:lnTo>
                  <a:lnTo>
                    <a:pt x="2" y="41"/>
                  </a:lnTo>
                  <a:lnTo>
                    <a:pt x="3" y="37"/>
                  </a:lnTo>
                  <a:lnTo>
                    <a:pt x="3" y="31"/>
                  </a:lnTo>
                  <a:lnTo>
                    <a:pt x="3" y="27"/>
                  </a:lnTo>
                  <a:lnTo>
                    <a:pt x="3" y="21"/>
                  </a:lnTo>
                  <a:lnTo>
                    <a:pt x="3" y="17"/>
                  </a:lnTo>
                  <a:lnTo>
                    <a:pt x="3" y="12"/>
                  </a:lnTo>
                  <a:lnTo>
                    <a:pt x="3" y="9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1"/>
                  </a:lnTo>
                  <a:lnTo>
                    <a:pt x="5" y="1"/>
                  </a:lnTo>
                  <a:lnTo>
                    <a:pt x="9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02" name="Freeform 62"/>
            <p:cNvSpPr>
              <a:spLocks/>
            </p:cNvSpPr>
            <p:nvPr/>
          </p:nvSpPr>
          <p:spPr bwMode="auto">
            <a:xfrm>
              <a:off x="4101" y="3321"/>
              <a:ext cx="4" cy="18"/>
            </a:xfrm>
            <a:custGeom>
              <a:avLst/>
              <a:gdLst>
                <a:gd name="T0" fmla="*/ 12 w 13"/>
                <a:gd name="T1" fmla="*/ 1 h 72"/>
                <a:gd name="T2" fmla="*/ 13 w 13"/>
                <a:gd name="T3" fmla="*/ 69 h 72"/>
                <a:gd name="T4" fmla="*/ 0 w 13"/>
                <a:gd name="T5" fmla="*/ 72 h 72"/>
                <a:gd name="T6" fmla="*/ 0 w 13"/>
                <a:gd name="T7" fmla="*/ 68 h 72"/>
                <a:gd name="T8" fmla="*/ 0 w 13"/>
                <a:gd name="T9" fmla="*/ 65 h 72"/>
                <a:gd name="T10" fmla="*/ 0 w 13"/>
                <a:gd name="T11" fmla="*/ 61 h 72"/>
                <a:gd name="T12" fmla="*/ 0 w 13"/>
                <a:gd name="T13" fmla="*/ 57 h 72"/>
                <a:gd name="T14" fmla="*/ 0 w 13"/>
                <a:gd name="T15" fmla="*/ 52 h 72"/>
                <a:gd name="T16" fmla="*/ 1 w 13"/>
                <a:gd name="T17" fmla="*/ 47 h 72"/>
                <a:gd name="T18" fmla="*/ 1 w 13"/>
                <a:gd name="T19" fmla="*/ 41 h 72"/>
                <a:gd name="T20" fmla="*/ 2 w 13"/>
                <a:gd name="T21" fmla="*/ 37 h 72"/>
                <a:gd name="T22" fmla="*/ 2 w 13"/>
                <a:gd name="T23" fmla="*/ 32 h 72"/>
                <a:gd name="T24" fmla="*/ 3 w 13"/>
                <a:gd name="T25" fmla="*/ 27 h 72"/>
                <a:gd name="T26" fmla="*/ 3 w 13"/>
                <a:gd name="T27" fmla="*/ 21 h 72"/>
                <a:gd name="T28" fmla="*/ 3 w 13"/>
                <a:gd name="T29" fmla="*/ 17 h 72"/>
                <a:gd name="T30" fmla="*/ 3 w 13"/>
                <a:gd name="T31" fmla="*/ 13 h 72"/>
                <a:gd name="T32" fmla="*/ 3 w 13"/>
                <a:gd name="T33" fmla="*/ 9 h 72"/>
                <a:gd name="T34" fmla="*/ 3 w 13"/>
                <a:gd name="T35" fmla="*/ 7 h 72"/>
                <a:gd name="T36" fmla="*/ 3 w 13"/>
                <a:gd name="T37" fmla="*/ 4 h 72"/>
                <a:gd name="T38" fmla="*/ 2 w 13"/>
                <a:gd name="T39" fmla="*/ 0 h 72"/>
                <a:gd name="T40" fmla="*/ 5 w 13"/>
                <a:gd name="T41" fmla="*/ 1 h 72"/>
                <a:gd name="T42" fmla="*/ 8 w 13"/>
                <a:gd name="T43" fmla="*/ 1 h 72"/>
                <a:gd name="T44" fmla="*/ 12 w 13"/>
                <a:gd name="T45" fmla="*/ 1 h 72"/>
                <a:gd name="T46" fmla="*/ 12 w 13"/>
                <a:gd name="T47" fmla="*/ 1 h 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"/>
                <a:gd name="T73" fmla="*/ 0 h 72"/>
                <a:gd name="T74" fmla="*/ 13 w 13"/>
                <a:gd name="T75" fmla="*/ 72 h 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" h="72">
                  <a:moveTo>
                    <a:pt x="12" y="1"/>
                  </a:moveTo>
                  <a:lnTo>
                    <a:pt x="13" y="69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1" y="47"/>
                  </a:lnTo>
                  <a:lnTo>
                    <a:pt x="1" y="41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7"/>
                  </a:lnTo>
                  <a:lnTo>
                    <a:pt x="3" y="21"/>
                  </a:lnTo>
                  <a:lnTo>
                    <a:pt x="3" y="17"/>
                  </a:lnTo>
                  <a:lnTo>
                    <a:pt x="3" y="13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4"/>
                  </a:lnTo>
                  <a:lnTo>
                    <a:pt x="2" y="0"/>
                  </a:lnTo>
                  <a:lnTo>
                    <a:pt x="5" y="1"/>
                  </a:lnTo>
                  <a:lnTo>
                    <a:pt x="8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03" name="Freeform 63"/>
            <p:cNvSpPr>
              <a:spLocks/>
            </p:cNvSpPr>
            <p:nvPr/>
          </p:nvSpPr>
          <p:spPr bwMode="auto">
            <a:xfrm>
              <a:off x="4110" y="3322"/>
              <a:ext cx="4" cy="18"/>
            </a:xfrm>
            <a:custGeom>
              <a:avLst/>
              <a:gdLst>
                <a:gd name="T0" fmla="*/ 12 w 13"/>
                <a:gd name="T1" fmla="*/ 0 h 71"/>
                <a:gd name="T2" fmla="*/ 13 w 13"/>
                <a:gd name="T3" fmla="*/ 71 h 71"/>
                <a:gd name="T4" fmla="*/ 0 w 13"/>
                <a:gd name="T5" fmla="*/ 71 h 71"/>
                <a:gd name="T6" fmla="*/ 0 w 13"/>
                <a:gd name="T7" fmla="*/ 68 h 71"/>
                <a:gd name="T8" fmla="*/ 0 w 13"/>
                <a:gd name="T9" fmla="*/ 65 h 71"/>
                <a:gd name="T10" fmla="*/ 0 w 13"/>
                <a:gd name="T11" fmla="*/ 61 h 71"/>
                <a:gd name="T12" fmla="*/ 0 w 13"/>
                <a:gd name="T13" fmla="*/ 57 h 71"/>
                <a:gd name="T14" fmla="*/ 0 w 13"/>
                <a:gd name="T15" fmla="*/ 52 h 71"/>
                <a:gd name="T16" fmla="*/ 1 w 13"/>
                <a:gd name="T17" fmla="*/ 47 h 71"/>
                <a:gd name="T18" fmla="*/ 1 w 13"/>
                <a:gd name="T19" fmla="*/ 41 h 71"/>
                <a:gd name="T20" fmla="*/ 2 w 13"/>
                <a:gd name="T21" fmla="*/ 37 h 71"/>
                <a:gd name="T22" fmla="*/ 2 w 13"/>
                <a:gd name="T23" fmla="*/ 31 h 71"/>
                <a:gd name="T24" fmla="*/ 2 w 13"/>
                <a:gd name="T25" fmla="*/ 27 h 71"/>
                <a:gd name="T26" fmla="*/ 2 w 13"/>
                <a:gd name="T27" fmla="*/ 21 h 71"/>
                <a:gd name="T28" fmla="*/ 3 w 13"/>
                <a:gd name="T29" fmla="*/ 17 h 71"/>
                <a:gd name="T30" fmla="*/ 2 w 13"/>
                <a:gd name="T31" fmla="*/ 13 h 71"/>
                <a:gd name="T32" fmla="*/ 2 w 13"/>
                <a:gd name="T33" fmla="*/ 9 h 71"/>
                <a:gd name="T34" fmla="*/ 2 w 13"/>
                <a:gd name="T35" fmla="*/ 7 h 71"/>
                <a:gd name="T36" fmla="*/ 2 w 13"/>
                <a:gd name="T37" fmla="*/ 4 h 71"/>
                <a:gd name="T38" fmla="*/ 2 w 13"/>
                <a:gd name="T39" fmla="*/ 1 h 71"/>
                <a:gd name="T40" fmla="*/ 5 w 13"/>
                <a:gd name="T41" fmla="*/ 1 h 71"/>
                <a:gd name="T42" fmla="*/ 7 w 13"/>
                <a:gd name="T43" fmla="*/ 1 h 71"/>
                <a:gd name="T44" fmla="*/ 12 w 13"/>
                <a:gd name="T45" fmla="*/ 0 h 71"/>
                <a:gd name="T46" fmla="*/ 12 w 13"/>
                <a:gd name="T47" fmla="*/ 0 h 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"/>
                <a:gd name="T73" fmla="*/ 0 h 71"/>
                <a:gd name="T74" fmla="*/ 13 w 13"/>
                <a:gd name="T75" fmla="*/ 71 h 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" h="71">
                  <a:moveTo>
                    <a:pt x="12" y="0"/>
                  </a:moveTo>
                  <a:lnTo>
                    <a:pt x="13" y="71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1" y="47"/>
                  </a:lnTo>
                  <a:lnTo>
                    <a:pt x="1" y="41"/>
                  </a:lnTo>
                  <a:lnTo>
                    <a:pt x="2" y="37"/>
                  </a:lnTo>
                  <a:lnTo>
                    <a:pt x="2" y="31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3" y="17"/>
                  </a:lnTo>
                  <a:lnTo>
                    <a:pt x="2" y="13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04" name="Freeform 64"/>
            <p:cNvSpPr>
              <a:spLocks/>
            </p:cNvSpPr>
            <p:nvPr/>
          </p:nvSpPr>
          <p:spPr bwMode="auto">
            <a:xfrm>
              <a:off x="4118" y="3323"/>
              <a:ext cx="5" cy="18"/>
            </a:xfrm>
            <a:custGeom>
              <a:avLst/>
              <a:gdLst>
                <a:gd name="T0" fmla="*/ 13 w 14"/>
                <a:gd name="T1" fmla="*/ 1 h 72"/>
                <a:gd name="T2" fmla="*/ 14 w 14"/>
                <a:gd name="T3" fmla="*/ 69 h 72"/>
                <a:gd name="T4" fmla="*/ 1 w 14"/>
                <a:gd name="T5" fmla="*/ 72 h 72"/>
                <a:gd name="T6" fmla="*/ 0 w 14"/>
                <a:gd name="T7" fmla="*/ 68 h 72"/>
                <a:gd name="T8" fmla="*/ 0 w 14"/>
                <a:gd name="T9" fmla="*/ 65 h 72"/>
                <a:gd name="T10" fmla="*/ 0 w 14"/>
                <a:gd name="T11" fmla="*/ 60 h 72"/>
                <a:gd name="T12" fmla="*/ 1 w 14"/>
                <a:gd name="T13" fmla="*/ 57 h 72"/>
                <a:gd name="T14" fmla="*/ 1 w 14"/>
                <a:gd name="T15" fmla="*/ 52 h 72"/>
                <a:gd name="T16" fmla="*/ 1 w 14"/>
                <a:gd name="T17" fmla="*/ 47 h 72"/>
                <a:gd name="T18" fmla="*/ 2 w 14"/>
                <a:gd name="T19" fmla="*/ 43 h 72"/>
                <a:gd name="T20" fmla="*/ 2 w 14"/>
                <a:gd name="T21" fmla="*/ 37 h 72"/>
                <a:gd name="T22" fmla="*/ 2 w 14"/>
                <a:gd name="T23" fmla="*/ 32 h 72"/>
                <a:gd name="T24" fmla="*/ 3 w 14"/>
                <a:gd name="T25" fmla="*/ 27 h 72"/>
                <a:gd name="T26" fmla="*/ 3 w 14"/>
                <a:gd name="T27" fmla="*/ 21 h 72"/>
                <a:gd name="T28" fmla="*/ 4 w 14"/>
                <a:gd name="T29" fmla="*/ 17 h 72"/>
                <a:gd name="T30" fmla="*/ 4 w 14"/>
                <a:gd name="T31" fmla="*/ 12 h 72"/>
                <a:gd name="T32" fmla="*/ 4 w 14"/>
                <a:gd name="T33" fmla="*/ 9 h 72"/>
                <a:gd name="T34" fmla="*/ 4 w 14"/>
                <a:gd name="T35" fmla="*/ 5 h 72"/>
                <a:gd name="T36" fmla="*/ 4 w 14"/>
                <a:gd name="T37" fmla="*/ 4 h 72"/>
                <a:gd name="T38" fmla="*/ 3 w 14"/>
                <a:gd name="T39" fmla="*/ 0 h 72"/>
                <a:gd name="T40" fmla="*/ 5 w 14"/>
                <a:gd name="T41" fmla="*/ 1 h 72"/>
                <a:gd name="T42" fmla="*/ 9 w 14"/>
                <a:gd name="T43" fmla="*/ 1 h 72"/>
                <a:gd name="T44" fmla="*/ 13 w 14"/>
                <a:gd name="T45" fmla="*/ 1 h 72"/>
                <a:gd name="T46" fmla="*/ 13 w 14"/>
                <a:gd name="T47" fmla="*/ 1 h 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"/>
                <a:gd name="T73" fmla="*/ 0 h 72"/>
                <a:gd name="T74" fmla="*/ 14 w 14"/>
                <a:gd name="T75" fmla="*/ 72 h 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" h="72">
                  <a:moveTo>
                    <a:pt x="13" y="1"/>
                  </a:moveTo>
                  <a:lnTo>
                    <a:pt x="14" y="69"/>
                  </a:lnTo>
                  <a:lnTo>
                    <a:pt x="1" y="72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1" y="47"/>
                  </a:lnTo>
                  <a:lnTo>
                    <a:pt x="2" y="43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7"/>
                  </a:lnTo>
                  <a:lnTo>
                    <a:pt x="3" y="21"/>
                  </a:lnTo>
                  <a:lnTo>
                    <a:pt x="4" y="17"/>
                  </a:lnTo>
                  <a:lnTo>
                    <a:pt x="4" y="12"/>
                  </a:lnTo>
                  <a:lnTo>
                    <a:pt x="4" y="9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0"/>
                  </a:lnTo>
                  <a:lnTo>
                    <a:pt x="5" y="1"/>
                  </a:lnTo>
                  <a:lnTo>
                    <a:pt x="9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05" name="Freeform 65"/>
            <p:cNvSpPr>
              <a:spLocks/>
            </p:cNvSpPr>
            <p:nvPr/>
          </p:nvSpPr>
          <p:spPr bwMode="auto">
            <a:xfrm>
              <a:off x="4126" y="3324"/>
              <a:ext cx="5" cy="18"/>
            </a:xfrm>
            <a:custGeom>
              <a:avLst/>
              <a:gdLst>
                <a:gd name="T0" fmla="*/ 12 w 13"/>
                <a:gd name="T1" fmla="*/ 0 h 72"/>
                <a:gd name="T2" fmla="*/ 13 w 13"/>
                <a:gd name="T3" fmla="*/ 69 h 72"/>
                <a:gd name="T4" fmla="*/ 0 w 13"/>
                <a:gd name="T5" fmla="*/ 72 h 72"/>
                <a:gd name="T6" fmla="*/ 0 w 13"/>
                <a:gd name="T7" fmla="*/ 68 h 72"/>
                <a:gd name="T8" fmla="*/ 0 w 13"/>
                <a:gd name="T9" fmla="*/ 65 h 72"/>
                <a:gd name="T10" fmla="*/ 0 w 13"/>
                <a:gd name="T11" fmla="*/ 60 h 72"/>
                <a:gd name="T12" fmla="*/ 0 w 13"/>
                <a:gd name="T13" fmla="*/ 56 h 72"/>
                <a:gd name="T14" fmla="*/ 0 w 13"/>
                <a:gd name="T15" fmla="*/ 52 h 72"/>
                <a:gd name="T16" fmla="*/ 1 w 13"/>
                <a:gd name="T17" fmla="*/ 47 h 72"/>
                <a:gd name="T18" fmla="*/ 1 w 13"/>
                <a:gd name="T19" fmla="*/ 41 h 72"/>
                <a:gd name="T20" fmla="*/ 2 w 13"/>
                <a:gd name="T21" fmla="*/ 36 h 72"/>
                <a:gd name="T22" fmla="*/ 2 w 13"/>
                <a:gd name="T23" fmla="*/ 31 h 72"/>
                <a:gd name="T24" fmla="*/ 3 w 13"/>
                <a:gd name="T25" fmla="*/ 27 h 72"/>
                <a:gd name="T26" fmla="*/ 3 w 13"/>
                <a:gd name="T27" fmla="*/ 21 h 72"/>
                <a:gd name="T28" fmla="*/ 3 w 13"/>
                <a:gd name="T29" fmla="*/ 16 h 72"/>
                <a:gd name="T30" fmla="*/ 3 w 13"/>
                <a:gd name="T31" fmla="*/ 9 h 72"/>
                <a:gd name="T32" fmla="*/ 3 w 13"/>
                <a:gd name="T33" fmla="*/ 4 h 72"/>
                <a:gd name="T34" fmla="*/ 3 w 13"/>
                <a:gd name="T35" fmla="*/ 0 h 72"/>
                <a:gd name="T36" fmla="*/ 5 w 13"/>
                <a:gd name="T37" fmla="*/ 1 h 72"/>
                <a:gd name="T38" fmla="*/ 8 w 13"/>
                <a:gd name="T39" fmla="*/ 1 h 72"/>
                <a:gd name="T40" fmla="*/ 12 w 13"/>
                <a:gd name="T41" fmla="*/ 0 h 72"/>
                <a:gd name="T42" fmla="*/ 12 w 13"/>
                <a:gd name="T43" fmla="*/ 0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"/>
                <a:gd name="T67" fmla="*/ 0 h 72"/>
                <a:gd name="T68" fmla="*/ 13 w 13"/>
                <a:gd name="T69" fmla="*/ 72 h 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" h="72">
                  <a:moveTo>
                    <a:pt x="12" y="0"/>
                  </a:moveTo>
                  <a:lnTo>
                    <a:pt x="13" y="69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1" y="47"/>
                  </a:lnTo>
                  <a:lnTo>
                    <a:pt x="1" y="41"/>
                  </a:lnTo>
                  <a:lnTo>
                    <a:pt x="2" y="36"/>
                  </a:lnTo>
                  <a:lnTo>
                    <a:pt x="2" y="31"/>
                  </a:lnTo>
                  <a:lnTo>
                    <a:pt x="3" y="27"/>
                  </a:lnTo>
                  <a:lnTo>
                    <a:pt x="3" y="21"/>
                  </a:lnTo>
                  <a:lnTo>
                    <a:pt x="3" y="16"/>
                  </a:lnTo>
                  <a:lnTo>
                    <a:pt x="3" y="9"/>
                  </a:lnTo>
                  <a:lnTo>
                    <a:pt x="3" y="4"/>
                  </a:lnTo>
                  <a:lnTo>
                    <a:pt x="3" y="0"/>
                  </a:lnTo>
                  <a:lnTo>
                    <a:pt x="5" y="1"/>
                  </a:lnTo>
                  <a:lnTo>
                    <a:pt x="8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06" name="Freeform 66"/>
            <p:cNvSpPr>
              <a:spLocks/>
            </p:cNvSpPr>
            <p:nvPr/>
          </p:nvSpPr>
          <p:spPr bwMode="auto">
            <a:xfrm>
              <a:off x="4130" y="3408"/>
              <a:ext cx="5" cy="22"/>
            </a:xfrm>
            <a:custGeom>
              <a:avLst/>
              <a:gdLst>
                <a:gd name="T0" fmla="*/ 8 w 13"/>
                <a:gd name="T1" fmla="*/ 0 h 87"/>
                <a:gd name="T2" fmla="*/ 13 w 13"/>
                <a:gd name="T3" fmla="*/ 84 h 87"/>
                <a:gd name="T4" fmla="*/ 3 w 13"/>
                <a:gd name="T5" fmla="*/ 87 h 87"/>
                <a:gd name="T6" fmla="*/ 3 w 13"/>
                <a:gd name="T7" fmla="*/ 83 h 87"/>
                <a:gd name="T8" fmla="*/ 3 w 13"/>
                <a:gd name="T9" fmla="*/ 78 h 87"/>
                <a:gd name="T10" fmla="*/ 2 w 13"/>
                <a:gd name="T11" fmla="*/ 74 h 87"/>
                <a:gd name="T12" fmla="*/ 2 w 13"/>
                <a:gd name="T13" fmla="*/ 68 h 87"/>
                <a:gd name="T14" fmla="*/ 2 w 13"/>
                <a:gd name="T15" fmla="*/ 62 h 87"/>
                <a:gd name="T16" fmla="*/ 2 w 13"/>
                <a:gd name="T17" fmla="*/ 56 h 87"/>
                <a:gd name="T18" fmla="*/ 2 w 13"/>
                <a:gd name="T19" fmla="*/ 50 h 87"/>
                <a:gd name="T20" fmla="*/ 2 w 13"/>
                <a:gd name="T21" fmla="*/ 44 h 87"/>
                <a:gd name="T22" fmla="*/ 1 w 13"/>
                <a:gd name="T23" fmla="*/ 38 h 87"/>
                <a:gd name="T24" fmla="*/ 1 w 13"/>
                <a:gd name="T25" fmla="*/ 31 h 87"/>
                <a:gd name="T26" fmla="*/ 1 w 13"/>
                <a:gd name="T27" fmla="*/ 24 h 87"/>
                <a:gd name="T28" fmla="*/ 1 w 13"/>
                <a:gd name="T29" fmla="*/ 19 h 87"/>
                <a:gd name="T30" fmla="*/ 1 w 13"/>
                <a:gd name="T31" fmla="*/ 12 h 87"/>
                <a:gd name="T32" fmla="*/ 1 w 13"/>
                <a:gd name="T33" fmla="*/ 8 h 87"/>
                <a:gd name="T34" fmla="*/ 0 w 13"/>
                <a:gd name="T35" fmla="*/ 4 h 87"/>
                <a:gd name="T36" fmla="*/ 0 w 13"/>
                <a:gd name="T37" fmla="*/ 2 h 87"/>
                <a:gd name="T38" fmla="*/ 8 w 13"/>
                <a:gd name="T39" fmla="*/ 0 h 87"/>
                <a:gd name="T40" fmla="*/ 8 w 13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"/>
                <a:gd name="T64" fmla="*/ 0 h 87"/>
                <a:gd name="T65" fmla="*/ 13 w 13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" h="87">
                  <a:moveTo>
                    <a:pt x="8" y="0"/>
                  </a:moveTo>
                  <a:lnTo>
                    <a:pt x="13" y="84"/>
                  </a:lnTo>
                  <a:lnTo>
                    <a:pt x="3" y="87"/>
                  </a:lnTo>
                  <a:lnTo>
                    <a:pt x="3" y="83"/>
                  </a:lnTo>
                  <a:lnTo>
                    <a:pt x="3" y="78"/>
                  </a:lnTo>
                  <a:lnTo>
                    <a:pt x="2" y="74"/>
                  </a:lnTo>
                  <a:lnTo>
                    <a:pt x="2" y="68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2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1" y="31"/>
                  </a:lnTo>
                  <a:lnTo>
                    <a:pt x="1" y="24"/>
                  </a:lnTo>
                  <a:lnTo>
                    <a:pt x="1" y="19"/>
                  </a:lnTo>
                  <a:lnTo>
                    <a:pt x="1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07" name="Freeform 67"/>
            <p:cNvSpPr>
              <a:spLocks/>
            </p:cNvSpPr>
            <p:nvPr/>
          </p:nvSpPr>
          <p:spPr bwMode="auto">
            <a:xfrm>
              <a:off x="4137" y="3410"/>
              <a:ext cx="5" cy="22"/>
            </a:xfrm>
            <a:custGeom>
              <a:avLst/>
              <a:gdLst>
                <a:gd name="T0" fmla="*/ 9 w 14"/>
                <a:gd name="T1" fmla="*/ 3 h 87"/>
                <a:gd name="T2" fmla="*/ 14 w 14"/>
                <a:gd name="T3" fmla="*/ 87 h 87"/>
                <a:gd name="T4" fmla="*/ 4 w 14"/>
                <a:gd name="T5" fmla="*/ 80 h 87"/>
                <a:gd name="T6" fmla="*/ 3 w 14"/>
                <a:gd name="T7" fmla="*/ 76 h 87"/>
                <a:gd name="T8" fmla="*/ 3 w 14"/>
                <a:gd name="T9" fmla="*/ 71 h 87"/>
                <a:gd name="T10" fmla="*/ 3 w 14"/>
                <a:gd name="T11" fmla="*/ 67 h 87"/>
                <a:gd name="T12" fmla="*/ 3 w 14"/>
                <a:gd name="T13" fmla="*/ 61 h 87"/>
                <a:gd name="T14" fmla="*/ 2 w 14"/>
                <a:gd name="T15" fmla="*/ 56 h 87"/>
                <a:gd name="T16" fmla="*/ 2 w 14"/>
                <a:gd name="T17" fmla="*/ 51 h 87"/>
                <a:gd name="T18" fmla="*/ 2 w 14"/>
                <a:gd name="T19" fmla="*/ 45 h 87"/>
                <a:gd name="T20" fmla="*/ 2 w 14"/>
                <a:gd name="T21" fmla="*/ 40 h 87"/>
                <a:gd name="T22" fmla="*/ 2 w 14"/>
                <a:gd name="T23" fmla="*/ 33 h 87"/>
                <a:gd name="T24" fmla="*/ 2 w 14"/>
                <a:gd name="T25" fmla="*/ 28 h 87"/>
                <a:gd name="T26" fmla="*/ 1 w 14"/>
                <a:gd name="T27" fmla="*/ 23 h 87"/>
                <a:gd name="T28" fmla="*/ 1 w 14"/>
                <a:gd name="T29" fmla="*/ 17 h 87"/>
                <a:gd name="T30" fmla="*/ 1 w 14"/>
                <a:gd name="T31" fmla="*/ 12 h 87"/>
                <a:gd name="T32" fmla="*/ 1 w 14"/>
                <a:gd name="T33" fmla="*/ 8 h 87"/>
                <a:gd name="T34" fmla="*/ 0 w 14"/>
                <a:gd name="T35" fmla="*/ 3 h 87"/>
                <a:gd name="T36" fmla="*/ 0 w 14"/>
                <a:gd name="T37" fmla="*/ 0 h 87"/>
                <a:gd name="T38" fmla="*/ 9 w 14"/>
                <a:gd name="T39" fmla="*/ 3 h 87"/>
                <a:gd name="T40" fmla="*/ 9 w 14"/>
                <a:gd name="T41" fmla="*/ 3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7"/>
                <a:gd name="T65" fmla="*/ 14 w 14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7">
                  <a:moveTo>
                    <a:pt x="9" y="3"/>
                  </a:moveTo>
                  <a:lnTo>
                    <a:pt x="14" y="87"/>
                  </a:lnTo>
                  <a:lnTo>
                    <a:pt x="4" y="80"/>
                  </a:lnTo>
                  <a:lnTo>
                    <a:pt x="3" y="76"/>
                  </a:lnTo>
                  <a:lnTo>
                    <a:pt x="3" y="71"/>
                  </a:lnTo>
                  <a:lnTo>
                    <a:pt x="3" y="67"/>
                  </a:lnTo>
                  <a:lnTo>
                    <a:pt x="3" y="61"/>
                  </a:lnTo>
                  <a:lnTo>
                    <a:pt x="2" y="56"/>
                  </a:lnTo>
                  <a:lnTo>
                    <a:pt x="2" y="51"/>
                  </a:lnTo>
                  <a:lnTo>
                    <a:pt x="2" y="45"/>
                  </a:lnTo>
                  <a:lnTo>
                    <a:pt x="2" y="40"/>
                  </a:lnTo>
                  <a:lnTo>
                    <a:pt x="2" y="33"/>
                  </a:lnTo>
                  <a:lnTo>
                    <a:pt x="2" y="28"/>
                  </a:lnTo>
                  <a:lnTo>
                    <a:pt x="1" y="23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1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08" name="Freeform 68"/>
            <p:cNvSpPr>
              <a:spLocks/>
            </p:cNvSpPr>
            <p:nvPr/>
          </p:nvSpPr>
          <p:spPr bwMode="auto">
            <a:xfrm>
              <a:off x="4146" y="3411"/>
              <a:ext cx="5" cy="21"/>
            </a:xfrm>
            <a:custGeom>
              <a:avLst/>
              <a:gdLst>
                <a:gd name="T0" fmla="*/ 10 w 14"/>
                <a:gd name="T1" fmla="*/ 0 h 84"/>
                <a:gd name="T2" fmla="*/ 14 w 14"/>
                <a:gd name="T3" fmla="*/ 83 h 84"/>
                <a:gd name="T4" fmla="*/ 1 w 14"/>
                <a:gd name="T5" fmla="*/ 84 h 84"/>
                <a:gd name="T6" fmla="*/ 0 w 14"/>
                <a:gd name="T7" fmla="*/ 80 h 84"/>
                <a:gd name="T8" fmla="*/ 0 w 14"/>
                <a:gd name="T9" fmla="*/ 76 h 84"/>
                <a:gd name="T10" fmla="*/ 0 w 14"/>
                <a:gd name="T11" fmla="*/ 71 h 84"/>
                <a:gd name="T12" fmla="*/ 0 w 14"/>
                <a:gd name="T13" fmla="*/ 65 h 84"/>
                <a:gd name="T14" fmla="*/ 0 w 14"/>
                <a:gd name="T15" fmla="*/ 59 h 84"/>
                <a:gd name="T16" fmla="*/ 0 w 14"/>
                <a:gd name="T17" fmla="*/ 53 h 84"/>
                <a:gd name="T18" fmla="*/ 0 w 14"/>
                <a:gd name="T19" fmla="*/ 47 h 84"/>
                <a:gd name="T20" fmla="*/ 1 w 14"/>
                <a:gd name="T21" fmla="*/ 41 h 84"/>
                <a:gd name="T22" fmla="*/ 1 w 14"/>
                <a:gd name="T23" fmla="*/ 35 h 84"/>
                <a:gd name="T24" fmla="*/ 1 w 14"/>
                <a:gd name="T25" fmla="*/ 28 h 84"/>
                <a:gd name="T26" fmla="*/ 1 w 14"/>
                <a:gd name="T27" fmla="*/ 23 h 84"/>
                <a:gd name="T28" fmla="*/ 2 w 14"/>
                <a:gd name="T29" fmla="*/ 17 h 84"/>
                <a:gd name="T30" fmla="*/ 2 w 14"/>
                <a:gd name="T31" fmla="*/ 12 h 84"/>
                <a:gd name="T32" fmla="*/ 2 w 14"/>
                <a:gd name="T33" fmla="*/ 7 h 84"/>
                <a:gd name="T34" fmla="*/ 2 w 14"/>
                <a:gd name="T35" fmla="*/ 3 h 84"/>
                <a:gd name="T36" fmla="*/ 2 w 14"/>
                <a:gd name="T37" fmla="*/ 0 h 84"/>
                <a:gd name="T38" fmla="*/ 10 w 14"/>
                <a:gd name="T39" fmla="*/ 0 h 84"/>
                <a:gd name="T40" fmla="*/ 10 w 14"/>
                <a:gd name="T41" fmla="*/ 0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4"/>
                <a:gd name="T65" fmla="*/ 14 w 14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4">
                  <a:moveTo>
                    <a:pt x="10" y="0"/>
                  </a:moveTo>
                  <a:lnTo>
                    <a:pt x="14" y="83"/>
                  </a:lnTo>
                  <a:lnTo>
                    <a:pt x="1" y="84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1" y="41"/>
                  </a:lnTo>
                  <a:lnTo>
                    <a:pt x="1" y="35"/>
                  </a:lnTo>
                  <a:lnTo>
                    <a:pt x="1" y="28"/>
                  </a:lnTo>
                  <a:lnTo>
                    <a:pt x="1" y="23"/>
                  </a:lnTo>
                  <a:lnTo>
                    <a:pt x="2" y="17"/>
                  </a:lnTo>
                  <a:lnTo>
                    <a:pt x="2" y="12"/>
                  </a:lnTo>
                  <a:lnTo>
                    <a:pt x="2" y="7"/>
                  </a:lnTo>
                  <a:lnTo>
                    <a:pt x="2" y="3"/>
                  </a:lnTo>
                  <a:lnTo>
                    <a:pt x="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09" name="Freeform 69"/>
            <p:cNvSpPr>
              <a:spLocks/>
            </p:cNvSpPr>
            <p:nvPr/>
          </p:nvSpPr>
          <p:spPr bwMode="auto">
            <a:xfrm>
              <a:off x="4119" y="3452"/>
              <a:ext cx="5" cy="23"/>
            </a:xfrm>
            <a:custGeom>
              <a:avLst/>
              <a:gdLst>
                <a:gd name="T0" fmla="*/ 11 w 15"/>
                <a:gd name="T1" fmla="*/ 3 h 93"/>
                <a:gd name="T2" fmla="*/ 15 w 15"/>
                <a:gd name="T3" fmla="*/ 92 h 93"/>
                <a:gd name="T4" fmla="*/ 2 w 15"/>
                <a:gd name="T5" fmla="*/ 93 h 93"/>
                <a:gd name="T6" fmla="*/ 2 w 15"/>
                <a:gd name="T7" fmla="*/ 89 h 93"/>
                <a:gd name="T8" fmla="*/ 2 w 15"/>
                <a:gd name="T9" fmla="*/ 85 h 93"/>
                <a:gd name="T10" fmla="*/ 2 w 15"/>
                <a:gd name="T11" fmla="*/ 79 h 93"/>
                <a:gd name="T12" fmla="*/ 2 w 15"/>
                <a:gd name="T13" fmla="*/ 73 h 93"/>
                <a:gd name="T14" fmla="*/ 2 w 15"/>
                <a:gd name="T15" fmla="*/ 67 h 93"/>
                <a:gd name="T16" fmla="*/ 2 w 15"/>
                <a:gd name="T17" fmla="*/ 60 h 93"/>
                <a:gd name="T18" fmla="*/ 2 w 15"/>
                <a:gd name="T19" fmla="*/ 53 h 93"/>
                <a:gd name="T20" fmla="*/ 2 w 15"/>
                <a:gd name="T21" fmla="*/ 47 h 93"/>
                <a:gd name="T22" fmla="*/ 1 w 15"/>
                <a:gd name="T23" fmla="*/ 40 h 93"/>
                <a:gd name="T24" fmla="*/ 1 w 15"/>
                <a:gd name="T25" fmla="*/ 32 h 93"/>
                <a:gd name="T26" fmla="*/ 0 w 15"/>
                <a:gd name="T27" fmla="*/ 25 h 93"/>
                <a:gd name="T28" fmla="*/ 0 w 15"/>
                <a:gd name="T29" fmla="*/ 20 h 93"/>
                <a:gd name="T30" fmla="*/ 0 w 15"/>
                <a:gd name="T31" fmla="*/ 13 h 93"/>
                <a:gd name="T32" fmla="*/ 0 w 15"/>
                <a:gd name="T33" fmla="*/ 8 h 93"/>
                <a:gd name="T34" fmla="*/ 0 w 15"/>
                <a:gd name="T35" fmla="*/ 4 h 93"/>
                <a:gd name="T36" fmla="*/ 0 w 15"/>
                <a:gd name="T37" fmla="*/ 0 h 93"/>
                <a:gd name="T38" fmla="*/ 11 w 15"/>
                <a:gd name="T39" fmla="*/ 3 h 93"/>
                <a:gd name="T40" fmla="*/ 11 w 15"/>
                <a:gd name="T41" fmla="*/ 3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93"/>
                <a:gd name="T65" fmla="*/ 15 w 15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93">
                  <a:moveTo>
                    <a:pt x="11" y="3"/>
                  </a:moveTo>
                  <a:lnTo>
                    <a:pt x="15" y="92"/>
                  </a:lnTo>
                  <a:lnTo>
                    <a:pt x="2" y="93"/>
                  </a:lnTo>
                  <a:lnTo>
                    <a:pt x="2" y="89"/>
                  </a:lnTo>
                  <a:lnTo>
                    <a:pt x="2" y="85"/>
                  </a:lnTo>
                  <a:lnTo>
                    <a:pt x="2" y="79"/>
                  </a:lnTo>
                  <a:lnTo>
                    <a:pt x="2" y="73"/>
                  </a:lnTo>
                  <a:lnTo>
                    <a:pt x="2" y="67"/>
                  </a:lnTo>
                  <a:lnTo>
                    <a:pt x="2" y="60"/>
                  </a:lnTo>
                  <a:lnTo>
                    <a:pt x="2" y="53"/>
                  </a:lnTo>
                  <a:lnTo>
                    <a:pt x="2" y="47"/>
                  </a:lnTo>
                  <a:lnTo>
                    <a:pt x="1" y="40"/>
                  </a:lnTo>
                  <a:lnTo>
                    <a:pt x="1" y="32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10" name="Freeform 70"/>
            <p:cNvSpPr>
              <a:spLocks/>
            </p:cNvSpPr>
            <p:nvPr/>
          </p:nvSpPr>
          <p:spPr bwMode="auto">
            <a:xfrm>
              <a:off x="4127" y="3454"/>
              <a:ext cx="5" cy="24"/>
            </a:xfrm>
            <a:custGeom>
              <a:avLst/>
              <a:gdLst>
                <a:gd name="T0" fmla="*/ 12 w 16"/>
                <a:gd name="T1" fmla="*/ 2 h 95"/>
                <a:gd name="T2" fmla="*/ 16 w 16"/>
                <a:gd name="T3" fmla="*/ 92 h 95"/>
                <a:gd name="T4" fmla="*/ 3 w 16"/>
                <a:gd name="T5" fmla="*/ 95 h 95"/>
                <a:gd name="T6" fmla="*/ 3 w 16"/>
                <a:gd name="T7" fmla="*/ 90 h 95"/>
                <a:gd name="T8" fmla="*/ 3 w 16"/>
                <a:gd name="T9" fmla="*/ 84 h 95"/>
                <a:gd name="T10" fmla="*/ 3 w 16"/>
                <a:gd name="T11" fmla="*/ 80 h 95"/>
                <a:gd name="T12" fmla="*/ 3 w 16"/>
                <a:gd name="T13" fmla="*/ 74 h 95"/>
                <a:gd name="T14" fmla="*/ 2 w 16"/>
                <a:gd name="T15" fmla="*/ 67 h 95"/>
                <a:gd name="T16" fmla="*/ 2 w 16"/>
                <a:gd name="T17" fmla="*/ 60 h 95"/>
                <a:gd name="T18" fmla="*/ 2 w 16"/>
                <a:gd name="T19" fmla="*/ 54 h 95"/>
                <a:gd name="T20" fmla="*/ 2 w 16"/>
                <a:gd name="T21" fmla="*/ 47 h 95"/>
                <a:gd name="T22" fmla="*/ 2 w 16"/>
                <a:gd name="T23" fmla="*/ 40 h 95"/>
                <a:gd name="T24" fmla="*/ 2 w 16"/>
                <a:gd name="T25" fmla="*/ 32 h 95"/>
                <a:gd name="T26" fmla="*/ 2 w 16"/>
                <a:gd name="T27" fmla="*/ 26 h 95"/>
                <a:gd name="T28" fmla="*/ 2 w 16"/>
                <a:gd name="T29" fmla="*/ 20 h 95"/>
                <a:gd name="T30" fmla="*/ 1 w 16"/>
                <a:gd name="T31" fmla="*/ 14 h 95"/>
                <a:gd name="T32" fmla="*/ 1 w 16"/>
                <a:gd name="T33" fmla="*/ 8 h 95"/>
                <a:gd name="T34" fmla="*/ 0 w 16"/>
                <a:gd name="T35" fmla="*/ 3 h 95"/>
                <a:gd name="T36" fmla="*/ 0 w 16"/>
                <a:gd name="T37" fmla="*/ 0 h 95"/>
                <a:gd name="T38" fmla="*/ 12 w 16"/>
                <a:gd name="T39" fmla="*/ 2 h 95"/>
                <a:gd name="T40" fmla="*/ 12 w 16"/>
                <a:gd name="T41" fmla="*/ 2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95"/>
                <a:gd name="T65" fmla="*/ 16 w 16"/>
                <a:gd name="T66" fmla="*/ 95 h 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95">
                  <a:moveTo>
                    <a:pt x="12" y="2"/>
                  </a:moveTo>
                  <a:lnTo>
                    <a:pt x="16" y="92"/>
                  </a:lnTo>
                  <a:lnTo>
                    <a:pt x="3" y="95"/>
                  </a:lnTo>
                  <a:lnTo>
                    <a:pt x="3" y="90"/>
                  </a:lnTo>
                  <a:lnTo>
                    <a:pt x="3" y="84"/>
                  </a:lnTo>
                  <a:lnTo>
                    <a:pt x="3" y="80"/>
                  </a:lnTo>
                  <a:lnTo>
                    <a:pt x="3" y="74"/>
                  </a:lnTo>
                  <a:lnTo>
                    <a:pt x="2" y="67"/>
                  </a:lnTo>
                  <a:lnTo>
                    <a:pt x="2" y="60"/>
                  </a:lnTo>
                  <a:lnTo>
                    <a:pt x="2" y="54"/>
                  </a:lnTo>
                  <a:lnTo>
                    <a:pt x="2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1" y="14"/>
                  </a:lnTo>
                  <a:lnTo>
                    <a:pt x="1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11" name="Freeform 71"/>
            <p:cNvSpPr>
              <a:spLocks/>
            </p:cNvSpPr>
            <p:nvPr/>
          </p:nvSpPr>
          <p:spPr bwMode="auto">
            <a:xfrm>
              <a:off x="4120" y="3476"/>
              <a:ext cx="5" cy="25"/>
            </a:xfrm>
            <a:custGeom>
              <a:avLst/>
              <a:gdLst>
                <a:gd name="T0" fmla="*/ 10 w 14"/>
                <a:gd name="T1" fmla="*/ 6 h 98"/>
                <a:gd name="T2" fmla="*/ 14 w 14"/>
                <a:gd name="T3" fmla="*/ 96 h 98"/>
                <a:gd name="T4" fmla="*/ 2 w 14"/>
                <a:gd name="T5" fmla="*/ 98 h 98"/>
                <a:gd name="T6" fmla="*/ 2 w 14"/>
                <a:gd name="T7" fmla="*/ 94 h 98"/>
                <a:gd name="T8" fmla="*/ 2 w 14"/>
                <a:gd name="T9" fmla="*/ 90 h 98"/>
                <a:gd name="T10" fmla="*/ 2 w 14"/>
                <a:gd name="T11" fmla="*/ 83 h 98"/>
                <a:gd name="T12" fmla="*/ 2 w 14"/>
                <a:gd name="T13" fmla="*/ 78 h 98"/>
                <a:gd name="T14" fmla="*/ 2 w 14"/>
                <a:gd name="T15" fmla="*/ 71 h 98"/>
                <a:gd name="T16" fmla="*/ 2 w 14"/>
                <a:gd name="T17" fmla="*/ 64 h 98"/>
                <a:gd name="T18" fmla="*/ 2 w 14"/>
                <a:gd name="T19" fmla="*/ 58 h 98"/>
                <a:gd name="T20" fmla="*/ 2 w 14"/>
                <a:gd name="T21" fmla="*/ 51 h 98"/>
                <a:gd name="T22" fmla="*/ 1 w 14"/>
                <a:gd name="T23" fmla="*/ 44 h 98"/>
                <a:gd name="T24" fmla="*/ 1 w 14"/>
                <a:gd name="T25" fmla="*/ 36 h 98"/>
                <a:gd name="T26" fmla="*/ 0 w 14"/>
                <a:gd name="T27" fmla="*/ 30 h 98"/>
                <a:gd name="T28" fmla="*/ 0 w 14"/>
                <a:gd name="T29" fmla="*/ 24 h 98"/>
                <a:gd name="T30" fmla="*/ 0 w 14"/>
                <a:gd name="T31" fmla="*/ 18 h 98"/>
                <a:gd name="T32" fmla="*/ 0 w 14"/>
                <a:gd name="T33" fmla="*/ 12 h 98"/>
                <a:gd name="T34" fmla="*/ 0 w 14"/>
                <a:gd name="T35" fmla="*/ 7 h 98"/>
                <a:gd name="T36" fmla="*/ 0 w 14"/>
                <a:gd name="T37" fmla="*/ 4 h 98"/>
                <a:gd name="T38" fmla="*/ 0 w 14"/>
                <a:gd name="T39" fmla="*/ 0 h 98"/>
                <a:gd name="T40" fmla="*/ 3 w 14"/>
                <a:gd name="T41" fmla="*/ 3 h 98"/>
                <a:gd name="T42" fmla="*/ 6 w 14"/>
                <a:gd name="T43" fmla="*/ 7 h 98"/>
                <a:gd name="T44" fmla="*/ 10 w 14"/>
                <a:gd name="T45" fmla="*/ 6 h 98"/>
                <a:gd name="T46" fmla="*/ 10 w 14"/>
                <a:gd name="T47" fmla="*/ 6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"/>
                <a:gd name="T73" fmla="*/ 0 h 98"/>
                <a:gd name="T74" fmla="*/ 14 w 14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" h="98">
                  <a:moveTo>
                    <a:pt x="10" y="6"/>
                  </a:moveTo>
                  <a:lnTo>
                    <a:pt x="14" y="96"/>
                  </a:lnTo>
                  <a:lnTo>
                    <a:pt x="2" y="98"/>
                  </a:lnTo>
                  <a:lnTo>
                    <a:pt x="2" y="94"/>
                  </a:lnTo>
                  <a:lnTo>
                    <a:pt x="2" y="90"/>
                  </a:lnTo>
                  <a:lnTo>
                    <a:pt x="2" y="83"/>
                  </a:lnTo>
                  <a:lnTo>
                    <a:pt x="2" y="78"/>
                  </a:lnTo>
                  <a:lnTo>
                    <a:pt x="2" y="71"/>
                  </a:lnTo>
                  <a:lnTo>
                    <a:pt x="2" y="64"/>
                  </a:lnTo>
                  <a:lnTo>
                    <a:pt x="2" y="58"/>
                  </a:lnTo>
                  <a:lnTo>
                    <a:pt x="2" y="51"/>
                  </a:lnTo>
                  <a:lnTo>
                    <a:pt x="1" y="44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7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12" name="Freeform 72"/>
            <p:cNvSpPr>
              <a:spLocks/>
            </p:cNvSpPr>
            <p:nvPr/>
          </p:nvSpPr>
          <p:spPr bwMode="auto">
            <a:xfrm>
              <a:off x="4129" y="3477"/>
              <a:ext cx="5" cy="25"/>
            </a:xfrm>
            <a:custGeom>
              <a:avLst/>
              <a:gdLst>
                <a:gd name="T0" fmla="*/ 10 w 15"/>
                <a:gd name="T1" fmla="*/ 4 h 98"/>
                <a:gd name="T2" fmla="*/ 15 w 15"/>
                <a:gd name="T3" fmla="*/ 95 h 98"/>
                <a:gd name="T4" fmla="*/ 2 w 15"/>
                <a:gd name="T5" fmla="*/ 98 h 98"/>
                <a:gd name="T6" fmla="*/ 2 w 15"/>
                <a:gd name="T7" fmla="*/ 92 h 98"/>
                <a:gd name="T8" fmla="*/ 2 w 15"/>
                <a:gd name="T9" fmla="*/ 88 h 98"/>
                <a:gd name="T10" fmla="*/ 2 w 15"/>
                <a:gd name="T11" fmla="*/ 83 h 98"/>
                <a:gd name="T12" fmla="*/ 2 w 15"/>
                <a:gd name="T13" fmla="*/ 76 h 98"/>
                <a:gd name="T14" fmla="*/ 1 w 15"/>
                <a:gd name="T15" fmla="*/ 70 h 98"/>
                <a:gd name="T16" fmla="*/ 1 w 15"/>
                <a:gd name="T17" fmla="*/ 63 h 98"/>
                <a:gd name="T18" fmla="*/ 1 w 15"/>
                <a:gd name="T19" fmla="*/ 56 h 98"/>
                <a:gd name="T20" fmla="*/ 1 w 15"/>
                <a:gd name="T21" fmla="*/ 50 h 98"/>
                <a:gd name="T22" fmla="*/ 1 w 15"/>
                <a:gd name="T23" fmla="*/ 43 h 98"/>
                <a:gd name="T24" fmla="*/ 1 w 15"/>
                <a:gd name="T25" fmla="*/ 35 h 98"/>
                <a:gd name="T26" fmla="*/ 1 w 15"/>
                <a:gd name="T27" fmla="*/ 28 h 98"/>
                <a:gd name="T28" fmla="*/ 1 w 15"/>
                <a:gd name="T29" fmla="*/ 23 h 98"/>
                <a:gd name="T30" fmla="*/ 0 w 15"/>
                <a:gd name="T31" fmla="*/ 16 h 98"/>
                <a:gd name="T32" fmla="*/ 0 w 15"/>
                <a:gd name="T33" fmla="*/ 11 h 98"/>
                <a:gd name="T34" fmla="*/ 0 w 15"/>
                <a:gd name="T35" fmla="*/ 7 h 98"/>
                <a:gd name="T36" fmla="*/ 0 w 15"/>
                <a:gd name="T37" fmla="*/ 3 h 98"/>
                <a:gd name="T38" fmla="*/ 0 w 15"/>
                <a:gd name="T39" fmla="*/ 0 h 98"/>
                <a:gd name="T40" fmla="*/ 2 w 15"/>
                <a:gd name="T41" fmla="*/ 3 h 98"/>
                <a:gd name="T42" fmla="*/ 6 w 15"/>
                <a:gd name="T43" fmla="*/ 6 h 98"/>
                <a:gd name="T44" fmla="*/ 10 w 15"/>
                <a:gd name="T45" fmla="*/ 4 h 98"/>
                <a:gd name="T46" fmla="*/ 10 w 15"/>
                <a:gd name="T47" fmla="*/ 4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8"/>
                <a:gd name="T74" fmla="*/ 15 w 15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8">
                  <a:moveTo>
                    <a:pt x="10" y="4"/>
                  </a:moveTo>
                  <a:lnTo>
                    <a:pt x="15" y="95"/>
                  </a:lnTo>
                  <a:lnTo>
                    <a:pt x="2" y="98"/>
                  </a:lnTo>
                  <a:lnTo>
                    <a:pt x="2" y="92"/>
                  </a:lnTo>
                  <a:lnTo>
                    <a:pt x="2" y="88"/>
                  </a:lnTo>
                  <a:lnTo>
                    <a:pt x="2" y="83"/>
                  </a:lnTo>
                  <a:lnTo>
                    <a:pt x="2" y="76"/>
                  </a:lnTo>
                  <a:lnTo>
                    <a:pt x="1" y="70"/>
                  </a:lnTo>
                  <a:lnTo>
                    <a:pt x="1" y="63"/>
                  </a:lnTo>
                  <a:lnTo>
                    <a:pt x="1" y="56"/>
                  </a:lnTo>
                  <a:lnTo>
                    <a:pt x="1" y="50"/>
                  </a:lnTo>
                  <a:lnTo>
                    <a:pt x="1" y="43"/>
                  </a:lnTo>
                  <a:lnTo>
                    <a:pt x="1" y="35"/>
                  </a:lnTo>
                  <a:lnTo>
                    <a:pt x="1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6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13" name="Freeform 73"/>
            <p:cNvSpPr>
              <a:spLocks/>
            </p:cNvSpPr>
            <p:nvPr/>
          </p:nvSpPr>
          <p:spPr bwMode="auto">
            <a:xfrm>
              <a:off x="4120" y="3502"/>
              <a:ext cx="6" cy="24"/>
            </a:xfrm>
            <a:custGeom>
              <a:avLst/>
              <a:gdLst>
                <a:gd name="T0" fmla="*/ 10 w 16"/>
                <a:gd name="T1" fmla="*/ 4 h 97"/>
                <a:gd name="T2" fmla="*/ 16 w 16"/>
                <a:gd name="T3" fmla="*/ 94 h 97"/>
                <a:gd name="T4" fmla="*/ 2 w 16"/>
                <a:gd name="T5" fmla="*/ 97 h 97"/>
                <a:gd name="T6" fmla="*/ 2 w 16"/>
                <a:gd name="T7" fmla="*/ 92 h 97"/>
                <a:gd name="T8" fmla="*/ 2 w 16"/>
                <a:gd name="T9" fmla="*/ 88 h 97"/>
                <a:gd name="T10" fmla="*/ 2 w 16"/>
                <a:gd name="T11" fmla="*/ 82 h 97"/>
                <a:gd name="T12" fmla="*/ 2 w 16"/>
                <a:gd name="T13" fmla="*/ 76 h 97"/>
                <a:gd name="T14" fmla="*/ 2 w 16"/>
                <a:gd name="T15" fmla="*/ 69 h 97"/>
                <a:gd name="T16" fmla="*/ 2 w 16"/>
                <a:gd name="T17" fmla="*/ 62 h 97"/>
                <a:gd name="T18" fmla="*/ 2 w 16"/>
                <a:gd name="T19" fmla="*/ 56 h 97"/>
                <a:gd name="T20" fmla="*/ 2 w 16"/>
                <a:gd name="T21" fmla="*/ 49 h 97"/>
                <a:gd name="T22" fmla="*/ 1 w 16"/>
                <a:gd name="T23" fmla="*/ 42 h 97"/>
                <a:gd name="T24" fmla="*/ 1 w 16"/>
                <a:gd name="T25" fmla="*/ 36 h 97"/>
                <a:gd name="T26" fmla="*/ 0 w 16"/>
                <a:gd name="T27" fmla="*/ 29 h 97"/>
                <a:gd name="T28" fmla="*/ 0 w 16"/>
                <a:gd name="T29" fmla="*/ 22 h 97"/>
                <a:gd name="T30" fmla="*/ 0 w 16"/>
                <a:gd name="T31" fmla="*/ 16 h 97"/>
                <a:gd name="T32" fmla="*/ 0 w 16"/>
                <a:gd name="T33" fmla="*/ 12 h 97"/>
                <a:gd name="T34" fmla="*/ 0 w 16"/>
                <a:gd name="T35" fmla="*/ 6 h 97"/>
                <a:gd name="T36" fmla="*/ 0 w 16"/>
                <a:gd name="T37" fmla="*/ 4 h 97"/>
                <a:gd name="T38" fmla="*/ 0 w 16"/>
                <a:gd name="T39" fmla="*/ 0 h 97"/>
                <a:gd name="T40" fmla="*/ 3 w 16"/>
                <a:gd name="T41" fmla="*/ 2 h 97"/>
                <a:gd name="T42" fmla="*/ 6 w 16"/>
                <a:gd name="T43" fmla="*/ 5 h 97"/>
                <a:gd name="T44" fmla="*/ 10 w 16"/>
                <a:gd name="T45" fmla="*/ 4 h 97"/>
                <a:gd name="T46" fmla="*/ 10 w 16"/>
                <a:gd name="T47" fmla="*/ 4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7"/>
                <a:gd name="T74" fmla="*/ 16 w 16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7">
                  <a:moveTo>
                    <a:pt x="10" y="4"/>
                  </a:moveTo>
                  <a:lnTo>
                    <a:pt x="16" y="94"/>
                  </a:lnTo>
                  <a:lnTo>
                    <a:pt x="2" y="97"/>
                  </a:lnTo>
                  <a:lnTo>
                    <a:pt x="2" y="92"/>
                  </a:lnTo>
                  <a:lnTo>
                    <a:pt x="2" y="88"/>
                  </a:lnTo>
                  <a:lnTo>
                    <a:pt x="2" y="82"/>
                  </a:lnTo>
                  <a:lnTo>
                    <a:pt x="2" y="76"/>
                  </a:lnTo>
                  <a:lnTo>
                    <a:pt x="2" y="69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2" y="49"/>
                  </a:lnTo>
                  <a:lnTo>
                    <a:pt x="1" y="42"/>
                  </a:lnTo>
                  <a:lnTo>
                    <a:pt x="1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2"/>
                  </a:lnTo>
                  <a:lnTo>
                    <a:pt x="6" y="5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14" name="Freeform 74"/>
            <p:cNvSpPr>
              <a:spLocks/>
            </p:cNvSpPr>
            <p:nvPr/>
          </p:nvSpPr>
          <p:spPr bwMode="auto">
            <a:xfrm>
              <a:off x="4128" y="3503"/>
              <a:ext cx="5" cy="24"/>
            </a:xfrm>
            <a:custGeom>
              <a:avLst/>
              <a:gdLst>
                <a:gd name="T0" fmla="*/ 10 w 14"/>
                <a:gd name="T1" fmla="*/ 5 h 97"/>
                <a:gd name="T2" fmla="*/ 14 w 14"/>
                <a:gd name="T3" fmla="*/ 94 h 97"/>
                <a:gd name="T4" fmla="*/ 2 w 14"/>
                <a:gd name="T5" fmla="*/ 97 h 97"/>
                <a:gd name="T6" fmla="*/ 2 w 14"/>
                <a:gd name="T7" fmla="*/ 92 h 97"/>
                <a:gd name="T8" fmla="*/ 2 w 14"/>
                <a:gd name="T9" fmla="*/ 88 h 97"/>
                <a:gd name="T10" fmla="*/ 2 w 14"/>
                <a:gd name="T11" fmla="*/ 82 h 97"/>
                <a:gd name="T12" fmla="*/ 2 w 14"/>
                <a:gd name="T13" fmla="*/ 77 h 97"/>
                <a:gd name="T14" fmla="*/ 2 w 14"/>
                <a:gd name="T15" fmla="*/ 70 h 97"/>
                <a:gd name="T16" fmla="*/ 2 w 14"/>
                <a:gd name="T17" fmla="*/ 64 h 97"/>
                <a:gd name="T18" fmla="*/ 2 w 14"/>
                <a:gd name="T19" fmla="*/ 57 h 97"/>
                <a:gd name="T20" fmla="*/ 2 w 14"/>
                <a:gd name="T21" fmla="*/ 50 h 97"/>
                <a:gd name="T22" fmla="*/ 1 w 14"/>
                <a:gd name="T23" fmla="*/ 42 h 97"/>
                <a:gd name="T24" fmla="*/ 1 w 14"/>
                <a:gd name="T25" fmla="*/ 36 h 97"/>
                <a:gd name="T26" fmla="*/ 1 w 14"/>
                <a:gd name="T27" fmla="*/ 29 h 97"/>
                <a:gd name="T28" fmla="*/ 1 w 14"/>
                <a:gd name="T29" fmla="*/ 24 h 97"/>
                <a:gd name="T30" fmla="*/ 0 w 14"/>
                <a:gd name="T31" fmla="*/ 17 h 97"/>
                <a:gd name="T32" fmla="*/ 0 w 14"/>
                <a:gd name="T33" fmla="*/ 12 h 97"/>
                <a:gd name="T34" fmla="*/ 0 w 14"/>
                <a:gd name="T35" fmla="*/ 6 h 97"/>
                <a:gd name="T36" fmla="*/ 0 w 14"/>
                <a:gd name="T37" fmla="*/ 4 h 97"/>
                <a:gd name="T38" fmla="*/ 0 w 14"/>
                <a:gd name="T39" fmla="*/ 0 h 97"/>
                <a:gd name="T40" fmla="*/ 3 w 14"/>
                <a:gd name="T41" fmla="*/ 2 h 97"/>
                <a:gd name="T42" fmla="*/ 7 w 14"/>
                <a:gd name="T43" fmla="*/ 5 h 97"/>
                <a:gd name="T44" fmla="*/ 10 w 14"/>
                <a:gd name="T45" fmla="*/ 5 h 97"/>
                <a:gd name="T46" fmla="*/ 10 w 14"/>
                <a:gd name="T47" fmla="*/ 5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"/>
                <a:gd name="T73" fmla="*/ 0 h 97"/>
                <a:gd name="T74" fmla="*/ 14 w 14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" h="97">
                  <a:moveTo>
                    <a:pt x="10" y="5"/>
                  </a:moveTo>
                  <a:lnTo>
                    <a:pt x="14" y="94"/>
                  </a:lnTo>
                  <a:lnTo>
                    <a:pt x="2" y="97"/>
                  </a:lnTo>
                  <a:lnTo>
                    <a:pt x="2" y="92"/>
                  </a:lnTo>
                  <a:lnTo>
                    <a:pt x="2" y="88"/>
                  </a:lnTo>
                  <a:lnTo>
                    <a:pt x="2" y="82"/>
                  </a:lnTo>
                  <a:lnTo>
                    <a:pt x="2" y="77"/>
                  </a:lnTo>
                  <a:lnTo>
                    <a:pt x="2" y="70"/>
                  </a:lnTo>
                  <a:lnTo>
                    <a:pt x="2" y="64"/>
                  </a:lnTo>
                  <a:lnTo>
                    <a:pt x="2" y="57"/>
                  </a:lnTo>
                  <a:lnTo>
                    <a:pt x="2" y="50"/>
                  </a:lnTo>
                  <a:lnTo>
                    <a:pt x="1" y="42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2"/>
                  </a:lnTo>
                  <a:lnTo>
                    <a:pt x="7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15" name="Freeform 75"/>
            <p:cNvSpPr>
              <a:spLocks/>
            </p:cNvSpPr>
            <p:nvPr/>
          </p:nvSpPr>
          <p:spPr bwMode="auto">
            <a:xfrm>
              <a:off x="4130" y="3524"/>
              <a:ext cx="5" cy="25"/>
            </a:xfrm>
            <a:custGeom>
              <a:avLst/>
              <a:gdLst>
                <a:gd name="T0" fmla="*/ 10 w 15"/>
                <a:gd name="T1" fmla="*/ 6 h 98"/>
                <a:gd name="T2" fmla="*/ 15 w 15"/>
                <a:gd name="T3" fmla="*/ 96 h 98"/>
                <a:gd name="T4" fmla="*/ 3 w 15"/>
                <a:gd name="T5" fmla="*/ 98 h 98"/>
                <a:gd name="T6" fmla="*/ 2 w 15"/>
                <a:gd name="T7" fmla="*/ 94 h 98"/>
                <a:gd name="T8" fmla="*/ 2 w 15"/>
                <a:gd name="T9" fmla="*/ 90 h 98"/>
                <a:gd name="T10" fmla="*/ 2 w 15"/>
                <a:gd name="T11" fmla="*/ 83 h 98"/>
                <a:gd name="T12" fmla="*/ 2 w 15"/>
                <a:gd name="T13" fmla="*/ 78 h 98"/>
                <a:gd name="T14" fmla="*/ 2 w 15"/>
                <a:gd name="T15" fmla="*/ 71 h 98"/>
                <a:gd name="T16" fmla="*/ 2 w 15"/>
                <a:gd name="T17" fmla="*/ 64 h 98"/>
                <a:gd name="T18" fmla="*/ 2 w 15"/>
                <a:gd name="T19" fmla="*/ 58 h 98"/>
                <a:gd name="T20" fmla="*/ 2 w 15"/>
                <a:gd name="T21" fmla="*/ 51 h 98"/>
                <a:gd name="T22" fmla="*/ 1 w 15"/>
                <a:gd name="T23" fmla="*/ 44 h 98"/>
                <a:gd name="T24" fmla="*/ 1 w 15"/>
                <a:gd name="T25" fmla="*/ 36 h 98"/>
                <a:gd name="T26" fmla="*/ 1 w 15"/>
                <a:gd name="T27" fmla="*/ 30 h 98"/>
                <a:gd name="T28" fmla="*/ 1 w 15"/>
                <a:gd name="T29" fmla="*/ 24 h 98"/>
                <a:gd name="T30" fmla="*/ 0 w 15"/>
                <a:gd name="T31" fmla="*/ 18 h 98"/>
                <a:gd name="T32" fmla="*/ 0 w 15"/>
                <a:gd name="T33" fmla="*/ 12 h 98"/>
                <a:gd name="T34" fmla="*/ 0 w 15"/>
                <a:gd name="T35" fmla="*/ 7 h 98"/>
                <a:gd name="T36" fmla="*/ 0 w 15"/>
                <a:gd name="T37" fmla="*/ 4 h 98"/>
                <a:gd name="T38" fmla="*/ 0 w 15"/>
                <a:gd name="T39" fmla="*/ 0 h 98"/>
                <a:gd name="T40" fmla="*/ 3 w 15"/>
                <a:gd name="T41" fmla="*/ 3 h 98"/>
                <a:gd name="T42" fmla="*/ 7 w 15"/>
                <a:gd name="T43" fmla="*/ 6 h 98"/>
                <a:gd name="T44" fmla="*/ 10 w 15"/>
                <a:gd name="T45" fmla="*/ 6 h 98"/>
                <a:gd name="T46" fmla="*/ 10 w 15"/>
                <a:gd name="T47" fmla="*/ 6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8"/>
                <a:gd name="T74" fmla="*/ 15 w 15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8">
                  <a:moveTo>
                    <a:pt x="10" y="6"/>
                  </a:moveTo>
                  <a:lnTo>
                    <a:pt x="15" y="96"/>
                  </a:lnTo>
                  <a:lnTo>
                    <a:pt x="3" y="98"/>
                  </a:lnTo>
                  <a:lnTo>
                    <a:pt x="2" y="94"/>
                  </a:lnTo>
                  <a:lnTo>
                    <a:pt x="2" y="90"/>
                  </a:lnTo>
                  <a:lnTo>
                    <a:pt x="2" y="83"/>
                  </a:lnTo>
                  <a:lnTo>
                    <a:pt x="2" y="78"/>
                  </a:lnTo>
                  <a:lnTo>
                    <a:pt x="2" y="71"/>
                  </a:lnTo>
                  <a:lnTo>
                    <a:pt x="2" y="64"/>
                  </a:lnTo>
                  <a:lnTo>
                    <a:pt x="2" y="58"/>
                  </a:lnTo>
                  <a:lnTo>
                    <a:pt x="2" y="51"/>
                  </a:lnTo>
                  <a:lnTo>
                    <a:pt x="1" y="44"/>
                  </a:lnTo>
                  <a:lnTo>
                    <a:pt x="1" y="36"/>
                  </a:lnTo>
                  <a:lnTo>
                    <a:pt x="1" y="30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3"/>
                  </a:lnTo>
                  <a:lnTo>
                    <a:pt x="7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16" name="Freeform 76"/>
            <p:cNvSpPr>
              <a:spLocks/>
            </p:cNvSpPr>
            <p:nvPr/>
          </p:nvSpPr>
          <p:spPr bwMode="auto">
            <a:xfrm>
              <a:off x="4138" y="3525"/>
              <a:ext cx="5" cy="25"/>
            </a:xfrm>
            <a:custGeom>
              <a:avLst/>
              <a:gdLst>
                <a:gd name="T0" fmla="*/ 10 w 15"/>
                <a:gd name="T1" fmla="*/ 6 h 98"/>
                <a:gd name="T2" fmla="*/ 15 w 15"/>
                <a:gd name="T3" fmla="*/ 96 h 98"/>
                <a:gd name="T4" fmla="*/ 2 w 15"/>
                <a:gd name="T5" fmla="*/ 98 h 98"/>
                <a:gd name="T6" fmla="*/ 1 w 15"/>
                <a:gd name="T7" fmla="*/ 92 h 98"/>
                <a:gd name="T8" fmla="*/ 1 w 15"/>
                <a:gd name="T9" fmla="*/ 88 h 98"/>
                <a:gd name="T10" fmla="*/ 1 w 15"/>
                <a:gd name="T11" fmla="*/ 83 h 98"/>
                <a:gd name="T12" fmla="*/ 1 w 15"/>
                <a:gd name="T13" fmla="*/ 78 h 98"/>
                <a:gd name="T14" fmla="*/ 1 w 15"/>
                <a:gd name="T15" fmla="*/ 71 h 98"/>
                <a:gd name="T16" fmla="*/ 1 w 15"/>
                <a:gd name="T17" fmla="*/ 64 h 98"/>
                <a:gd name="T18" fmla="*/ 1 w 15"/>
                <a:gd name="T19" fmla="*/ 58 h 98"/>
                <a:gd name="T20" fmla="*/ 1 w 15"/>
                <a:gd name="T21" fmla="*/ 51 h 98"/>
                <a:gd name="T22" fmla="*/ 1 w 15"/>
                <a:gd name="T23" fmla="*/ 43 h 98"/>
                <a:gd name="T24" fmla="*/ 1 w 15"/>
                <a:gd name="T25" fmla="*/ 36 h 98"/>
                <a:gd name="T26" fmla="*/ 1 w 15"/>
                <a:gd name="T27" fmla="*/ 30 h 98"/>
                <a:gd name="T28" fmla="*/ 1 w 15"/>
                <a:gd name="T29" fmla="*/ 24 h 98"/>
                <a:gd name="T30" fmla="*/ 0 w 15"/>
                <a:gd name="T31" fmla="*/ 16 h 98"/>
                <a:gd name="T32" fmla="*/ 0 w 15"/>
                <a:gd name="T33" fmla="*/ 12 h 98"/>
                <a:gd name="T34" fmla="*/ 0 w 15"/>
                <a:gd name="T35" fmla="*/ 7 h 98"/>
                <a:gd name="T36" fmla="*/ 0 w 15"/>
                <a:gd name="T37" fmla="*/ 4 h 98"/>
                <a:gd name="T38" fmla="*/ 0 w 15"/>
                <a:gd name="T39" fmla="*/ 0 h 98"/>
                <a:gd name="T40" fmla="*/ 3 w 15"/>
                <a:gd name="T41" fmla="*/ 3 h 98"/>
                <a:gd name="T42" fmla="*/ 6 w 15"/>
                <a:gd name="T43" fmla="*/ 6 h 98"/>
                <a:gd name="T44" fmla="*/ 10 w 15"/>
                <a:gd name="T45" fmla="*/ 6 h 98"/>
                <a:gd name="T46" fmla="*/ 10 w 15"/>
                <a:gd name="T47" fmla="*/ 6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8"/>
                <a:gd name="T74" fmla="*/ 15 w 15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8">
                  <a:moveTo>
                    <a:pt x="10" y="6"/>
                  </a:moveTo>
                  <a:lnTo>
                    <a:pt x="15" y="96"/>
                  </a:lnTo>
                  <a:lnTo>
                    <a:pt x="2" y="98"/>
                  </a:lnTo>
                  <a:lnTo>
                    <a:pt x="1" y="92"/>
                  </a:lnTo>
                  <a:lnTo>
                    <a:pt x="1" y="88"/>
                  </a:lnTo>
                  <a:lnTo>
                    <a:pt x="1" y="83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1"/>
                  </a:lnTo>
                  <a:lnTo>
                    <a:pt x="1" y="43"/>
                  </a:lnTo>
                  <a:lnTo>
                    <a:pt x="1" y="36"/>
                  </a:lnTo>
                  <a:lnTo>
                    <a:pt x="1" y="30"/>
                  </a:lnTo>
                  <a:lnTo>
                    <a:pt x="1" y="2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17" name="Freeform 77"/>
            <p:cNvSpPr>
              <a:spLocks/>
            </p:cNvSpPr>
            <p:nvPr/>
          </p:nvSpPr>
          <p:spPr bwMode="auto">
            <a:xfrm>
              <a:off x="4184" y="3433"/>
              <a:ext cx="5" cy="18"/>
            </a:xfrm>
            <a:custGeom>
              <a:avLst/>
              <a:gdLst>
                <a:gd name="T0" fmla="*/ 9 w 14"/>
                <a:gd name="T1" fmla="*/ 0 h 71"/>
                <a:gd name="T2" fmla="*/ 14 w 14"/>
                <a:gd name="T3" fmla="*/ 71 h 71"/>
                <a:gd name="T4" fmla="*/ 3 w 14"/>
                <a:gd name="T5" fmla="*/ 69 h 71"/>
                <a:gd name="T6" fmla="*/ 2 w 14"/>
                <a:gd name="T7" fmla="*/ 67 h 71"/>
                <a:gd name="T8" fmla="*/ 2 w 14"/>
                <a:gd name="T9" fmla="*/ 64 h 71"/>
                <a:gd name="T10" fmla="*/ 2 w 14"/>
                <a:gd name="T11" fmla="*/ 60 h 71"/>
                <a:gd name="T12" fmla="*/ 2 w 14"/>
                <a:gd name="T13" fmla="*/ 56 h 71"/>
                <a:gd name="T14" fmla="*/ 1 w 14"/>
                <a:gd name="T15" fmla="*/ 51 h 71"/>
                <a:gd name="T16" fmla="*/ 1 w 14"/>
                <a:gd name="T17" fmla="*/ 45 h 71"/>
                <a:gd name="T18" fmla="*/ 1 w 14"/>
                <a:gd name="T19" fmla="*/ 40 h 71"/>
                <a:gd name="T20" fmla="*/ 1 w 14"/>
                <a:gd name="T21" fmla="*/ 36 h 71"/>
                <a:gd name="T22" fmla="*/ 1 w 14"/>
                <a:gd name="T23" fmla="*/ 29 h 71"/>
                <a:gd name="T24" fmla="*/ 1 w 14"/>
                <a:gd name="T25" fmla="*/ 24 h 71"/>
                <a:gd name="T26" fmla="*/ 1 w 14"/>
                <a:gd name="T27" fmla="*/ 20 h 71"/>
                <a:gd name="T28" fmla="*/ 1 w 14"/>
                <a:gd name="T29" fmla="*/ 16 h 71"/>
                <a:gd name="T30" fmla="*/ 0 w 14"/>
                <a:gd name="T31" fmla="*/ 11 h 71"/>
                <a:gd name="T32" fmla="*/ 0 w 14"/>
                <a:gd name="T33" fmla="*/ 8 h 71"/>
                <a:gd name="T34" fmla="*/ 0 w 14"/>
                <a:gd name="T35" fmla="*/ 4 h 71"/>
                <a:gd name="T36" fmla="*/ 0 w 14"/>
                <a:gd name="T37" fmla="*/ 3 h 71"/>
                <a:gd name="T38" fmla="*/ 9 w 14"/>
                <a:gd name="T39" fmla="*/ 0 h 71"/>
                <a:gd name="T40" fmla="*/ 9 w 14"/>
                <a:gd name="T41" fmla="*/ 0 h 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71"/>
                <a:gd name="T65" fmla="*/ 14 w 14"/>
                <a:gd name="T66" fmla="*/ 71 h 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71">
                  <a:moveTo>
                    <a:pt x="9" y="0"/>
                  </a:moveTo>
                  <a:lnTo>
                    <a:pt x="14" y="71"/>
                  </a:lnTo>
                  <a:lnTo>
                    <a:pt x="3" y="69"/>
                  </a:lnTo>
                  <a:lnTo>
                    <a:pt x="2" y="67"/>
                  </a:lnTo>
                  <a:lnTo>
                    <a:pt x="2" y="64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1" y="51"/>
                  </a:lnTo>
                  <a:lnTo>
                    <a:pt x="1" y="45"/>
                  </a:lnTo>
                  <a:lnTo>
                    <a:pt x="1" y="40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1" y="24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18" name="Freeform 78"/>
            <p:cNvSpPr>
              <a:spLocks/>
            </p:cNvSpPr>
            <p:nvPr/>
          </p:nvSpPr>
          <p:spPr bwMode="auto">
            <a:xfrm>
              <a:off x="4177" y="3433"/>
              <a:ext cx="4" cy="17"/>
            </a:xfrm>
            <a:custGeom>
              <a:avLst/>
              <a:gdLst>
                <a:gd name="T0" fmla="*/ 8 w 13"/>
                <a:gd name="T1" fmla="*/ 0 h 70"/>
                <a:gd name="T2" fmla="*/ 13 w 13"/>
                <a:gd name="T3" fmla="*/ 70 h 70"/>
                <a:gd name="T4" fmla="*/ 2 w 13"/>
                <a:gd name="T5" fmla="*/ 70 h 70"/>
                <a:gd name="T6" fmla="*/ 2 w 13"/>
                <a:gd name="T7" fmla="*/ 68 h 70"/>
                <a:gd name="T8" fmla="*/ 2 w 13"/>
                <a:gd name="T9" fmla="*/ 64 h 70"/>
                <a:gd name="T10" fmla="*/ 1 w 13"/>
                <a:gd name="T11" fmla="*/ 60 h 70"/>
                <a:gd name="T12" fmla="*/ 1 w 13"/>
                <a:gd name="T13" fmla="*/ 56 h 70"/>
                <a:gd name="T14" fmla="*/ 1 w 13"/>
                <a:gd name="T15" fmla="*/ 50 h 70"/>
                <a:gd name="T16" fmla="*/ 1 w 13"/>
                <a:gd name="T17" fmla="*/ 45 h 70"/>
                <a:gd name="T18" fmla="*/ 1 w 13"/>
                <a:gd name="T19" fmla="*/ 41 h 70"/>
                <a:gd name="T20" fmla="*/ 1 w 13"/>
                <a:gd name="T21" fmla="*/ 36 h 70"/>
                <a:gd name="T22" fmla="*/ 0 w 13"/>
                <a:gd name="T23" fmla="*/ 30 h 70"/>
                <a:gd name="T24" fmla="*/ 0 w 13"/>
                <a:gd name="T25" fmla="*/ 25 h 70"/>
                <a:gd name="T26" fmla="*/ 0 w 13"/>
                <a:gd name="T27" fmla="*/ 20 h 70"/>
                <a:gd name="T28" fmla="*/ 0 w 13"/>
                <a:gd name="T29" fmla="*/ 16 h 70"/>
                <a:gd name="T30" fmla="*/ 0 w 13"/>
                <a:gd name="T31" fmla="*/ 10 h 70"/>
                <a:gd name="T32" fmla="*/ 0 w 13"/>
                <a:gd name="T33" fmla="*/ 6 h 70"/>
                <a:gd name="T34" fmla="*/ 0 w 13"/>
                <a:gd name="T35" fmla="*/ 4 h 70"/>
                <a:gd name="T36" fmla="*/ 0 w 13"/>
                <a:gd name="T37" fmla="*/ 2 h 70"/>
                <a:gd name="T38" fmla="*/ 8 w 13"/>
                <a:gd name="T39" fmla="*/ 0 h 70"/>
                <a:gd name="T40" fmla="*/ 8 w 13"/>
                <a:gd name="T41" fmla="*/ 0 h 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"/>
                <a:gd name="T64" fmla="*/ 0 h 70"/>
                <a:gd name="T65" fmla="*/ 13 w 13"/>
                <a:gd name="T66" fmla="*/ 70 h 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" h="70">
                  <a:moveTo>
                    <a:pt x="8" y="0"/>
                  </a:moveTo>
                  <a:lnTo>
                    <a:pt x="13" y="70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1" y="60"/>
                  </a:lnTo>
                  <a:lnTo>
                    <a:pt x="1" y="56"/>
                  </a:lnTo>
                  <a:lnTo>
                    <a:pt x="1" y="50"/>
                  </a:lnTo>
                  <a:lnTo>
                    <a:pt x="1" y="45"/>
                  </a:lnTo>
                  <a:lnTo>
                    <a:pt x="1" y="41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19" name="Freeform 79"/>
            <p:cNvSpPr>
              <a:spLocks/>
            </p:cNvSpPr>
            <p:nvPr/>
          </p:nvSpPr>
          <p:spPr bwMode="auto">
            <a:xfrm>
              <a:off x="4169" y="3432"/>
              <a:ext cx="5" cy="18"/>
            </a:xfrm>
            <a:custGeom>
              <a:avLst/>
              <a:gdLst>
                <a:gd name="T0" fmla="*/ 9 w 14"/>
                <a:gd name="T1" fmla="*/ 0 h 71"/>
                <a:gd name="T2" fmla="*/ 14 w 14"/>
                <a:gd name="T3" fmla="*/ 71 h 71"/>
                <a:gd name="T4" fmla="*/ 3 w 14"/>
                <a:gd name="T5" fmla="*/ 71 h 71"/>
                <a:gd name="T6" fmla="*/ 3 w 14"/>
                <a:gd name="T7" fmla="*/ 67 h 71"/>
                <a:gd name="T8" fmla="*/ 3 w 14"/>
                <a:gd name="T9" fmla="*/ 64 h 71"/>
                <a:gd name="T10" fmla="*/ 2 w 14"/>
                <a:gd name="T11" fmla="*/ 60 h 71"/>
                <a:gd name="T12" fmla="*/ 2 w 14"/>
                <a:gd name="T13" fmla="*/ 56 h 71"/>
                <a:gd name="T14" fmla="*/ 1 w 14"/>
                <a:gd name="T15" fmla="*/ 51 h 71"/>
                <a:gd name="T16" fmla="*/ 1 w 14"/>
                <a:gd name="T17" fmla="*/ 47 h 71"/>
                <a:gd name="T18" fmla="*/ 1 w 14"/>
                <a:gd name="T19" fmla="*/ 42 h 71"/>
                <a:gd name="T20" fmla="*/ 1 w 14"/>
                <a:gd name="T21" fmla="*/ 38 h 71"/>
                <a:gd name="T22" fmla="*/ 1 w 14"/>
                <a:gd name="T23" fmla="*/ 31 h 71"/>
                <a:gd name="T24" fmla="*/ 1 w 14"/>
                <a:gd name="T25" fmla="*/ 26 h 71"/>
                <a:gd name="T26" fmla="*/ 1 w 14"/>
                <a:gd name="T27" fmla="*/ 20 h 71"/>
                <a:gd name="T28" fmla="*/ 1 w 14"/>
                <a:gd name="T29" fmla="*/ 16 h 71"/>
                <a:gd name="T30" fmla="*/ 0 w 14"/>
                <a:gd name="T31" fmla="*/ 12 h 71"/>
                <a:gd name="T32" fmla="*/ 0 w 14"/>
                <a:gd name="T33" fmla="*/ 8 h 71"/>
                <a:gd name="T34" fmla="*/ 0 w 14"/>
                <a:gd name="T35" fmla="*/ 6 h 71"/>
                <a:gd name="T36" fmla="*/ 0 w 14"/>
                <a:gd name="T37" fmla="*/ 3 h 71"/>
                <a:gd name="T38" fmla="*/ 9 w 14"/>
                <a:gd name="T39" fmla="*/ 0 h 71"/>
                <a:gd name="T40" fmla="*/ 9 w 14"/>
                <a:gd name="T41" fmla="*/ 0 h 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71"/>
                <a:gd name="T65" fmla="*/ 14 w 14"/>
                <a:gd name="T66" fmla="*/ 71 h 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71">
                  <a:moveTo>
                    <a:pt x="9" y="0"/>
                  </a:moveTo>
                  <a:lnTo>
                    <a:pt x="14" y="71"/>
                  </a:lnTo>
                  <a:lnTo>
                    <a:pt x="3" y="71"/>
                  </a:lnTo>
                  <a:lnTo>
                    <a:pt x="3" y="67"/>
                  </a:lnTo>
                  <a:lnTo>
                    <a:pt x="3" y="64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1" y="51"/>
                  </a:lnTo>
                  <a:lnTo>
                    <a:pt x="1" y="47"/>
                  </a:lnTo>
                  <a:lnTo>
                    <a:pt x="1" y="42"/>
                  </a:lnTo>
                  <a:lnTo>
                    <a:pt x="1" y="38"/>
                  </a:lnTo>
                  <a:lnTo>
                    <a:pt x="1" y="31"/>
                  </a:lnTo>
                  <a:lnTo>
                    <a:pt x="1" y="26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20" name="Freeform 80"/>
            <p:cNvSpPr>
              <a:spLocks/>
            </p:cNvSpPr>
            <p:nvPr/>
          </p:nvSpPr>
          <p:spPr bwMode="auto">
            <a:xfrm>
              <a:off x="4162" y="3432"/>
              <a:ext cx="5" cy="18"/>
            </a:xfrm>
            <a:custGeom>
              <a:avLst/>
              <a:gdLst>
                <a:gd name="T0" fmla="*/ 9 w 14"/>
                <a:gd name="T1" fmla="*/ 0 h 71"/>
                <a:gd name="T2" fmla="*/ 14 w 14"/>
                <a:gd name="T3" fmla="*/ 71 h 71"/>
                <a:gd name="T4" fmla="*/ 3 w 14"/>
                <a:gd name="T5" fmla="*/ 71 h 71"/>
                <a:gd name="T6" fmla="*/ 2 w 14"/>
                <a:gd name="T7" fmla="*/ 67 h 71"/>
                <a:gd name="T8" fmla="*/ 2 w 14"/>
                <a:gd name="T9" fmla="*/ 64 h 71"/>
                <a:gd name="T10" fmla="*/ 2 w 14"/>
                <a:gd name="T11" fmla="*/ 60 h 71"/>
                <a:gd name="T12" fmla="*/ 2 w 14"/>
                <a:gd name="T13" fmla="*/ 56 h 71"/>
                <a:gd name="T14" fmla="*/ 1 w 14"/>
                <a:gd name="T15" fmla="*/ 51 h 71"/>
                <a:gd name="T16" fmla="*/ 1 w 14"/>
                <a:gd name="T17" fmla="*/ 46 h 71"/>
                <a:gd name="T18" fmla="*/ 1 w 14"/>
                <a:gd name="T19" fmla="*/ 40 h 71"/>
                <a:gd name="T20" fmla="*/ 1 w 14"/>
                <a:gd name="T21" fmla="*/ 36 h 71"/>
                <a:gd name="T22" fmla="*/ 1 w 14"/>
                <a:gd name="T23" fmla="*/ 31 h 71"/>
                <a:gd name="T24" fmla="*/ 1 w 14"/>
                <a:gd name="T25" fmla="*/ 26 h 71"/>
                <a:gd name="T26" fmla="*/ 1 w 14"/>
                <a:gd name="T27" fmla="*/ 20 h 71"/>
                <a:gd name="T28" fmla="*/ 1 w 14"/>
                <a:gd name="T29" fmla="*/ 16 h 71"/>
                <a:gd name="T30" fmla="*/ 0 w 14"/>
                <a:gd name="T31" fmla="*/ 12 h 71"/>
                <a:gd name="T32" fmla="*/ 0 w 14"/>
                <a:gd name="T33" fmla="*/ 8 h 71"/>
                <a:gd name="T34" fmla="*/ 0 w 14"/>
                <a:gd name="T35" fmla="*/ 4 h 71"/>
                <a:gd name="T36" fmla="*/ 0 w 14"/>
                <a:gd name="T37" fmla="*/ 3 h 71"/>
                <a:gd name="T38" fmla="*/ 9 w 14"/>
                <a:gd name="T39" fmla="*/ 0 h 71"/>
                <a:gd name="T40" fmla="*/ 9 w 14"/>
                <a:gd name="T41" fmla="*/ 0 h 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71"/>
                <a:gd name="T65" fmla="*/ 14 w 14"/>
                <a:gd name="T66" fmla="*/ 71 h 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71">
                  <a:moveTo>
                    <a:pt x="9" y="0"/>
                  </a:moveTo>
                  <a:lnTo>
                    <a:pt x="14" y="71"/>
                  </a:lnTo>
                  <a:lnTo>
                    <a:pt x="3" y="71"/>
                  </a:lnTo>
                  <a:lnTo>
                    <a:pt x="2" y="67"/>
                  </a:lnTo>
                  <a:lnTo>
                    <a:pt x="2" y="64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1" y="51"/>
                  </a:lnTo>
                  <a:lnTo>
                    <a:pt x="1" y="46"/>
                  </a:lnTo>
                  <a:lnTo>
                    <a:pt x="1" y="40"/>
                  </a:lnTo>
                  <a:lnTo>
                    <a:pt x="1" y="36"/>
                  </a:lnTo>
                  <a:lnTo>
                    <a:pt x="1" y="31"/>
                  </a:lnTo>
                  <a:lnTo>
                    <a:pt x="1" y="26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21" name="Freeform 81"/>
            <p:cNvSpPr>
              <a:spLocks/>
            </p:cNvSpPr>
            <p:nvPr/>
          </p:nvSpPr>
          <p:spPr bwMode="auto">
            <a:xfrm>
              <a:off x="4154" y="3432"/>
              <a:ext cx="5" cy="18"/>
            </a:xfrm>
            <a:custGeom>
              <a:avLst/>
              <a:gdLst>
                <a:gd name="T0" fmla="*/ 9 w 15"/>
                <a:gd name="T1" fmla="*/ 0 h 72"/>
                <a:gd name="T2" fmla="*/ 15 w 15"/>
                <a:gd name="T3" fmla="*/ 72 h 72"/>
                <a:gd name="T4" fmla="*/ 4 w 15"/>
                <a:gd name="T5" fmla="*/ 72 h 72"/>
                <a:gd name="T6" fmla="*/ 3 w 15"/>
                <a:gd name="T7" fmla="*/ 68 h 72"/>
                <a:gd name="T8" fmla="*/ 3 w 15"/>
                <a:gd name="T9" fmla="*/ 65 h 72"/>
                <a:gd name="T10" fmla="*/ 3 w 15"/>
                <a:gd name="T11" fmla="*/ 60 h 72"/>
                <a:gd name="T12" fmla="*/ 3 w 15"/>
                <a:gd name="T13" fmla="*/ 57 h 72"/>
                <a:gd name="T14" fmla="*/ 2 w 15"/>
                <a:gd name="T15" fmla="*/ 52 h 72"/>
                <a:gd name="T16" fmla="*/ 2 w 15"/>
                <a:gd name="T17" fmla="*/ 47 h 72"/>
                <a:gd name="T18" fmla="*/ 2 w 15"/>
                <a:gd name="T19" fmla="*/ 41 h 72"/>
                <a:gd name="T20" fmla="*/ 2 w 15"/>
                <a:gd name="T21" fmla="*/ 36 h 72"/>
                <a:gd name="T22" fmla="*/ 1 w 15"/>
                <a:gd name="T23" fmla="*/ 29 h 72"/>
                <a:gd name="T24" fmla="*/ 1 w 15"/>
                <a:gd name="T25" fmla="*/ 25 h 72"/>
                <a:gd name="T26" fmla="*/ 1 w 15"/>
                <a:gd name="T27" fmla="*/ 20 h 72"/>
                <a:gd name="T28" fmla="*/ 1 w 15"/>
                <a:gd name="T29" fmla="*/ 16 h 72"/>
                <a:gd name="T30" fmla="*/ 0 w 15"/>
                <a:gd name="T31" fmla="*/ 12 h 72"/>
                <a:gd name="T32" fmla="*/ 0 w 15"/>
                <a:gd name="T33" fmla="*/ 8 h 72"/>
                <a:gd name="T34" fmla="*/ 0 w 15"/>
                <a:gd name="T35" fmla="*/ 4 h 72"/>
                <a:gd name="T36" fmla="*/ 0 w 15"/>
                <a:gd name="T37" fmla="*/ 3 h 72"/>
                <a:gd name="T38" fmla="*/ 9 w 15"/>
                <a:gd name="T39" fmla="*/ 0 h 72"/>
                <a:gd name="T40" fmla="*/ 9 w 15"/>
                <a:gd name="T41" fmla="*/ 0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72"/>
                <a:gd name="T65" fmla="*/ 15 w 15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72">
                  <a:moveTo>
                    <a:pt x="9" y="0"/>
                  </a:moveTo>
                  <a:lnTo>
                    <a:pt x="15" y="72"/>
                  </a:lnTo>
                  <a:lnTo>
                    <a:pt x="4" y="72"/>
                  </a:lnTo>
                  <a:lnTo>
                    <a:pt x="3" y="68"/>
                  </a:lnTo>
                  <a:lnTo>
                    <a:pt x="3" y="65"/>
                  </a:lnTo>
                  <a:lnTo>
                    <a:pt x="3" y="60"/>
                  </a:lnTo>
                  <a:lnTo>
                    <a:pt x="3" y="57"/>
                  </a:lnTo>
                  <a:lnTo>
                    <a:pt x="2" y="52"/>
                  </a:lnTo>
                  <a:lnTo>
                    <a:pt x="2" y="47"/>
                  </a:lnTo>
                  <a:lnTo>
                    <a:pt x="2" y="41"/>
                  </a:lnTo>
                  <a:lnTo>
                    <a:pt x="2" y="36"/>
                  </a:lnTo>
                  <a:lnTo>
                    <a:pt x="1" y="29"/>
                  </a:lnTo>
                  <a:lnTo>
                    <a:pt x="1" y="25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22" name="Freeform 82"/>
            <p:cNvSpPr>
              <a:spLocks/>
            </p:cNvSpPr>
            <p:nvPr/>
          </p:nvSpPr>
          <p:spPr bwMode="auto">
            <a:xfrm>
              <a:off x="4147" y="3431"/>
              <a:ext cx="4" cy="18"/>
            </a:xfrm>
            <a:custGeom>
              <a:avLst/>
              <a:gdLst>
                <a:gd name="T0" fmla="*/ 8 w 13"/>
                <a:gd name="T1" fmla="*/ 0 h 71"/>
                <a:gd name="T2" fmla="*/ 13 w 13"/>
                <a:gd name="T3" fmla="*/ 71 h 71"/>
                <a:gd name="T4" fmla="*/ 2 w 13"/>
                <a:gd name="T5" fmla="*/ 71 h 71"/>
                <a:gd name="T6" fmla="*/ 2 w 13"/>
                <a:gd name="T7" fmla="*/ 67 h 71"/>
                <a:gd name="T8" fmla="*/ 2 w 13"/>
                <a:gd name="T9" fmla="*/ 64 h 71"/>
                <a:gd name="T10" fmla="*/ 1 w 13"/>
                <a:gd name="T11" fmla="*/ 59 h 71"/>
                <a:gd name="T12" fmla="*/ 1 w 13"/>
                <a:gd name="T13" fmla="*/ 56 h 71"/>
                <a:gd name="T14" fmla="*/ 1 w 13"/>
                <a:gd name="T15" fmla="*/ 51 h 71"/>
                <a:gd name="T16" fmla="*/ 1 w 13"/>
                <a:gd name="T17" fmla="*/ 45 h 71"/>
                <a:gd name="T18" fmla="*/ 1 w 13"/>
                <a:gd name="T19" fmla="*/ 40 h 71"/>
                <a:gd name="T20" fmla="*/ 1 w 13"/>
                <a:gd name="T21" fmla="*/ 36 h 71"/>
                <a:gd name="T22" fmla="*/ 0 w 13"/>
                <a:gd name="T23" fmla="*/ 29 h 71"/>
                <a:gd name="T24" fmla="*/ 0 w 13"/>
                <a:gd name="T25" fmla="*/ 24 h 71"/>
                <a:gd name="T26" fmla="*/ 0 w 13"/>
                <a:gd name="T27" fmla="*/ 20 h 71"/>
                <a:gd name="T28" fmla="*/ 0 w 13"/>
                <a:gd name="T29" fmla="*/ 16 h 71"/>
                <a:gd name="T30" fmla="*/ 0 w 13"/>
                <a:gd name="T31" fmla="*/ 11 h 71"/>
                <a:gd name="T32" fmla="*/ 0 w 13"/>
                <a:gd name="T33" fmla="*/ 7 h 71"/>
                <a:gd name="T34" fmla="*/ 0 w 13"/>
                <a:gd name="T35" fmla="*/ 4 h 71"/>
                <a:gd name="T36" fmla="*/ 0 w 13"/>
                <a:gd name="T37" fmla="*/ 3 h 71"/>
                <a:gd name="T38" fmla="*/ 8 w 13"/>
                <a:gd name="T39" fmla="*/ 0 h 71"/>
                <a:gd name="T40" fmla="*/ 8 w 13"/>
                <a:gd name="T41" fmla="*/ 0 h 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"/>
                <a:gd name="T64" fmla="*/ 0 h 71"/>
                <a:gd name="T65" fmla="*/ 13 w 13"/>
                <a:gd name="T66" fmla="*/ 71 h 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" h="71">
                  <a:moveTo>
                    <a:pt x="8" y="0"/>
                  </a:moveTo>
                  <a:lnTo>
                    <a:pt x="13" y="71"/>
                  </a:lnTo>
                  <a:lnTo>
                    <a:pt x="2" y="71"/>
                  </a:lnTo>
                  <a:lnTo>
                    <a:pt x="2" y="67"/>
                  </a:lnTo>
                  <a:lnTo>
                    <a:pt x="2" y="64"/>
                  </a:lnTo>
                  <a:lnTo>
                    <a:pt x="1" y="59"/>
                  </a:lnTo>
                  <a:lnTo>
                    <a:pt x="1" y="56"/>
                  </a:lnTo>
                  <a:lnTo>
                    <a:pt x="1" y="51"/>
                  </a:lnTo>
                  <a:lnTo>
                    <a:pt x="1" y="45"/>
                  </a:lnTo>
                  <a:lnTo>
                    <a:pt x="1" y="40"/>
                  </a:lnTo>
                  <a:lnTo>
                    <a:pt x="1" y="36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23" name="Freeform 83"/>
            <p:cNvSpPr>
              <a:spLocks/>
            </p:cNvSpPr>
            <p:nvPr/>
          </p:nvSpPr>
          <p:spPr bwMode="auto">
            <a:xfrm>
              <a:off x="4139" y="3431"/>
              <a:ext cx="5" cy="17"/>
            </a:xfrm>
            <a:custGeom>
              <a:avLst/>
              <a:gdLst>
                <a:gd name="T0" fmla="*/ 8 w 13"/>
                <a:gd name="T1" fmla="*/ 0 h 70"/>
                <a:gd name="T2" fmla="*/ 13 w 13"/>
                <a:gd name="T3" fmla="*/ 70 h 70"/>
                <a:gd name="T4" fmla="*/ 2 w 13"/>
                <a:gd name="T5" fmla="*/ 70 h 70"/>
                <a:gd name="T6" fmla="*/ 1 w 13"/>
                <a:gd name="T7" fmla="*/ 66 h 70"/>
                <a:gd name="T8" fmla="*/ 1 w 13"/>
                <a:gd name="T9" fmla="*/ 64 h 70"/>
                <a:gd name="T10" fmla="*/ 1 w 13"/>
                <a:gd name="T11" fmla="*/ 60 h 70"/>
                <a:gd name="T12" fmla="*/ 1 w 13"/>
                <a:gd name="T13" fmla="*/ 56 h 70"/>
                <a:gd name="T14" fmla="*/ 1 w 13"/>
                <a:gd name="T15" fmla="*/ 50 h 70"/>
                <a:gd name="T16" fmla="*/ 1 w 13"/>
                <a:gd name="T17" fmla="*/ 45 h 70"/>
                <a:gd name="T18" fmla="*/ 1 w 13"/>
                <a:gd name="T19" fmla="*/ 40 h 70"/>
                <a:gd name="T20" fmla="*/ 1 w 13"/>
                <a:gd name="T21" fmla="*/ 36 h 70"/>
                <a:gd name="T22" fmla="*/ 0 w 13"/>
                <a:gd name="T23" fmla="*/ 30 h 70"/>
                <a:gd name="T24" fmla="*/ 0 w 13"/>
                <a:gd name="T25" fmla="*/ 25 h 70"/>
                <a:gd name="T26" fmla="*/ 0 w 13"/>
                <a:gd name="T27" fmla="*/ 20 h 70"/>
                <a:gd name="T28" fmla="*/ 0 w 13"/>
                <a:gd name="T29" fmla="*/ 14 h 70"/>
                <a:gd name="T30" fmla="*/ 0 w 13"/>
                <a:gd name="T31" fmla="*/ 10 h 70"/>
                <a:gd name="T32" fmla="*/ 0 w 13"/>
                <a:gd name="T33" fmla="*/ 6 h 70"/>
                <a:gd name="T34" fmla="*/ 0 w 13"/>
                <a:gd name="T35" fmla="*/ 4 h 70"/>
                <a:gd name="T36" fmla="*/ 0 w 13"/>
                <a:gd name="T37" fmla="*/ 1 h 70"/>
                <a:gd name="T38" fmla="*/ 8 w 13"/>
                <a:gd name="T39" fmla="*/ 0 h 70"/>
                <a:gd name="T40" fmla="*/ 8 w 13"/>
                <a:gd name="T41" fmla="*/ 0 h 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"/>
                <a:gd name="T64" fmla="*/ 0 h 70"/>
                <a:gd name="T65" fmla="*/ 13 w 13"/>
                <a:gd name="T66" fmla="*/ 70 h 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" h="70">
                  <a:moveTo>
                    <a:pt x="8" y="0"/>
                  </a:moveTo>
                  <a:lnTo>
                    <a:pt x="13" y="70"/>
                  </a:lnTo>
                  <a:lnTo>
                    <a:pt x="2" y="70"/>
                  </a:lnTo>
                  <a:lnTo>
                    <a:pt x="1" y="66"/>
                  </a:lnTo>
                  <a:lnTo>
                    <a:pt x="1" y="64"/>
                  </a:lnTo>
                  <a:lnTo>
                    <a:pt x="1" y="60"/>
                  </a:lnTo>
                  <a:lnTo>
                    <a:pt x="1" y="56"/>
                  </a:lnTo>
                  <a:lnTo>
                    <a:pt x="1" y="50"/>
                  </a:lnTo>
                  <a:lnTo>
                    <a:pt x="1" y="45"/>
                  </a:lnTo>
                  <a:lnTo>
                    <a:pt x="1" y="40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24" name="Freeform 84"/>
            <p:cNvSpPr>
              <a:spLocks/>
            </p:cNvSpPr>
            <p:nvPr/>
          </p:nvSpPr>
          <p:spPr bwMode="auto">
            <a:xfrm>
              <a:off x="4181" y="3457"/>
              <a:ext cx="5" cy="20"/>
            </a:xfrm>
            <a:custGeom>
              <a:avLst/>
              <a:gdLst>
                <a:gd name="T0" fmla="*/ 9 w 15"/>
                <a:gd name="T1" fmla="*/ 0 h 78"/>
                <a:gd name="T2" fmla="*/ 15 w 15"/>
                <a:gd name="T3" fmla="*/ 78 h 78"/>
                <a:gd name="T4" fmla="*/ 4 w 15"/>
                <a:gd name="T5" fmla="*/ 78 h 78"/>
                <a:gd name="T6" fmla="*/ 3 w 15"/>
                <a:gd name="T7" fmla="*/ 75 h 78"/>
                <a:gd name="T8" fmla="*/ 3 w 15"/>
                <a:gd name="T9" fmla="*/ 71 h 78"/>
                <a:gd name="T10" fmla="*/ 2 w 15"/>
                <a:gd name="T11" fmla="*/ 66 h 78"/>
                <a:gd name="T12" fmla="*/ 2 w 15"/>
                <a:gd name="T13" fmla="*/ 62 h 78"/>
                <a:gd name="T14" fmla="*/ 2 w 15"/>
                <a:gd name="T15" fmla="*/ 56 h 78"/>
                <a:gd name="T16" fmla="*/ 2 w 15"/>
                <a:gd name="T17" fmla="*/ 51 h 78"/>
                <a:gd name="T18" fmla="*/ 2 w 15"/>
                <a:gd name="T19" fmla="*/ 44 h 78"/>
                <a:gd name="T20" fmla="*/ 2 w 15"/>
                <a:gd name="T21" fmla="*/ 39 h 78"/>
                <a:gd name="T22" fmla="*/ 1 w 15"/>
                <a:gd name="T23" fmla="*/ 32 h 78"/>
                <a:gd name="T24" fmla="*/ 1 w 15"/>
                <a:gd name="T25" fmla="*/ 28 h 78"/>
                <a:gd name="T26" fmla="*/ 1 w 15"/>
                <a:gd name="T27" fmla="*/ 22 h 78"/>
                <a:gd name="T28" fmla="*/ 1 w 15"/>
                <a:gd name="T29" fmla="*/ 18 h 78"/>
                <a:gd name="T30" fmla="*/ 0 w 15"/>
                <a:gd name="T31" fmla="*/ 12 h 78"/>
                <a:gd name="T32" fmla="*/ 0 w 15"/>
                <a:gd name="T33" fmla="*/ 8 h 78"/>
                <a:gd name="T34" fmla="*/ 0 w 15"/>
                <a:gd name="T35" fmla="*/ 4 h 78"/>
                <a:gd name="T36" fmla="*/ 0 w 15"/>
                <a:gd name="T37" fmla="*/ 3 h 78"/>
                <a:gd name="T38" fmla="*/ 9 w 15"/>
                <a:gd name="T39" fmla="*/ 0 h 78"/>
                <a:gd name="T40" fmla="*/ 9 w 15"/>
                <a:gd name="T41" fmla="*/ 0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78"/>
                <a:gd name="T65" fmla="*/ 15 w 15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78">
                  <a:moveTo>
                    <a:pt x="9" y="0"/>
                  </a:moveTo>
                  <a:lnTo>
                    <a:pt x="15" y="78"/>
                  </a:lnTo>
                  <a:lnTo>
                    <a:pt x="4" y="78"/>
                  </a:lnTo>
                  <a:lnTo>
                    <a:pt x="3" y="75"/>
                  </a:lnTo>
                  <a:lnTo>
                    <a:pt x="3" y="71"/>
                  </a:lnTo>
                  <a:lnTo>
                    <a:pt x="2" y="66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2" y="51"/>
                  </a:lnTo>
                  <a:lnTo>
                    <a:pt x="2" y="44"/>
                  </a:lnTo>
                  <a:lnTo>
                    <a:pt x="2" y="39"/>
                  </a:lnTo>
                  <a:lnTo>
                    <a:pt x="1" y="32"/>
                  </a:lnTo>
                  <a:lnTo>
                    <a:pt x="1" y="28"/>
                  </a:lnTo>
                  <a:lnTo>
                    <a:pt x="1" y="22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25" name="Freeform 85"/>
            <p:cNvSpPr>
              <a:spLocks/>
            </p:cNvSpPr>
            <p:nvPr/>
          </p:nvSpPr>
          <p:spPr bwMode="auto">
            <a:xfrm>
              <a:off x="4173" y="3457"/>
              <a:ext cx="5" cy="19"/>
            </a:xfrm>
            <a:custGeom>
              <a:avLst/>
              <a:gdLst>
                <a:gd name="T0" fmla="*/ 9 w 15"/>
                <a:gd name="T1" fmla="*/ 0 h 76"/>
                <a:gd name="T2" fmla="*/ 15 w 15"/>
                <a:gd name="T3" fmla="*/ 76 h 76"/>
                <a:gd name="T4" fmla="*/ 3 w 15"/>
                <a:gd name="T5" fmla="*/ 76 h 76"/>
                <a:gd name="T6" fmla="*/ 3 w 15"/>
                <a:gd name="T7" fmla="*/ 72 h 76"/>
                <a:gd name="T8" fmla="*/ 3 w 15"/>
                <a:gd name="T9" fmla="*/ 70 h 76"/>
                <a:gd name="T10" fmla="*/ 3 w 15"/>
                <a:gd name="T11" fmla="*/ 66 h 76"/>
                <a:gd name="T12" fmla="*/ 3 w 15"/>
                <a:gd name="T13" fmla="*/ 62 h 76"/>
                <a:gd name="T14" fmla="*/ 3 w 15"/>
                <a:gd name="T15" fmla="*/ 55 h 76"/>
                <a:gd name="T16" fmla="*/ 3 w 15"/>
                <a:gd name="T17" fmla="*/ 50 h 76"/>
                <a:gd name="T18" fmla="*/ 3 w 15"/>
                <a:gd name="T19" fmla="*/ 44 h 76"/>
                <a:gd name="T20" fmla="*/ 3 w 15"/>
                <a:gd name="T21" fmla="*/ 39 h 76"/>
                <a:gd name="T22" fmla="*/ 2 w 15"/>
                <a:gd name="T23" fmla="*/ 32 h 76"/>
                <a:gd name="T24" fmla="*/ 2 w 15"/>
                <a:gd name="T25" fmla="*/ 27 h 76"/>
                <a:gd name="T26" fmla="*/ 2 w 15"/>
                <a:gd name="T27" fmla="*/ 22 h 76"/>
                <a:gd name="T28" fmla="*/ 2 w 15"/>
                <a:gd name="T29" fmla="*/ 18 h 76"/>
                <a:gd name="T30" fmla="*/ 1 w 15"/>
                <a:gd name="T31" fmla="*/ 12 h 76"/>
                <a:gd name="T32" fmla="*/ 1 w 15"/>
                <a:gd name="T33" fmla="*/ 8 h 76"/>
                <a:gd name="T34" fmla="*/ 0 w 15"/>
                <a:gd name="T35" fmla="*/ 4 h 76"/>
                <a:gd name="T36" fmla="*/ 0 w 15"/>
                <a:gd name="T37" fmla="*/ 3 h 76"/>
                <a:gd name="T38" fmla="*/ 9 w 15"/>
                <a:gd name="T39" fmla="*/ 0 h 76"/>
                <a:gd name="T40" fmla="*/ 9 w 15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76"/>
                <a:gd name="T65" fmla="*/ 15 w 15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76">
                  <a:moveTo>
                    <a:pt x="9" y="0"/>
                  </a:moveTo>
                  <a:lnTo>
                    <a:pt x="15" y="76"/>
                  </a:lnTo>
                  <a:lnTo>
                    <a:pt x="3" y="76"/>
                  </a:lnTo>
                  <a:lnTo>
                    <a:pt x="3" y="72"/>
                  </a:lnTo>
                  <a:lnTo>
                    <a:pt x="3" y="70"/>
                  </a:lnTo>
                  <a:lnTo>
                    <a:pt x="3" y="66"/>
                  </a:lnTo>
                  <a:lnTo>
                    <a:pt x="3" y="62"/>
                  </a:lnTo>
                  <a:lnTo>
                    <a:pt x="3" y="55"/>
                  </a:lnTo>
                  <a:lnTo>
                    <a:pt x="3" y="50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1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26" name="Freeform 86"/>
            <p:cNvSpPr>
              <a:spLocks/>
            </p:cNvSpPr>
            <p:nvPr/>
          </p:nvSpPr>
          <p:spPr bwMode="auto">
            <a:xfrm>
              <a:off x="4166" y="3457"/>
              <a:ext cx="4" cy="19"/>
            </a:xfrm>
            <a:custGeom>
              <a:avLst/>
              <a:gdLst>
                <a:gd name="T0" fmla="*/ 9 w 14"/>
                <a:gd name="T1" fmla="*/ 0 h 77"/>
                <a:gd name="T2" fmla="*/ 14 w 14"/>
                <a:gd name="T3" fmla="*/ 77 h 77"/>
                <a:gd name="T4" fmla="*/ 3 w 14"/>
                <a:gd name="T5" fmla="*/ 77 h 77"/>
                <a:gd name="T6" fmla="*/ 2 w 14"/>
                <a:gd name="T7" fmla="*/ 73 h 77"/>
                <a:gd name="T8" fmla="*/ 2 w 14"/>
                <a:gd name="T9" fmla="*/ 71 h 77"/>
                <a:gd name="T10" fmla="*/ 2 w 14"/>
                <a:gd name="T11" fmla="*/ 65 h 77"/>
                <a:gd name="T12" fmla="*/ 2 w 14"/>
                <a:gd name="T13" fmla="*/ 61 h 77"/>
                <a:gd name="T14" fmla="*/ 1 w 14"/>
                <a:gd name="T15" fmla="*/ 56 h 77"/>
                <a:gd name="T16" fmla="*/ 1 w 14"/>
                <a:gd name="T17" fmla="*/ 51 h 77"/>
                <a:gd name="T18" fmla="*/ 1 w 14"/>
                <a:gd name="T19" fmla="*/ 44 h 77"/>
                <a:gd name="T20" fmla="*/ 1 w 14"/>
                <a:gd name="T21" fmla="*/ 39 h 77"/>
                <a:gd name="T22" fmla="*/ 1 w 14"/>
                <a:gd name="T23" fmla="*/ 32 h 77"/>
                <a:gd name="T24" fmla="*/ 1 w 14"/>
                <a:gd name="T25" fmla="*/ 27 h 77"/>
                <a:gd name="T26" fmla="*/ 1 w 14"/>
                <a:gd name="T27" fmla="*/ 21 h 77"/>
                <a:gd name="T28" fmla="*/ 1 w 14"/>
                <a:gd name="T29" fmla="*/ 17 h 77"/>
                <a:gd name="T30" fmla="*/ 0 w 14"/>
                <a:gd name="T31" fmla="*/ 12 h 77"/>
                <a:gd name="T32" fmla="*/ 0 w 14"/>
                <a:gd name="T33" fmla="*/ 8 h 77"/>
                <a:gd name="T34" fmla="*/ 0 w 14"/>
                <a:gd name="T35" fmla="*/ 4 h 77"/>
                <a:gd name="T36" fmla="*/ 0 w 14"/>
                <a:gd name="T37" fmla="*/ 3 h 77"/>
                <a:gd name="T38" fmla="*/ 9 w 14"/>
                <a:gd name="T39" fmla="*/ 0 h 77"/>
                <a:gd name="T40" fmla="*/ 9 w 14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77"/>
                <a:gd name="T65" fmla="*/ 14 w 14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77">
                  <a:moveTo>
                    <a:pt x="9" y="0"/>
                  </a:moveTo>
                  <a:lnTo>
                    <a:pt x="14" y="77"/>
                  </a:lnTo>
                  <a:lnTo>
                    <a:pt x="3" y="77"/>
                  </a:lnTo>
                  <a:lnTo>
                    <a:pt x="2" y="73"/>
                  </a:lnTo>
                  <a:lnTo>
                    <a:pt x="2" y="71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1" y="56"/>
                  </a:lnTo>
                  <a:lnTo>
                    <a:pt x="1" y="51"/>
                  </a:lnTo>
                  <a:lnTo>
                    <a:pt x="1" y="44"/>
                  </a:lnTo>
                  <a:lnTo>
                    <a:pt x="1" y="39"/>
                  </a:lnTo>
                  <a:lnTo>
                    <a:pt x="1" y="32"/>
                  </a:lnTo>
                  <a:lnTo>
                    <a:pt x="1" y="27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27" name="Freeform 87"/>
            <p:cNvSpPr>
              <a:spLocks/>
            </p:cNvSpPr>
            <p:nvPr/>
          </p:nvSpPr>
          <p:spPr bwMode="auto">
            <a:xfrm>
              <a:off x="4158" y="3457"/>
              <a:ext cx="5" cy="19"/>
            </a:xfrm>
            <a:custGeom>
              <a:avLst/>
              <a:gdLst>
                <a:gd name="T0" fmla="*/ 9 w 15"/>
                <a:gd name="T1" fmla="*/ 0 h 78"/>
                <a:gd name="T2" fmla="*/ 15 w 15"/>
                <a:gd name="T3" fmla="*/ 78 h 78"/>
                <a:gd name="T4" fmla="*/ 4 w 15"/>
                <a:gd name="T5" fmla="*/ 77 h 78"/>
                <a:gd name="T6" fmla="*/ 3 w 15"/>
                <a:gd name="T7" fmla="*/ 73 h 78"/>
                <a:gd name="T8" fmla="*/ 3 w 15"/>
                <a:gd name="T9" fmla="*/ 70 h 78"/>
                <a:gd name="T10" fmla="*/ 3 w 15"/>
                <a:gd name="T11" fmla="*/ 65 h 78"/>
                <a:gd name="T12" fmla="*/ 3 w 15"/>
                <a:gd name="T13" fmla="*/ 61 h 78"/>
                <a:gd name="T14" fmla="*/ 2 w 15"/>
                <a:gd name="T15" fmla="*/ 54 h 78"/>
                <a:gd name="T16" fmla="*/ 2 w 15"/>
                <a:gd name="T17" fmla="*/ 50 h 78"/>
                <a:gd name="T18" fmla="*/ 2 w 15"/>
                <a:gd name="T19" fmla="*/ 45 h 78"/>
                <a:gd name="T20" fmla="*/ 2 w 15"/>
                <a:gd name="T21" fmla="*/ 40 h 78"/>
                <a:gd name="T22" fmla="*/ 2 w 15"/>
                <a:gd name="T23" fmla="*/ 33 h 78"/>
                <a:gd name="T24" fmla="*/ 2 w 15"/>
                <a:gd name="T25" fmla="*/ 28 h 78"/>
                <a:gd name="T26" fmla="*/ 1 w 15"/>
                <a:gd name="T27" fmla="*/ 21 h 78"/>
                <a:gd name="T28" fmla="*/ 1 w 15"/>
                <a:gd name="T29" fmla="*/ 17 h 78"/>
                <a:gd name="T30" fmla="*/ 0 w 15"/>
                <a:gd name="T31" fmla="*/ 12 h 78"/>
                <a:gd name="T32" fmla="*/ 0 w 15"/>
                <a:gd name="T33" fmla="*/ 8 h 78"/>
                <a:gd name="T34" fmla="*/ 0 w 15"/>
                <a:gd name="T35" fmla="*/ 5 h 78"/>
                <a:gd name="T36" fmla="*/ 0 w 15"/>
                <a:gd name="T37" fmla="*/ 2 h 78"/>
                <a:gd name="T38" fmla="*/ 9 w 15"/>
                <a:gd name="T39" fmla="*/ 0 h 78"/>
                <a:gd name="T40" fmla="*/ 9 w 15"/>
                <a:gd name="T41" fmla="*/ 0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78"/>
                <a:gd name="T65" fmla="*/ 15 w 15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78">
                  <a:moveTo>
                    <a:pt x="9" y="0"/>
                  </a:moveTo>
                  <a:lnTo>
                    <a:pt x="15" y="78"/>
                  </a:lnTo>
                  <a:lnTo>
                    <a:pt x="4" y="77"/>
                  </a:lnTo>
                  <a:lnTo>
                    <a:pt x="3" y="73"/>
                  </a:lnTo>
                  <a:lnTo>
                    <a:pt x="3" y="70"/>
                  </a:lnTo>
                  <a:lnTo>
                    <a:pt x="3" y="65"/>
                  </a:lnTo>
                  <a:lnTo>
                    <a:pt x="3" y="61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2" y="45"/>
                  </a:lnTo>
                  <a:lnTo>
                    <a:pt x="2" y="40"/>
                  </a:lnTo>
                  <a:lnTo>
                    <a:pt x="2" y="33"/>
                  </a:lnTo>
                  <a:lnTo>
                    <a:pt x="2" y="28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28" name="Freeform 88"/>
            <p:cNvSpPr>
              <a:spLocks/>
            </p:cNvSpPr>
            <p:nvPr/>
          </p:nvSpPr>
          <p:spPr bwMode="auto">
            <a:xfrm>
              <a:off x="4151" y="3456"/>
              <a:ext cx="5" cy="20"/>
            </a:xfrm>
            <a:custGeom>
              <a:avLst/>
              <a:gdLst>
                <a:gd name="T0" fmla="*/ 9 w 15"/>
                <a:gd name="T1" fmla="*/ 0 h 79"/>
                <a:gd name="T2" fmla="*/ 15 w 15"/>
                <a:gd name="T3" fmla="*/ 79 h 79"/>
                <a:gd name="T4" fmla="*/ 2 w 15"/>
                <a:gd name="T5" fmla="*/ 79 h 79"/>
                <a:gd name="T6" fmla="*/ 2 w 15"/>
                <a:gd name="T7" fmla="*/ 75 h 79"/>
                <a:gd name="T8" fmla="*/ 2 w 15"/>
                <a:gd name="T9" fmla="*/ 72 h 79"/>
                <a:gd name="T10" fmla="*/ 2 w 15"/>
                <a:gd name="T11" fmla="*/ 67 h 79"/>
                <a:gd name="T12" fmla="*/ 2 w 15"/>
                <a:gd name="T13" fmla="*/ 63 h 79"/>
                <a:gd name="T14" fmla="*/ 2 w 15"/>
                <a:gd name="T15" fmla="*/ 56 h 79"/>
                <a:gd name="T16" fmla="*/ 2 w 15"/>
                <a:gd name="T17" fmla="*/ 52 h 79"/>
                <a:gd name="T18" fmla="*/ 2 w 15"/>
                <a:gd name="T19" fmla="*/ 46 h 79"/>
                <a:gd name="T20" fmla="*/ 2 w 15"/>
                <a:gd name="T21" fmla="*/ 40 h 79"/>
                <a:gd name="T22" fmla="*/ 1 w 15"/>
                <a:gd name="T23" fmla="*/ 34 h 79"/>
                <a:gd name="T24" fmla="*/ 1 w 15"/>
                <a:gd name="T25" fmla="*/ 28 h 79"/>
                <a:gd name="T26" fmla="*/ 1 w 15"/>
                <a:gd name="T27" fmla="*/ 23 h 79"/>
                <a:gd name="T28" fmla="*/ 1 w 15"/>
                <a:gd name="T29" fmla="*/ 19 h 79"/>
                <a:gd name="T30" fmla="*/ 0 w 15"/>
                <a:gd name="T31" fmla="*/ 14 h 79"/>
                <a:gd name="T32" fmla="*/ 0 w 15"/>
                <a:gd name="T33" fmla="*/ 8 h 79"/>
                <a:gd name="T34" fmla="*/ 0 w 15"/>
                <a:gd name="T35" fmla="*/ 6 h 79"/>
                <a:gd name="T36" fmla="*/ 0 w 15"/>
                <a:gd name="T37" fmla="*/ 3 h 79"/>
                <a:gd name="T38" fmla="*/ 9 w 15"/>
                <a:gd name="T39" fmla="*/ 0 h 79"/>
                <a:gd name="T40" fmla="*/ 9 w 15"/>
                <a:gd name="T41" fmla="*/ 0 h 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79"/>
                <a:gd name="T65" fmla="*/ 15 w 15"/>
                <a:gd name="T66" fmla="*/ 79 h 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79">
                  <a:moveTo>
                    <a:pt x="9" y="0"/>
                  </a:moveTo>
                  <a:lnTo>
                    <a:pt x="15" y="79"/>
                  </a:lnTo>
                  <a:lnTo>
                    <a:pt x="2" y="79"/>
                  </a:lnTo>
                  <a:lnTo>
                    <a:pt x="2" y="75"/>
                  </a:lnTo>
                  <a:lnTo>
                    <a:pt x="2" y="72"/>
                  </a:lnTo>
                  <a:lnTo>
                    <a:pt x="2" y="67"/>
                  </a:lnTo>
                  <a:lnTo>
                    <a:pt x="2" y="63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2" y="46"/>
                  </a:lnTo>
                  <a:lnTo>
                    <a:pt x="2" y="40"/>
                  </a:lnTo>
                  <a:lnTo>
                    <a:pt x="1" y="34"/>
                  </a:lnTo>
                  <a:lnTo>
                    <a:pt x="1" y="28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29" name="Freeform 89"/>
            <p:cNvSpPr>
              <a:spLocks/>
            </p:cNvSpPr>
            <p:nvPr/>
          </p:nvSpPr>
          <p:spPr bwMode="auto">
            <a:xfrm>
              <a:off x="4143" y="3455"/>
              <a:ext cx="5" cy="20"/>
            </a:xfrm>
            <a:custGeom>
              <a:avLst/>
              <a:gdLst>
                <a:gd name="T0" fmla="*/ 9 w 14"/>
                <a:gd name="T1" fmla="*/ 0 h 78"/>
                <a:gd name="T2" fmla="*/ 14 w 14"/>
                <a:gd name="T3" fmla="*/ 78 h 78"/>
                <a:gd name="T4" fmla="*/ 3 w 14"/>
                <a:gd name="T5" fmla="*/ 76 h 78"/>
                <a:gd name="T6" fmla="*/ 3 w 14"/>
                <a:gd name="T7" fmla="*/ 72 h 78"/>
                <a:gd name="T8" fmla="*/ 3 w 14"/>
                <a:gd name="T9" fmla="*/ 70 h 78"/>
                <a:gd name="T10" fmla="*/ 2 w 14"/>
                <a:gd name="T11" fmla="*/ 66 h 78"/>
                <a:gd name="T12" fmla="*/ 2 w 14"/>
                <a:gd name="T13" fmla="*/ 60 h 78"/>
                <a:gd name="T14" fmla="*/ 1 w 14"/>
                <a:gd name="T15" fmla="*/ 55 h 78"/>
                <a:gd name="T16" fmla="*/ 1 w 14"/>
                <a:gd name="T17" fmla="*/ 50 h 78"/>
                <a:gd name="T18" fmla="*/ 1 w 14"/>
                <a:gd name="T19" fmla="*/ 44 h 78"/>
                <a:gd name="T20" fmla="*/ 1 w 14"/>
                <a:gd name="T21" fmla="*/ 39 h 78"/>
                <a:gd name="T22" fmla="*/ 1 w 14"/>
                <a:gd name="T23" fmla="*/ 34 h 78"/>
                <a:gd name="T24" fmla="*/ 1 w 14"/>
                <a:gd name="T25" fmla="*/ 27 h 78"/>
                <a:gd name="T26" fmla="*/ 1 w 14"/>
                <a:gd name="T27" fmla="*/ 22 h 78"/>
                <a:gd name="T28" fmla="*/ 1 w 14"/>
                <a:gd name="T29" fmla="*/ 18 h 78"/>
                <a:gd name="T30" fmla="*/ 0 w 14"/>
                <a:gd name="T31" fmla="*/ 12 h 78"/>
                <a:gd name="T32" fmla="*/ 0 w 14"/>
                <a:gd name="T33" fmla="*/ 8 h 78"/>
                <a:gd name="T34" fmla="*/ 0 w 14"/>
                <a:gd name="T35" fmla="*/ 4 h 78"/>
                <a:gd name="T36" fmla="*/ 0 w 14"/>
                <a:gd name="T37" fmla="*/ 3 h 78"/>
                <a:gd name="T38" fmla="*/ 9 w 14"/>
                <a:gd name="T39" fmla="*/ 0 h 78"/>
                <a:gd name="T40" fmla="*/ 9 w 14"/>
                <a:gd name="T41" fmla="*/ 0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78"/>
                <a:gd name="T65" fmla="*/ 14 w 14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78">
                  <a:moveTo>
                    <a:pt x="9" y="0"/>
                  </a:moveTo>
                  <a:lnTo>
                    <a:pt x="14" y="78"/>
                  </a:lnTo>
                  <a:lnTo>
                    <a:pt x="3" y="76"/>
                  </a:lnTo>
                  <a:lnTo>
                    <a:pt x="3" y="72"/>
                  </a:lnTo>
                  <a:lnTo>
                    <a:pt x="3" y="70"/>
                  </a:lnTo>
                  <a:lnTo>
                    <a:pt x="2" y="66"/>
                  </a:lnTo>
                  <a:lnTo>
                    <a:pt x="2" y="60"/>
                  </a:lnTo>
                  <a:lnTo>
                    <a:pt x="1" y="55"/>
                  </a:lnTo>
                  <a:lnTo>
                    <a:pt x="1" y="50"/>
                  </a:lnTo>
                  <a:lnTo>
                    <a:pt x="1" y="44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1" y="27"/>
                  </a:lnTo>
                  <a:lnTo>
                    <a:pt x="1" y="22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30" name="Freeform 90"/>
            <p:cNvSpPr>
              <a:spLocks/>
            </p:cNvSpPr>
            <p:nvPr/>
          </p:nvSpPr>
          <p:spPr bwMode="auto">
            <a:xfrm>
              <a:off x="4135" y="3455"/>
              <a:ext cx="5" cy="19"/>
            </a:xfrm>
            <a:custGeom>
              <a:avLst/>
              <a:gdLst>
                <a:gd name="T0" fmla="*/ 10 w 15"/>
                <a:gd name="T1" fmla="*/ 0 h 77"/>
                <a:gd name="T2" fmla="*/ 15 w 15"/>
                <a:gd name="T3" fmla="*/ 77 h 77"/>
                <a:gd name="T4" fmla="*/ 3 w 15"/>
                <a:gd name="T5" fmla="*/ 77 h 77"/>
                <a:gd name="T6" fmla="*/ 3 w 15"/>
                <a:gd name="T7" fmla="*/ 73 h 77"/>
                <a:gd name="T8" fmla="*/ 3 w 15"/>
                <a:gd name="T9" fmla="*/ 71 h 77"/>
                <a:gd name="T10" fmla="*/ 3 w 15"/>
                <a:gd name="T11" fmla="*/ 65 h 77"/>
                <a:gd name="T12" fmla="*/ 3 w 15"/>
                <a:gd name="T13" fmla="*/ 61 h 77"/>
                <a:gd name="T14" fmla="*/ 3 w 15"/>
                <a:gd name="T15" fmla="*/ 55 h 77"/>
                <a:gd name="T16" fmla="*/ 3 w 15"/>
                <a:gd name="T17" fmla="*/ 51 h 77"/>
                <a:gd name="T18" fmla="*/ 3 w 15"/>
                <a:gd name="T19" fmla="*/ 44 h 77"/>
                <a:gd name="T20" fmla="*/ 3 w 15"/>
                <a:gd name="T21" fmla="*/ 39 h 77"/>
                <a:gd name="T22" fmla="*/ 2 w 15"/>
                <a:gd name="T23" fmla="*/ 32 h 77"/>
                <a:gd name="T24" fmla="*/ 2 w 15"/>
                <a:gd name="T25" fmla="*/ 27 h 77"/>
                <a:gd name="T26" fmla="*/ 2 w 15"/>
                <a:gd name="T27" fmla="*/ 21 h 77"/>
                <a:gd name="T28" fmla="*/ 2 w 15"/>
                <a:gd name="T29" fmla="*/ 17 h 77"/>
                <a:gd name="T30" fmla="*/ 1 w 15"/>
                <a:gd name="T31" fmla="*/ 12 h 77"/>
                <a:gd name="T32" fmla="*/ 1 w 15"/>
                <a:gd name="T33" fmla="*/ 8 h 77"/>
                <a:gd name="T34" fmla="*/ 0 w 15"/>
                <a:gd name="T35" fmla="*/ 4 h 77"/>
                <a:gd name="T36" fmla="*/ 0 w 15"/>
                <a:gd name="T37" fmla="*/ 1 h 77"/>
                <a:gd name="T38" fmla="*/ 10 w 15"/>
                <a:gd name="T39" fmla="*/ 0 h 77"/>
                <a:gd name="T40" fmla="*/ 10 w 15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77"/>
                <a:gd name="T65" fmla="*/ 15 w 15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77">
                  <a:moveTo>
                    <a:pt x="10" y="0"/>
                  </a:moveTo>
                  <a:lnTo>
                    <a:pt x="15" y="77"/>
                  </a:lnTo>
                  <a:lnTo>
                    <a:pt x="3" y="77"/>
                  </a:lnTo>
                  <a:lnTo>
                    <a:pt x="3" y="73"/>
                  </a:lnTo>
                  <a:lnTo>
                    <a:pt x="3" y="71"/>
                  </a:lnTo>
                  <a:lnTo>
                    <a:pt x="3" y="65"/>
                  </a:lnTo>
                  <a:lnTo>
                    <a:pt x="3" y="61"/>
                  </a:lnTo>
                  <a:lnTo>
                    <a:pt x="3" y="55"/>
                  </a:lnTo>
                  <a:lnTo>
                    <a:pt x="3" y="51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2" y="17"/>
                  </a:lnTo>
                  <a:lnTo>
                    <a:pt x="1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31" name="Freeform 91"/>
            <p:cNvSpPr>
              <a:spLocks/>
            </p:cNvSpPr>
            <p:nvPr/>
          </p:nvSpPr>
          <p:spPr bwMode="auto">
            <a:xfrm>
              <a:off x="4111" y="3401"/>
              <a:ext cx="166" cy="14"/>
            </a:xfrm>
            <a:custGeom>
              <a:avLst/>
              <a:gdLst>
                <a:gd name="T0" fmla="*/ 20 w 499"/>
                <a:gd name="T1" fmla="*/ 7 h 57"/>
                <a:gd name="T2" fmla="*/ 37 w 499"/>
                <a:gd name="T3" fmla="*/ 16 h 57"/>
                <a:gd name="T4" fmla="*/ 57 w 499"/>
                <a:gd name="T5" fmla="*/ 25 h 57"/>
                <a:gd name="T6" fmla="*/ 77 w 499"/>
                <a:gd name="T7" fmla="*/ 31 h 57"/>
                <a:gd name="T8" fmla="*/ 100 w 499"/>
                <a:gd name="T9" fmla="*/ 35 h 57"/>
                <a:gd name="T10" fmla="*/ 124 w 499"/>
                <a:gd name="T11" fmla="*/ 39 h 57"/>
                <a:gd name="T12" fmla="*/ 149 w 499"/>
                <a:gd name="T13" fmla="*/ 40 h 57"/>
                <a:gd name="T14" fmla="*/ 175 w 499"/>
                <a:gd name="T15" fmla="*/ 40 h 57"/>
                <a:gd name="T16" fmla="*/ 201 w 499"/>
                <a:gd name="T17" fmla="*/ 40 h 57"/>
                <a:gd name="T18" fmla="*/ 228 w 499"/>
                <a:gd name="T19" fmla="*/ 39 h 57"/>
                <a:gd name="T20" fmla="*/ 255 w 499"/>
                <a:gd name="T21" fmla="*/ 37 h 57"/>
                <a:gd name="T22" fmla="*/ 282 w 499"/>
                <a:gd name="T23" fmla="*/ 33 h 57"/>
                <a:gd name="T24" fmla="*/ 308 w 499"/>
                <a:gd name="T25" fmla="*/ 31 h 57"/>
                <a:gd name="T26" fmla="*/ 334 w 499"/>
                <a:gd name="T27" fmla="*/ 27 h 57"/>
                <a:gd name="T28" fmla="*/ 359 w 499"/>
                <a:gd name="T29" fmla="*/ 24 h 57"/>
                <a:gd name="T30" fmla="*/ 383 w 499"/>
                <a:gd name="T31" fmla="*/ 19 h 57"/>
                <a:gd name="T32" fmla="*/ 407 w 499"/>
                <a:gd name="T33" fmla="*/ 15 h 57"/>
                <a:gd name="T34" fmla="*/ 427 w 499"/>
                <a:gd name="T35" fmla="*/ 12 h 57"/>
                <a:gd name="T36" fmla="*/ 447 w 499"/>
                <a:gd name="T37" fmla="*/ 8 h 57"/>
                <a:gd name="T38" fmla="*/ 464 w 499"/>
                <a:gd name="T39" fmla="*/ 5 h 57"/>
                <a:gd name="T40" fmla="*/ 480 w 499"/>
                <a:gd name="T41" fmla="*/ 4 h 57"/>
                <a:gd name="T42" fmla="*/ 494 w 499"/>
                <a:gd name="T43" fmla="*/ 5 h 57"/>
                <a:gd name="T44" fmla="*/ 489 w 499"/>
                <a:gd name="T45" fmla="*/ 11 h 57"/>
                <a:gd name="T46" fmla="*/ 472 w 499"/>
                <a:gd name="T47" fmla="*/ 16 h 57"/>
                <a:gd name="T48" fmla="*/ 452 w 499"/>
                <a:gd name="T49" fmla="*/ 21 h 57"/>
                <a:gd name="T50" fmla="*/ 429 w 499"/>
                <a:gd name="T51" fmla="*/ 25 h 57"/>
                <a:gd name="T52" fmla="*/ 405 w 499"/>
                <a:gd name="T53" fmla="*/ 32 h 57"/>
                <a:gd name="T54" fmla="*/ 378 w 499"/>
                <a:gd name="T55" fmla="*/ 36 h 57"/>
                <a:gd name="T56" fmla="*/ 351 w 499"/>
                <a:gd name="T57" fmla="*/ 41 h 57"/>
                <a:gd name="T58" fmla="*/ 323 w 499"/>
                <a:gd name="T59" fmla="*/ 45 h 57"/>
                <a:gd name="T60" fmla="*/ 293 w 499"/>
                <a:gd name="T61" fmla="*/ 48 h 57"/>
                <a:gd name="T62" fmla="*/ 264 w 499"/>
                <a:gd name="T63" fmla="*/ 52 h 57"/>
                <a:gd name="T64" fmla="*/ 234 w 499"/>
                <a:gd name="T65" fmla="*/ 55 h 57"/>
                <a:gd name="T66" fmla="*/ 204 w 499"/>
                <a:gd name="T67" fmla="*/ 56 h 57"/>
                <a:gd name="T68" fmla="*/ 175 w 499"/>
                <a:gd name="T69" fmla="*/ 57 h 57"/>
                <a:gd name="T70" fmla="*/ 146 w 499"/>
                <a:gd name="T71" fmla="*/ 56 h 57"/>
                <a:gd name="T72" fmla="*/ 120 w 499"/>
                <a:gd name="T73" fmla="*/ 55 h 57"/>
                <a:gd name="T74" fmla="*/ 95 w 499"/>
                <a:gd name="T75" fmla="*/ 52 h 57"/>
                <a:gd name="T76" fmla="*/ 72 w 499"/>
                <a:gd name="T77" fmla="*/ 48 h 57"/>
                <a:gd name="T78" fmla="*/ 50 w 499"/>
                <a:gd name="T79" fmla="*/ 43 h 57"/>
                <a:gd name="T80" fmla="*/ 32 w 499"/>
                <a:gd name="T81" fmla="*/ 37 h 57"/>
                <a:gd name="T82" fmla="*/ 17 w 499"/>
                <a:gd name="T83" fmla="*/ 28 h 57"/>
                <a:gd name="T84" fmla="*/ 5 w 499"/>
                <a:gd name="T85" fmla="*/ 17 h 57"/>
                <a:gd name="T86" fmla="*/ 1 w 499"/>
                <a:gd name="T87" fmla="*/ 8 h 57"/>
                <a:gd name="T88" fmla="*/ 10 w 499"/>
                <a:gd name="T89" fmla="*/ 0 h 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9"/>
                <a:gd name="T136" fmla="*/ 0 h 57"/>
                <a:gd name="T137" fmla="*/ 499 w 499"/>
                <a:gd name="T138" fmla="*/ 57 h 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9" h="57">
                  <a:moveTo>
                    <a:pt x="10" y="0"/>
                  </a:moveTo>
                  <a:lnTo>
                    <a:pt x="15" y="3"/>
                  </a:lnTo>
                  <a:lnTo>
                    <a:pt x="20" y="7"/>
                  </a:lnTo>
                  <a:lnTo>
                    <a:pt x="25" y="9"/>
                  </a:lnTo>
                  <a:lnTo>
                    <a:pt x="31" y="13"/>
                  </a:lnTo>
                  <a:lnTo>
                    <a:pt x="37" y="16"/>
                  </a:lnTo>
                  <a:lnTo>
                    <a:pt x="43" y="19"/>
                  </a:lnTo>
                  <a:lnTo>
                    <a:pt x="50" y="21"/>
                  </a:lnTo>
                  <a:lnTo>
                    <a:pt x="57" y="25"/>
                  </a:lnTo>
                  <a:lnTo>
                    <a:pt x="64" y="27"/>
                  </a:lnTo>
                  <a:lnTo>
                    <a:pt x="70" y="28"/>
                  </a:lnTo>
                  <a:lnTo>
                    <a:pt x="77" y="31"/>
                  </a:lnTo>
                  <a:lnTo>
                    <a:pt x="85" y="32"/>
                  </a:lnTo>
                  <a:lnTo>
                    <a:pt x="92" y="33"/>
                  </a:lnTo>
                  <a:lnTo>
                    <a:pt x="100" y="35"/>
                  </a:lnTo>
                  <a:lnTo>
                    <a:pt x="108" y="37"/>
                  </a:lnTo>
                  <a:lnTo>
                    <a:pt x="116" y="39"/>
                  </a:lnTo>
                  <a:lnTo>
                    <a:pt x="124" y="39"/>
                  </a:lnTo>
                  <a:lnTo>
                    <a:pt x="133" y="39"/>
                  </a:lnTo>
                  <a:lnTo>
                    <a:pt x="141" y="40"/>
                  </a:lnTo>
                  <a:lnTo>
                    <a:pt x="149" y="40"/>
                  </a:lnTo>
                  <a:lnTo>
                    <a:pt x="158" y="40"/>
                  </a:lnTo>
                  <a:lnTo>
                    <a:pt x="166" y="40"/>
                  </a:lnTo>
                  <a:lnTo>
                    <a:pt x="175" y="40"/>
                  </a:lnTo>
                  <a:lnTo>
                    <a:pt x="184" y="41"/>
                  </a:lnTo>
                  <a:lnTo>
                    <a:pt x="193" y="40"/>
                  </a:lnTo>
                  <a:lnTo>
                    <a:pt x="201" y="40"/>
                  </a:lnTo>
                  <a:lnTo>
                    <a:pt x="210" y="40"/>
                  </a:lnTo>
                  <a:lnTo>
                    <a:pt x="219" y="40"/>
                  </a:lnTo>
                  <a:lnTo>
                    <a:pt x="228" y="39"/>
                  </a:lnTo>
                  <a:lnTo>
                    <a:pt x="237" y="39"/>
                  </a:lnTo>
                  <a:lnTo>
                    <a:pt x="246" y="37"/>
                  </a:lnTo>
                  <a:lnTo>
                    <a:pt x="255" y="37"/>
                  </a:lnTo>
                  <a:lnTo>
                    <a:pt x="264" y="36"/>
                  </a:lnTo>
                  <a:lnTo>
                    <a:pt x="273" y="35"/>
                  </a:lnTo>
                  <a:lnTo>
                    <a:pt x="282" y="33"/>
                  </a:lnTo>
                  <a:lnTo>
                    <a:pt x="290" y="33"/>
                  </a:lnTo>
                  <a:lnTo>
                    <a:pt x="299" y="32"/>
                  </a:lnTo>
                  <a:lnTo>
                    <a:pt x="308" y="31"/>
                  </a:lnTo>
                  <a:lnTo>
                    <a:pt x="317" y="29"/>
                  </a:lnTo>
                  <a:lnTo>
                    <a:pt x="325" y="28"/>
                  </a:lnTo>
                  <a:lnTo>
                    <a:pt x="334" y="27"/>
                  </a:lnTo>
                  <a:lnTo>
                    <a:pt x="342" y="25"/>
                  </a:lnTo>
                  <a:lnTo>
                    <a:pt x="350" y="24"/>
                  </a:lnTo>
                  <a:lnTo>
                    <a:pt x="359" y="24"/>
                  </a:lnTo>
                  <a:lnTo>
                    <a:pt x="367" y="21"/>
                  </a:lnTo>
                  <a:lnTo>
                    <a:pt x="375" y="20"/>
                  </a:lnTo>
                  <a:lnTo>
                    <a:pt x="383" y="19"/>
                  </a:lnTo>
                  <a:lnTo>
                    <a:pt x="391" y="19"/>
                  </a:lnTo>
                  <a:lnTo>
                    <a:pt x="399" y="16"/>
                  </a:lnTo>
                  <a:lnTo>
                    <a:pt x="407" y="15"/>
                  </a:lnTo>
                  <a:lnTo>
                    <a:pt x="414" y="13"/>
                  </a:lnTo>
                  <a:lnTo>
                    <a:pt x="421" y="13"/>
                  </a:lnTo>
                  <a:lnTo>
                    <a:pt x="427" y="12"/>
                  </a:lnTo>
                  <a:lnTo>
                    <a:pt x="434" y="11"/>
                  </a:lnTo>
                  <a:lnTo>
                    <a:pt x="440" y="9"/>
                  </a:lnTo>
                  <a:lnTo>
                    <a:pt x="447" y="8"/>
                  </a:lnTo>
                  <a:lnTo>
                    <a:pt x="453" y="7"/>
                  </a:lnTo>
                  <a:lnTo>
                    <a:pt x="459" y="7"/>
                  </a:lnTo>
                  <a:lnTo>
                    <a:pt x="464" y="5"/>
                  </a:lnTo>
                  <a:lnTo>
                    <a:pt x="470" y="5"/>
                  </a:lnTo>
                  <a:lnTo>
                    <a:pt x="475" y="5"/>
                  </a:lnTo>
                  <a:lnTo>
                    <a:pt x="480" y="4"/>
                  </a:lnTo>
                  <a:lnTo>
                    <a:pt x="484" y="4"/>
                  </a:lnTo>
                  <a:lnTo>
                    <a:pt x="489" y="4"/>
                  </a:lnTo>
                  <a:lnTo>
                    <a:pt x="494" y="5"/>
                  </a:lnTo>
                  <a:lnTo>
                    <a:pt x="499" y="8"/>
                  </a:lnTo>
                  <a:lnTo>
                    <a:pt x="494" y="9"/>
                  </a:lnTo>
                  <a:lnTo>
                    <a:pt x="489" y="11"/>
                  </a:lnTo>
                  <a:lnTo>
                    <a:pt x="483" y="12"/>
                  </a:lnTo>
                  <a:lnTo>
                    <a:pt x="478" y="15"/>
                  </a:lnTo>
                  <a:lnTo>
                    <a:pt x="472" y="16"/>
                  </a:lnTo>
                  <a:lnTo>
                    <a:pt x="465" y="17"/>
                  </a:lnTo>
                  <a:lnTo>
                    <a:pt x="459" y="19"/>
                  </a:lnTo>
                  <a:lnTo>
                    <a:pt x="452" y="21"/>
                  </a:lnTo>
                  <a:lnTo>
                    <a:pt x="444" y="23"/>
                  </a:lnTo>
                  <a:lnTo>
                    <a:pt x="437" y="24"/>
                  </a:lnTo>
                  <a:lnTo>
                    <a:pt x="429" y="25"/>
                  </a:lnTo>
                  <a:lnTo>
                    <a:pt x="422" y="28"/>
                  </a:lnTo>
                  <a:lnTo>
                    <a:pt x="414" y="29"/>
                  </a:lnTo>
                  <a:lnTo>
                    <a:pt x="405" y="32"/>
                  </a:lnTo>
                  <a:lnTo>
                    <a:pt x="397" y="33"/>
                  </a:lnTo>
                  <a:lnTo>
                    <a:pt x="388" y="35"/>
                  </a:lnTo>
                  <a:lnTo>
                    <a:pt x="378" y="36"/>
                  </a:lnTo>
                  <a:lnTo>
                    <a:pt x="369" y="39"/>
                  </a:lnTo>
                  <a:lnTo>
                    <a:pt x="360" y="39"/>
                  </a:lnTo>
                  <a:lnTo>
                    <a:pt x="351" y="41"/>
                  </a:lnTo>
                  <a:lnTo>
                    <a:pt x="342" y="41"/>
                  </a:lnTo>
                  <a:lnTo>
                    <a:pt x="332" y="44"/>
                  </a:lnTo>
                  <a:lnTo>
                    <a:pt x="323" y="45"/>
                  </a:lnTo>
                  <a:lnTo>
                    <a:pt x="313" y="47"/>
                  </a:lnTo>
                  <a:lnTo>
                    <a:pt x="303" y="48"/>
                  </a:lnTo>
                  <a:lnTo>
                    <a:pt x="293" y="48"/>
                  </a:lnTo>
                  <a:lnTo>
                    <a:pt x="283" y="49"/>
                  </a:lnTo>
                  <a:lnTo>
                    <a:pt x="274" y="51"/>
                  </a:lnTo>
                  <a:lnTo>
                    <a:pt x="264" y="52"/>
                  </a:lnTo>
                  <a:lnTo>
                    <a:pt x="254" y="53"/>
                  </a:lnTo>
                  <a:lnTo>
                    <a:pt x="244" y="53"/>
                  </a:lnTo>
                  <a:lnTo>
                    <a:pt x="234" y="55"/>
                  </a:lnTo>
                  <a:lnTo>
                    <a:pt x="224" y="55"/>
                  </a:lnTo>
                  <a:lnTo>
                    <a:pt x="214" y="56"/>
                  </a:lnTo>
                  <a:lnTo>
                    <a:pt x="204" y="56"/>
                  </a:lnTo>
                  <a:lnTo>
                    <a:pt x="194" y="57"/>
                  </a:lnTo>
                  <a:lnTo>
                    <a:pt x="184" y="57"/>
                  </a:lnTo>
                  <a:lnTo>
                    <a:pt x="175" y="57"/>
                  </a:lnTo>
                  <a:lnTo>
                    <a:pt x="165" y="57"/>
                  </a:lnTo>
                  <a:lnTo>
                    <a:pt x="156" y="57"/>
                  </a:lnTo>
                  <a:lnTo>
                    <a:pt x="146" y="56"/>
                  </a:lnTo>
                  <a:lnTo>
                    <a:pt x="138" y="56"/>
                  </a:lnTo>
                  <a:lnTo>
                    <a:pt x="129" y="55"/>
                  </a:lnTo>
                  <a:lnTo>
                    <a:pt x="120" y="55"/>
                  </a:lnTo>
                  <a:lnTo>
                    <a:pt x="111" y="53"/>
                  </a:lnTo>
                  <a:lnTo>
                    <a:pt x="103" y="53"/>
                  </a:lnTo>
                  <a:lnTo>
                    <a:pt x="95" y="52"/>
                  </a:lnTo>
                  <a:lnTo>
                    <a:pt x="87" y="52"/>
                  </a:lnTo>
                  <a:lnTo>
                    <a:pt x="79" y="51"/>
                  </a:lnTo>
                  <a:lnTo>
                    <a:pt x="72" y="48"/>
                  </a:lnTo>
                  <a:lnTo>
                    <a:pt x="64" y="47"/>
                  </a:lnTo>
                  <a:lnTo>
                    <a:pt x="57" y="45"/>
                  </a:lnTo>
                  <a:lnTo>
                    <a:pt x="50" y="43"/>
                  </a:lnTo>
                  <a:lnTo>
                    <a:pt x="44" y="40"/>
                  </a:lnTo>
                  <a:lnTo>
                    <a:pt x="37" y="39"/>
                  </a:lnTo>
                  <a:lnTo>
                    <a:pt x="32" y="37"/>
                  </a:lnTo>
                  <a:lnTo>
                    <a:pt x="27" y="33"/>
                  </a:lnTo>
                  <a:lnTo>
                    <a:pt x="22" y="31"/>
                  </a:lnTo>
                  <a:lnTo>
                    <a:pt x="17" y="28"/>
                  </a:lnTo>
                  <a:lnTo>
                    <a:pt x="13" y="25"/>
                  </a:lnTo>
                  <a:lnTo>
                    <a:pt x="8" y="21"/>
                  </a:lnTo>
                  <a:lnTo>
                    <a:pt x="5" y="17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4" y="5"/>
                  </a:lnTo>
                  <a:lnTo>
                    <a:pt x="7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32" name="Freeform 92"/>
            <p:cNvSpPr>
              <a:spLocks/>
            </p:cNvSpPr>
            <p:nvPr/>
          </p:nvSpPr>
          <p:spPr bwMode="auto">
            <a:xfrm>
              <a:off x="4201" y="3414"/>
              <a:ext cx="5" cy="19"/>
            </a:xfrm>
            <a:custGeom>
              <a:avLst/>
              <a:gdLst>
                <a:gd name="T0" fmla="*/ 10 w 15"/>
                <a:gd name="T1" fmla="*/ 0 h 76"/>
                <a:gd name="T2" fmla="*/ 15 w 15"/>
                <a:gd name="T3" fmla="*/ 76 h 76"/>
                <a:gd name="T4" fmla="*/ 4 w 15"/>
                <a:gd name="T5" fmla="*/ 76 h 76"/>
                <a:gd name="T6" fmla="*/ 4 w 15"/>
                <a:gd name="T7" fmla="*/ 72 h 76"/>
                <a:gd name="T8" fmla="*/ 4 w 15"/>
                <a:gd name="T9" fmla="*/ 69 h 76"/>
                <a:gd name="T10" fmla="*/ 3 w 15"/>
                <a:gd name="T11" fmla="*/ 65 h 76"/>
                <a:gd name="T12" fmla="*/ 3 w 15"/>
                <a:gd name="T13" fmla="*/ 60 h 76"/>
                <a:gd name="T14" fmla="*/ 3 w 15"/>
                <a:gd name="T15" fmla="*/ 54 h 76"/>
                <a:gd name="T16" fmla="*/ 3 w 15"/>
                <a:gd name="T17" fmla="*/ 49 h 76"/>
                <a:gd name="T18" fmla="*/ 3 w 15"/>
                <a:gd name="T19" fmla="*/ 42 h 76"/>
                <a:gd name="T20" fmla="*/ 3 w 15"/>
                <a:gd name="T21" fmla="*/ 37 h 76"/>
                <a:gd name="T22" fmla="*/ 2 w 15"/>
                <a:gd name="T23" fmla="*/ 32 h 76"/>
                <a:gd name="T24" fmla="*/ 2 w 15"/>
                <a:gd name="T25" fmla="*/ 26 h 76"/>
                <a:gd name="T26" fmla="*/ 2 w 15"/>
                <a:gd name="T27" fmla="*/ 21 h 76"/>
                <a:gd name="T28" fmla="*/ 2 w 15"/>
                <a:gd name="T29" fmla="*/ 16 h 76"/>
                <a:gd name="T30" fmla="*/ 1 w 15"/>
                <a:gd name="T31" fmla="*/ 10 h 76"/>
                <a:gd name="T32" fmla="*/ 1 w 15"/>
                <a:gd name="T33" fmla="*/ 8 h 76"/>
                <a:gd name="T34" fmla="*/ 0 w 15"/>
                <a:gd name="T35" fmla="*/ 4 h 76"/>
                <a:gd name="T36" fmla="*/ 0 w 15"/>
                <a:gd name="T37" fmla="*/ 1 h 76"/>
                <a:gd name="T38" fmla="*/ 10 w 15"/>
                <a:gd name="T39" fmla="*/ 0 h 76"/>
                <a:gd name="T40" fmla="*/ 10 w 15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76"/>
                <a:gd name="T65" fmla="*/ 15 w 15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76">
                  <a:moveTo>
                    <a:pt x="10" y="0"/>
                  </a:moveTo>
                  <a:lnTo>
                    <a:pt x="15" y="76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4" y="69"/>
                  </a:lnTo>
                  <a:lnTo>
                    <a:pt x="3" y="65"/>
                  </a:lnTo>
                  <a:lnTo>
                    <a:pt x="3" y="60"/>
                  </a:lnTo>
                  <a:lnTo>
                    <a:pt x="3" y="54"/>
                  </a:lnTo>
                  <a:lnTo>
                    <a:pt x="3" y="49"/>
                  </a:lnTo>
                  <a:lnTo>
                    <a:pt x="3" y="42"/>
                  </a:lnTo>
                  <a:lnTo>
                    <a:pt x="3" y="37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1"/>
                  </a:lnTo>
                  <a:lnTo>
                    <a:pt x="2" y="16"/>
                  </a:lnTo>
                  <a:lnTo>
                    <a:pt x="1" y="10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33" name="Freeform 93"/>
            <p:cNvSpPr>
              <a:spLocks/>
            </p:cNvSpPr>
            <p:nvPr/>
          </p:nvSpPr>
          <p:spPr bwMode="auto">
            <a:xfrm>
              <a:off x="4194" y="3413"/>
              <a:ext cx="5" cy="20"/>
            </a:xfrm>
            <a:custGeom>
              <a:avLst/>
              <a:gdLst>
                <a:gd name="T0" fmla="*/ 9 w 15"/>
                <a:gd name="T1" fmla="*/ 0 h 79"/>
                <a:gd name="T2" fmla="*/ 15 w 15"/>
                <a:gd name="T3" fmla="*/ 79 h 79"/>
                <a:gd name="T4" fmla="*/ 3 w 15"/>
                <a:gd name="T5" fmla="*/ 77 h 79"/>
                <a:gd name="T6" fmla="*/ 2 w 15"/>
                <a:gd name="T7" fmla="*/ 75 h 79"/>
                <a:gd name="T8" fmla="*/ 2 w 15"/>
                <a:gd name="T9" fmla="*/ 71 h 79"/>
                <a:gd name="T10" fmla="*/ 2 w 15"/>
                <a:gd name="T11" fmla="*/ 65 h 79"/>
                <a:gd name="T12" fmla="*/ 2 w 15"/>
                <a:gd name="T13" fmla="*/ 61 h 79"/>
                <a:gd name="T14" fmla="*/ 2 w 15"/>
                <a:gd name="T15" fmla="*/ 56 h 79"/>
                <a:gd name="T16" fmla="*/ 2 w 15"/>
                <a:gd name="T17" fmla="*/ 51 h 79"/>
                <a:gd name="T18" fmla="*/ 2 w 15"/>
                <a:gd name="T19" fmla="*/ 45 h 79"/>
                <a:gd name="T20" fmla="*/ 2 w 15"/>
                <a:gd name="T21" fmla="*/ 40 h 79"/>
                <a:gd name="T22" fmla="*/ 2 w 15"/>
                <a:gd name="T23" fmla="*/ 33 h 79"/>
                <a:gd name="T24" fmla="*/ 2 w 15"/>
                <a:gd name="T25" fmla="*/ 28 h 79"/>
                <a:gd name="T26" fmla="*/ 1 w 15"/>
                <a:gd name="T27" fmla="*/ 23 h 79"/>
                <a:gd name="T28" fmla="*/ 1 w 15"/>
                <a:gd name="T29" fmla="*/ 17 h 79"/>
                <a:gd name="T30" fmla="*/ 1 w 15"/>
                <a:gd name="T31" fmla="*/ 12 h 79"/>
                <a:gd name="T32" fmla="*/ 1 w 15"/>
                <a:gd name="T33" fmla="*/ 9 h 79"/>
                <a:gd name="T34" fmla="*/ 0 w 15"/>
                <a:gd name="T35" fmla="*/ 5 h 79"/>
                <a:gd name="T36" fmla="*/ 0 w 15"/>
                <a:gd name="T37" fmla="*/ 3 h 79"/>
                <a:gd name="T38" fmla="*/ 9 w 15"/>
                <a:gd name="T39" fmla="*/ 0 h 79"/>
                <a:gd name="T40" fmla="*/ 9 w 15"/>
                <a:gd name="T41" fmla="*/ 0 h 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79"/>
                <a:gd name="T65" fmla="*/ 15 w 15"/>
                <a:gd name="T66" fmla="*/ 79 h 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79">
                  <a:moveTo>
                    <a:pt x="9" y="0"/>
                  </a:moveTo>
                  <a:lnTo>
                    <a:pt x="15" y="79"/>
                  </a:lnTo>
                  <a:lnTo>
                    <a:pt x="3" y="77"/>
                  </a:lnTo>
                  <a:lnTo>
                    <a:pt x="2" y="75"/>
                  </a:lnTo>
                  <a:lnTo>
                    <a:pt x="2" y="71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2" y="56"/>
                  </a:lnTo>
                  <a:lnTo>
                    <a:pt x="2" y="51"/>
                  </a:lnTo>
                  <a:lnTo>
                    <a:pt x="2" y="45"/>
                  </a:lnTo>
                  <a:lnTo>
                    <a:pt x="2" y="40"/>
                  </a:lnTo>
                  <a:lnTo>
                    <a:pt x="2" y="33"/>
                  </a:lnTo>
                  <a:lnTo>
                    <a:pt x="2" y="28"/>
                  </a:lnTo>
                  <a:lnTo>
                    <a:pt x="1" y="23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1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34" name="Freeform 94"/>
            <p:cNvSpPr>
              <a:spLocks/>
            </p:cNvSpPr>
            <p:nvPr/>
          </p:nvSpPr>
          <p:spPr bwMode="auto">
            <a:xfrm>
              <a:off x="4186" y="3413"/>
              <a:ext cx="5" cy="19"/>
            </a:xfrm>
            <a:custGeom>
              <a:avLst/>
              <a:gdLst>
                <a:gd name="T0" fmla="*/ 9 w 14"/>
                <a:gd name="T1" fmla="*/ 0 h 77"/>
                <a:gd name="T2" fmla="*/ 14 w 14"/>
                <a:gd name="T3" fmla="*/ 77 h 77"/>
                <a:gd name="T4" fmla="*/ 3 w 14"/>
                <a:gd name="T5" fmla="*/ 76 h 77"/>
                <a:gd name="T6" fmla="*/ 2 w 14"/>
                <a:gd name="T7" fmla="*/ 72 h 77"/>
                <a:gd name="T8" fmla="*/ 2 w 14"/>
                <a:gd name="T9" fmla="*/ 69 h 77"/>
                <a:gd name="T10" fmla="*/ 2 w 14"/>
                <a:gd name="T11" fmla="*/ 65 h 77"/>
                <a:gd name="T12" fmla="*/ 2 w 14"/>
                <a:gd name="T13" fmla="*/ 61 h 77"/>
                <a:gd name="T14" fmla="*/ 1 w 14"/>
                <a:gd name="T15" fmla="*/ 55 h 77"/>
                <a:gd name="T16" fmla="*/ 1 w 14"/>
                <a:gd name="T17" fmla="*/ 49 h 77"/>
                <a:gd name="T18" fmla="*/ 1 w 14"/>
                <a:gd name="T19" fmla="*/ 44 h 77"/>
                <a:gd name="T20" fmla="*/ 1 w 14"/>
                <a:gd name="T21" fmla="*/ 39 h 77"/>
                <a:gd name="T22" fmla="*/ 0 w 14"/>
                <a:gd name="T23" fmla="*/ 32 h 77"/>
                <a:gd name="T24" fmla="*/ 0 w 14"/>
                <a:gd name="T25" fmla="*/ 27 h 77"/>
                <a:gd name="T26" fmla="*/ 0 w 14"/>
                <a:gd name="T27" fmla="*/ 21 h 77"/>
                <a:gd name="T28" fmla="*/ 0 w 14"/>
                <a:gd name="T29" fmla="*/ 17 h 77"/>
                <a:gd name="T30" fmla="*/ 0 w 14"/>
                <a:gd name="T31" fmla="*/ 12 h 77"/>
                <a:gd name="T32" fmla="*/ 0 w 14"/>
                <a:gd name="T33" fmla="*/ 8 h 77"/>
                <a:gd name="T34" fmla="*/ 0 w 14"/>
                <a:gd name="T35" fmla="*/ 4 h 77"/>
                <a:gd name="T36" fmla="*/ 0 w 14"/>
                <a:gd name="T37" fmla="*/ 3 h 77"/>
                <a:gd name="T38" fmla="*/ 9 w 14"/>
                <a:gd name="T39" fmla="*/ 0 h 77"/>
                <a:gd name="T40" fmla="*/ 9 w 14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77"/>
                <a:gd name="T65" fmla="*/ 14 w 14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77">
                  <a:moveTo>
                    <a:pt x="9" y="0"/>
                  </a:moveTo>
                  <a:lnTo>
                    <a:pt x="14" y="77"/>
                  </a:lnTo>
                  <a:lnTo>
                    <a:pt x="3" y="76"/>
                  </a:lnTo>
                  <a:lnTo>
                    <a:pt x="2" y="72"/>
                  </a:lnTo>
                  <a:lnTo>
                    <a:pt x="2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1" y="55"/>
                  </a:lnTo>
                  <a:lnTo>
                    <a:pt x="1" y="49"/>
                  </a:lnTo>
                  <a:lnTo>
                    <a:pt x="1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35" name="Freeform 95"/>
            <p:cNvSpPr>
              <a:spLocks/>
            </p:cNvSpPr>
            <p:nvPr/>
          </p:nvSpPr>
          <p:spPr bwMode="auto">
            <a:xfrm>
              <a:off x="4179" y="3413"/>
              <a:ext cx="5" cy="19"/>
            </a:xfrm>
            <a:custGeom>
              <a:avLst/>
              <a:gdLst>
                <a:gd name="T0" fmla="*/ 10 w 15"/>
                <a:gd name="T1" fmla="*/ 0 h 77"/>
                <a:gd name="T2" fmla="*/ 15 w 15"/>
                <a:gd name="T3" fmla="*/ 77 h 77"/>
                <a:gd name="T4" fmla="*/ 3 w 15"/>
                <a:gd name="T5" fmla="*/ 77 h 77"/>
                <a:gd name="T6" fmla="*/ 3 w 15"/>
                <a:gd name="T7" fmla="*/ 73 h 77"/>
                <a:gd name="T8" fmla="*/ 3 w 15"/>
                <a:gd name="T9" fmla="*/ 70 h 77"/>
                <a:gd name="T10" fmla="*/ 2 w 15"/>
                <a:gd name="T11" fmla="*/ 65 h 77"/>
                <a:gd name="T12" fmla="*/ 2 w 15"/>
                <a:gd name="T13" fmla="*/ 61 h 77"/>
                <a:gd name="T14" fmla="*/ 2 w 15"/>
                <a:gd name="T15" fmla="*/ 56 h 77"/>
                <a:gd name="T16" fmla="*/ 2 w 15"/>
                <a:gd name="T17" fmla="*/ 50 h 77"/>
                <a:gd name="T18" fmla="*/ 2 w 15"/>
                <a:gd name="T19" fmla="*/ 45 h 77"/>
                <a:gd name="T20" fmla="*/ 2 w 15"/>
                <a:gd name="T21" fmla="*/ 40 h 77"/>
                <a:gd name="T22" fmla="*/ 1 w 15"/>
                <a:gd name="T23" fmla="*/ 33 h 77"/>
                <a:gd name="T24" fmla="*/ 1 w 15"/>
                <a:gd name="T25" fmla="*/ 28 h 77"/>
                <a:gd name="T26" fmla="*/ 1 w 15"/>
                <a:gd name="T27" fmla="*/ 21 h 77"/>
                <a:gd name="T28" fmla="*/ 1 w 15"/>
                <a:gd name="T29" fmla="*/ 17 h 77"/>
                <a:gd name="T30" fmla="*/ 1 w 15"/>
                <a:gd name="T31" fmla="*/ 12 h 77"/>
                <a:gd name="T32" fmla="*/ 1 w 15"/>
                <a:gd name="T33" fmla="*/ 8 h 77"/>
                <a:gd name="T34" fmla="*/ 0 w 15"/>
                <a:gd name="T35" fmla="*/ 4 h 77"/>
                <a:gd name="T36" fmla="*/ 0 w 15"/>
                <a:gd name="T37" fmla="*/ 1 h 77"/>
                <a:gd name="T38" fmla="*/ 10 w 15"/>
                <a:gd name="T39" fmla="*/ 0 h 77"/>
                <a:gd name="T40" fmla="*/ 10 w 15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77"/>
                <a:gd name="T65" fmla="*/ 15 w 15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77">
                  <a:moveTo>
                    <a:pt x="10" y="0"/>
                  </a:moveTo>
                  <a:lnTo>
                    <a:pt x="15" y="77"/>
                  </a:lnTo>
                  <a:lnTo>
                    <a:pt x="3" y="77"/>
                  </a:lnTo>
                  <a:lnTo>
                    <a:pt x="3" y="73"/>
                  </a:lnTo>
                  <a:lnTo>
                    <a:pt x="3" y="70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2" y="56"/>
                  </a:lnTo>
                  <a:lnTo>
                    <a:pt x="2" y="50"/>
                  </a:lnTo>
                  <a:lnTo>
                    <a:pt x="2" y="45"/>
                  </a:lnTo>
                  <a:lnTo>
                    <a:pt x="2" y="40"/>
                  </a:lnTo>
                  <a:lnTo>
                    <a:pt x="1" y="33"/>
                  </a:lnTo>
                  <a:lnTo>
                    <a:pt x="1" y="28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36" name="Freeform 96"/>
            <p:cNvSpPr>
              <a:spLocks/>
            </p:cNvSpPr>
            <p:nvPr/>
          </p:nvSpPr>
          <p:spPr bwMode="auto">
            <a:xfrm>
              <a:off x="4171" y="3413"/>
              <a:ext cx="5" cy="19"/>
            </a:xfrm>
            <a:custGeom>
              <a:avLst/>
              <a:gdLst>
                <a:gd name="T0" fmla="*/ 10 w 15"/>
                <a:gd name="T1" fmla="*/ 0 h 76"/>
                <a:gd name="T2" fmla="*/ 15 w 15"/>
                <a:gd name="T3" fmla="*/ 76 h 76"/>
                <a:gd name="T4" fmla="*/ 3 w 15"/>
                <a:gd name="T5" fmla="*/ 76 h 76"/>
                <a:gd name="T6" fmla="*/ 3 w 15"/>
                <a:gd name="T7" fmla="*/ 72 h 76"/>
                <a:gd name="T8" fmla="*/ 3 w 15"/>
                <a:gd name="T9" fmla="*/ 69 h 76"/>
                <a:gd name="T10" fmla="*/ 3 w 15"/>
                <a:gd name="T11" fmla="*/ 65 h 76"/>
                <a:gd name="T12" fmla="*/ 3 w 15"/>
                <a:gd name="T13" fmla="*/ 60 h 76"/>
                <a:gd name="T14" fmla="*/ 3 w 15"/>
                <a:gd name="T15" fmla="*/ 54 h 76"/>
                <a:gd name="T16" fmla="*/ 3 w 15"/>
                <a:gd name="T17" fmla="*/ 49 h 76"/>
                <a:gd name="T18" fmla="*/ 3 w 15"/>
                <a:gd name="T19" fmla="*/ 44 h 76"/>
                <a:gd name="T20" fmla="*/ 3 w 15"/>
                <a:gd name="T21" fmla="*/ 38 h 76"/>
                <a:gd name="T22" fmla="*/ 2 w 15"/>
                <a:gd name="T23" fmla="*/ 32 h 76"/>
                <a:gd name="T24" fmla="*/ 2 w 15"/>
                <a:gd name="T25" fmla="*/ 26 h 76"/>
                <a:gd name="T26" fmla="*/ 1 w 15"/>
                <a:gd name="T27" fmla="*/ 21 h 76"/>
                <a:gd name="T28" fmla="*/ 1 w 15"/>
                <a:gd name="T29" fmla="*/ 17 h 76"/>
                <a:gd name="T30" fmla="*/ 1 w 15"/>
                <a:gd name="T31" fmla="*/ 12 h 76"/>
                <a:gd name="T32" fmla="*/ 1 w 15"/>
                <a:gd name="T33" fmla="*/ 8 h 76"/>
                <a:gd name="T34" fmla="*/ 0 w 15"/>
                <a:gd name="T35" fmla="*/ 4 h 76"/>
                <a:gd name="T36" fmla="*/ 0 w 15"/>
                <a:gd name="T37" fmla="*/ 1 h 76"/>
                <a:gd name="T38" fmla="*/ 10 w 15"/>
                <a:gd name="T39" fmla="*/ 0 h 76"/>
                <a:gd name="T40" fmla="*/ 10 w 15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76"/>
                <a:gd name="T65" fmla="*/ 15 w 15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76">
                  <a:moveTo>
                    <a:pt x="10" y="0"/>
                  </a:moveTo>
                  <a:lnTo>
                    <a:pt x="15" y="76"/>
                  </a:lnTo>
                  <a:lnTo>
                    <a:pt x="3" y="76"/>
                  </a:lnTo>
                  <a:lnTo>
                    <a:pt x="3" y="72"/>
                  </a:lnTo>
                  <a:lnTo>
                    <a:pt x="3" y="69"/>
                  </a:lnTo>
                  <a:lnTo>
                    <a:pt x="3" y="65"/>
                  </a:lnTo>
                  <a:lnTo>
                    <a:pt x="3" y="60"/>
                  </a:lnTo>
                  <a:lnTo>
                    <a:pt x="3" y="54"/>
                  </a:lnTo>
                  <a:lnTo>
                    <a:pt x="3" y="49"/>
                  </a:lnTo>
                  <a:lnTo>
                    <a:pt x="3" y="44"/>
                  </a:lnTo>
                  <a:lnTo>
                    <a:pt x="3" y="38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37" name="Freeform 97"/>
            <p:cNvSpPr>
              <a:spLocks/>
            </p:cNvSpPr>
            <p:nvPr/>
          </p:nvSpPr>
          <p:spPr bwMode="auto">
            <a:xfrm>
              <a:off x="4164" y="3411"/>
              <a:ext cx="4" cy="20"/>
            </a:xfrm>
            <a:custGeom>
              <a:avLst/>
              <a:gdLst>
                <a:gd name="T0" fmla="*/ 9 w 14"/>
                <a:gd name="T1" fmla="*/ 0 h 79"/>
                <a:gd name="T2" fmla="*/ 14 w 14"/>
                <a:gd name="T3" fmla="*/ 79 h 79"/>
                <a:gd name="T4" fmla="*/ 3 w 14"/>
                <a:gd name="T5" fmla="*/ 79 h 79"/>
                <a:gd name="T6" fmla="*/ 2 w 14"/>
                <a:gd name="T7" fmla="*/ 75 h 79"/>
                <a:gd name="T8" fmla="*/ 2 w 14"/>
                <a:gd name="T9" fmla="*/ 72 h 79"/>
                <a:gd name="T10" fmla="*/ 2 w 14"/>
                <a:gd name="T11" fmla="*/ 67 h 79"/>
                <a:gd name="T12" fmla="*/ 2 w 14"/>
                <a:gd name="T13" fmla="*/ 63 h 79"/>
                <a:gd name="T14" fmla="*/ 1 w 14"/>
                <a:gd name="T15" fmla="*/ 57 h 79"/>
                <a:gd name="T16" fmla="*/ 1 w 14"/>
                <a:gd name="T17" fmla="*/ 52 h 79"/>
                <a:gd name="T18" fmla="*/ 1 w 14"/>
                <a:gd name="T19" fmla="*/ 45 h 79"/>
                <a:gd name="T20" fmla="*/ 1 w 14"/>
                <a:gd name="T21" fmla="*/ 40 h 79"/>
                <a:gd name="T22" fmla="*/ 1 w 14"/>
                <a:gd name="T23" fmla="*/ 35 h 79"/>
                <a:gd name="T24" fmla="*/ 1 w 14"/>
                <a:gd name="T25" fmla="*/ 28 h 79"/>
                <a:gd name="T26" fmla="*/ 1 w 14"/>
                <a:gd name="T27" fmla="*/ 24 h 79"/>
                <a:gd name="T28" fmla="*/ 1 w 14"/>
                <a:gd name="T29" fmla="*/ 19 h 79"/>
                <a:gd name="T30" fmla="*/ 0 w 14"/>
                <a:gd name="T31" fmla="*/ 13 h 79"/>
                <a:gd name="T32" fmla="*/ 0 w 14"/>
                <a:gd name="T33" fmla="*/ 11 h 79"/>
                <a:gd name="T34" fmla="*/ 0 w 14"/>
                <a:gd name="T35" fmla="*/ 7 h 79"/>
                <a:gd name="T36" fmla="*/ 0 w 14"/>
                <a:gd name="T37" fmla="*/ 4 h 79"/>
                <a:gd name="T38" fmla="*/ 9 w 14"/>
                <a:gd name="T39" fmla="*/ 0 h 79"/>
                <a:gd name="T40" fmla="*/ 9 w 14"/>
                <a:gd name="T41" fmla="*/ 0 h 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79"/>
                <a:gd name="T65" fmla="*/ 14 w 14"/>
                <a:gd name="T66" fmla="*/ 79 h 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79">
                  <a:moveTo>
                    <a:pt x="9" y="0"/>
                  </a:moveTo>
                  <a:lnTo>
                    <a:pt x="14" y="79"/>
                  </a:lnTo>
                  <a:lnTo>
                    <a:pt x="3" y="79"/>
                  </a:lnTo>
                  <a:lnTo>
                    <a:pt x="2" y="75"/>
                  </a:lnTo>
                  <a:lnTo>
                    <a:pt x="2" y="72"/>
                  </a:lnTo>
                  <a:lnTo>
                    <a:pt x="2" y="67"/>
                  </a:lnTo>
                  <a:lnTo>
                    <a:pt x="2" y="63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1" y="45"/>
                  </a:lnTo>
                  <a:lnTo>
                    <a:pt x="1" y="40"/>
                  </a:lnTo>
                  <a:lnTo>
                    <a:pt x="1" y="35"/>
                  </a:lnTo>
                  <a:lnTo>
                    <a:pt x="1" y="28"/>
                  </a:lnTo>
                  <a:lnTo>
                    <a:pt x="1" y="24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38" name="Freeform 98"/>
            <p:cNvSpPr>
              <a:spLocks/>
            </p:cNvSpPr>
            <p:nvPr/>
          </p:nvSpPr>
          <p:spPr bwMode="auto">
            <a:xfrm>
              <a:off x="4156" y="3411"/>
              <a:ext cx="5" cy="19"/>
            </a:xfrm>
            <a:custGeom>
              <a:avLst/>
              <a:gdLst>
                <a:gd name="T0" fmla="*/ 10 w 15"/>
                <a:gd name="T1" fmla="*/ 0 h 77"/>
                <a:gd name="T2" fmla="*/ 15 w 15"/>
                <a:gd name="T3" fmla="*/ 77 h 77"/>
                <a:gd name="T4" fmla="*/ 3 w 15"/>
                <a:gd name="T5" fmla="*/ 77 h 77"/>
                <a:gd name="T6" fmla="*/ 2 w 15"/>
                <a:gd name="T7" fmla="*/ 73 h 77"/>
                <a:gd name="T8" fmla="*/ 2 w 15"/>
                <a:gd name="T9" fmla="*/ 71 h 77"/>
                <a:gd name="T10" fmla="*/ 2 w 15"/>
                <a:gd name="T11" fmla="*/ 65 h 77"/>
                <a:gd name="T12" fmla="*/ 2 w 15"/>
                <a:gd name="T13" fmla="*/ 61 h 77"/>
                <a:gd name="T14" fmla="*/ 2 w 15"/>
                <a:gd name="T15" fmla="*/ 55 h 77"/>
                <a:gd name="T16" fmla="*/ 2 w 15"/>
                <a:gd name="T17" fmla="*/ 51 h 77"/>
                <a:gd name="T18" fmla="*/ 2 w 15"/>
                <a:gd name="T19" fmla="*/ 44 h 77"/>
                <a:gd name="T20" fmla="*/ 2 w 15"/>
                <a:gd name="T21" fmla="*/ 39 h 77"/>
                <a:gd name="T22" fmla="*/ 2 w 15"/>
                <a:gd name="T23" fmla="*/ 32 h 77"/>
                <a:gd name="T24" fmla="*/ 2 w 15"/>
                <a:gd name="T25" fmla="*/ 27 h 77"/>
                <a:gd name="T26" fmla="*/ 1 w 15"/>
                <a:gd name="T27" fmla="*/ 21 h 77"/>
                <a:gd name="T28" fmla="*/ 1 w 15"/>
                <a:gd name="T29" fmla="*/ 17 h 77"/>
                <a:gd name="T30" fmla="*/ 1 w 15"/>
                <a:gd name="T31" fmla="*/ 12 h 77"/>
                <a:gd name="T32" fmla="*/ 1 w 15"/>
                <a:gd name="T33" fmla="*/ 8 h 77"/>
                <a:gd name="T34" fmla="*/ 0 w 15"/>
                <a:gd name="T35" fmla="*/ 4 h 77"/>
                <a:gd name="T36" fmla="*/ 0 w 15"/>
                <a:gd name="T37" fmla="*/ 1 h 77"/>
                <a:gd name="T38" fmla="*/ 10 w 15"/>
                <a:gd name="T39" fmla="*/ 0 h 77"/>
                <a:gd name="T40" fmla="*/ 10 w 15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77"/>
                <a:gd name="T65" fmla="*/ 15 w 15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77">
                  <a:moveTo>
                    <a:pt x="10" y="0"/>
                  </a:moveTo>
                  <a:lnTo>
                    <a:pt x="15" y="77"/>
                  </a:lnTo>
                  <a:lnTo>
                    <a:pt x="3" y="77"/>
                  </a:lnTo>
                  <a:lnTo>
                    <a:pt x="2" y="73"/>
                  </a:lnTo>
                  <a:lnTo>
                    <a:pt x="2" y="71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2" y="55"/>
                  </a:lnTo>
                  <a:lnTo>
                    <a:pt x="2" y="51"/>
                  </a:lnTo>
                  <a:lnTo>
                    <a:pt x="2" y="44"/>
                  </a:lnTo>
                  <a:lnTo>
                    <a:pt x="2" y="39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39" name="Freeform 99"/>
            <p:cNvSpPr>
              <a:spLocks/>
            </p:cNvSpPr>
            <p:nvPr/>
          </p:nvSpPr>
          <p:spPr bwMode="auto">
            <a:xfrm>
              <a:off x="4137" y="3505"/>
              <a:ext cx="4" cy="20"/>
            </a:xfrm>
            <a:custGeom>
              <a:avLst/>
              <a:gdLst>
                <a:gd name="T0" fmla="*/ 9 w 14"/>
                <a:gd name="T1" fmla="*/ 0 h 80"/>
                <a:gd name="T2" fmla="*/ 14 w 14"/>
                <a:gd name="T3" fmla="*/ 80 h 80"/>
                <a:gd name="T4" fmla="*/ 3 w 14"/>
                <a:gd name="T5" fmla="*/ 80 h 80"/>
                <a:gd name="T6" fmla="*/ 3 w 14"/>
                <a:gd name="T7" fmla="*/ 76 h 80"/>
                <a:gd name="T8" fmla="*/ 3 w 14"/>
                <a:gd name="T9" fmla="*/ 74 h 80"/>
                <a:gd name="T10" fmla="*/ 2 w 14"/>
                <a:gd name="T11" fmla="*/ 68 h 80"/>
                <a:gd name="T12" fmla="*/ 2 w 14"/>
                <a:gd name="T13" fmla="*/ 64 h 80"/>
                <a:gd name="T14" fmla="*/ 2 w 14"/>
                <a:gd name="T15" fmla="*/ 59 h 80"/>
                <a:gd name="T16" fmla="*/ 2 w 14"/>
                <a:gd name="T17" fmla="*/ 52 h 80"/>
                <a:gd name="T18" fmla="*/ 2 w 14"/>
                <a:gd name="T19" fmla="*/ 47 h 80"/>
                <a:gd name="T20" fmla="*/ 2 w 14"/>
                <a:gd name="T21" fmla="*/ 42 h 80"/>
                <a:gd name="T22" fmla="*/ 1 w 14"/>
                <a:gd name="T23" fmla="*/ 35 h 80"/>
                <a:gd name="T24" fmla="*/ 1 w 14"/>
                <a:gd name="T25" fmla="*/ 28 h 80"/>
                <a:gd name="T26" fmla="*/ 1 w 14"/>
                <a:gd name="T27" fmla="*/ 23 h 80"/>
                <a:gd name="T28" fmla="*/ 1 w 14"/>
                <a:gd name="T29" fmla="*/ 19 h 80"/>
                <a:gd name="T30" fmla="*/ 0 w 14"/>
                <a:gd name="T31" fmla="*/ 14 h 80"/>
                <a:gd name="T32" fmla="*/ 0 w 14"/>
                <a:gd name="T33" fmla="*/ 8 h 80"/>
                <a:gd name="T34" fmla="*/ 0 w 14"/>
                <a:gd name="T35" fmla="*/ 6 h 80"/>
                <a:gd name="T36" fmla="*/ 0 w 14"/>
                <a:gd name="T37" fmla="*/ 3 h 80"/>
                <a:gd name="T38" fmla="*/ 9 w 14"/>
                <a:gd name="T39" fmla="*/ 0 h 80"/>
                <a:gd name="T40" fmla="*/ 9 w 14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0"/>
                <a:gd name="T65" fmla="*/ 14 w 14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0">
                  <a:moveTo>
                    <a:pt x="9" y="0"/>
                  </a:moveTo>
                  <a:lnTo>
                    <a:pt x="14" y="80"/>
                  </a:lnTo>
                  <a:lnTo>
                    <a:pt x="3" y="80"/>
                  </a:lnTo>
                  <a:lnTo>
                    <a:pt x="3" y="76"/>
                  </a:lnTo>
                  <a:lnTo>
                    <a:pt x="3" y="74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2" y="59"/>
                  </a:lnTo>
                  <a:lnTo>
                    <a:pt x="2" y="52"/>
                  </a:lnTo>
                  <a:lnTo>
                    <a:pt x="2" y="47"/>
                  </a:lnTo>
                  <a:lnTo>
                    <a:pt x="2" y="42"/>
                  </a:lnTo>
                  <a:lnTo>
                    <a:pt x="1" y="35"/>
                  </a:lnTo>
                  <a:lnTo>
                    <a:pt x="1" y="28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40" name="Freeform 100"/>
            <p:cNvSpPr>
              <a:spLocks/>
            </p:cNvSpPr>
            <p:nvPr/>
          </p:nvSpPr>
          <p:spPr bwMode="auto">
            <a:xfrm>
              <a:off x="4176" y="3482"/>
              <a:ext cx="4" cy="20"/>
            </a:xfrm>
            <a:custGeom>
              <a:avLst/>
              <a:gdLst>
                <a:gd name="T0" fmla="*/ 9 w 14"/>
                <a:gd name="T1" fmla="*/ 0 h 81"/>
                <a:gd name="T2" fmla="*/ 14 w 14"/>
                <a:gd name="T3" fmla="*/ 81 h 81"/>
                <a:gd name="T4" fmla="*/ 3 w 14"/>
                <a:gd name="T5" fmla="*/ 80 h 81"/>
                <a:gd name="T6" fmla="*/ 2 w 14"/>
                <a:gd name="T7" fmla="*/ 76 h 81"/>
                <a:gd name="T8" fmla="*/ 2 w 14"/>
                <a:gd name="T9" fmla="*/ 72 h 81"/>
                <a:gd name="T10" fmla="*/ 2 w 14"/>
                <a:gd name="T11" fmla="*/ 68 h 81"/>
                <a:gd name="T12" fmla="*/ 2 w 14"/>
                <a:gd name="T13" fmla="*/ 62 h 81"/>
                <a:gd name="T14" fmla="*/ 1 w 14"/>
                <a:gd name="T15" fmla="*/ 57 h 81"/>
                <a:gd name="T16" fmla="*/ 1 w 14"/>
                <a:gd name="T17" fmla="*/ 52 h 81"/>
                <a:gd name="T18" fmla="*/ 1 w 14"/>
                <a:gd name="T19" fmla="*/ 45 h 81"/>
                <a:gd name="T20" fmla="*/ 1 w 14"/>
                <a:gd name="T21" fmla="*/ 41 h 81"/>
                <a:gd name="T22" fmla="*/ 1 w 14"/>
                <a:gd name="T23" fmla="*/ 34 h 81"/>
                <a:gd name="T24" fmla="*/ 1 w 14"/>
                <a:gd name="T25" fmla="*/ 29 h 81"/>
                <a:gd name="T26" fmla="*/ 1 w 14"/>
                <a:gd name="T27" fmla="*/ 22 h 81"/>
                <a:gd name="T28" fmla="*/ 1 w 14"/>
                <a:gd name="T29" fmla="*/ 18 h 81"/>
                <a:gd name="T30" fmla="*/ 0 w 14"/>
                <a:gd name="T31" fmla="*/ 13 h 81"/>
                <a:gd name="T32" fmla="*/ 0 w 14"/>
                <a:gd name="T33" fmla="*/ 9 h 81"/>
                <a:gd name="T34" fmla="*/ 0 w 14"/>
                <a:gd name="T35" fmla="*/ 5 h 81"/>
                <a:gd name="T36" fmla="*/ 0 w 14"/>
                <a:gd name="T37" fmla="*/ 4 h 81"/>
                <a:gd name="T38" fmla="*/ 9 w 14"/>
                <a:gd name="T39" fmla="*/ 0 h 81"/>
                <a:gd name="T40" fmla="*/ 9 w 14"/>
                <a:gd name="T41" fmla="*/ 0 h 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1"/>
                <a:gd name="T65" fmla="*/ 14 w 14"/>
                <a:gd name="T66" fmla="*/ 81 h 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1">
                  <a:moveTo>
                    <a:pt x="9" y="0"/>
                  </a:moveTo>
                  <a:lnTo>
                    <a:pt x="14" y="81"/>
                  </a:lnTo>
                  <a:lnTo>
                    <a:pt x="3" y="80"/>
                  </a:lnTo>
                  <a:lnTo>
                    <a:pt x="2" y="76"/>
                  </a:lnTo>
                  <a:lnTo>
                    <a:pt x="2" y="72"/>
                  </a:lnTo>
                  <a:lnTo>
                    <a:pt x="2" y="68"/>
                  </a:lnTo>
                  <a:lnTo>
                    <a:pt x="2" y="62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1" y="45"/>
                  </a:lnTo>
                  <a:lnTo>
                    <a:pt x="1" y="41"/>
                  </a:lnTo>
                  <a:lnTo>
                    <a:pt x="1" y="34"/>
                  </a:lnTo>
                  <a:lnTo>
                    <a:pt x="1" y="29"/>
                  </a:lnTo>
                  <a:lnTo>
                    <a:pt x="1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41" name="Freeform 101"/>
            <p:cNvSpPr>
              <a:spLocks/>
            </p:cNvSpPr>
            <p:nvPr/>
          </p:nvSpPr>
          <p:spPr bwMode="auto">
            <a:xfrm>
              <a:off x="4168" y="3481"/>
              <a:ext cx="5" cy="21"/>
            </a:xfrm>
            <a:custGeom>
              <a:avLst/>
              <a:gdLst>
                <a:gd name="T0" fmla="*/ 9 w 15"/>
                <a:gd name="T1" fmla="*/ 0 h 82"/>
                <a:gd name="T2" fmla="*/ 15 w 15"/>
                <a:gd name="T3" fmla="*/ 82 h 82"/>
                <a:gd name="T4" fmla="*/ 4 w 15"/>
                <a:gd name="T5" fmla="*/ 82 h 82"/>
                <a:gd name="T6" fmla="*/ 3 w 15"/>
                <a:gd name="T7" fmla="*/ 78 h 82"/>
                <a:gd name="T8" fmla="*/ 3 w 15"/>
                <a:gd name="T9" fmla="*/ 74 h 82"/>
                <a:gd name="T10" fmla="*/ 3 w 15"/>
                <a:gd name="T11" fmla="*/ 70 h 82"/>
                <a:gd name="T12" fmla="*/ 3 w 15"/>
                <a:gd name="T13" fmla="*/ 64 h 82"/>
                <a:gd name="T14" fmla="*/ 2 w 15"/>
                <a:gd name="T15" fmla="*/ 59 h 82"/>
                <a:gd name="T16" fmla="*/ 2 w 15"/>
                <a:gd name="T17" fmla="*/ 54 h 82"/>
                <a:gd name="T18" fmla="*/ 2 w 15"/>
                <a:gd name="T19" fmla="*/ 47 h 82"/>
                <a:gd name="T20" fmla="*/ 2 w 15"/>
                <a:gd name="T21" fmla="*/ 42 h 82"/>
                <a:gd name="T22" fmla="*/ 2 w 15"/>
                <a:gd name="T23" fmla="*/ 35 h 82"/>
                <a:gd name="T24" fmla="*/ 2 w 15"/>
                <a:gd name="T25" fmla="*/ 30 h 82"/>
                <a:gd name="T26" fmla="*/ 2 w 15"/>
                <a:gd name="T27" fmla="*/ 23 h 82"/>
                <a:gd name="T28" fmla="*/ 2 w 15"/>
                <a:gd name="T29" fmla="*/ 19 h 82"/>
                <a:gd name="T30" fmla="*/ 1 w 15"/>
                <a:gd name="T31" fmla="*/ 14 h 82"/>
                <a:gd name="T32" fmla="*/ 1 w 15"/>
                <a:gd name="T33" fmla="*/ 10 h 82"/>
                <a:gd name="T34" fmla="*/ 0 w 15"/>
                <a:gd name="T35" fmla="*/ 6 h 82"/>
                <a:gd name="T36" fmla="*/ 0 w 15"/>
                <a:gd name="T37" fmla="*/ 4 h 82"/>
                <a:gd name="T38" fmla="*/ 9 w 15"/>
                <a:gd name="T39" fmla="*/ 0 h 82"/>
                <a:gd name="T40" fmla="*/ 9 w 15"/>
                <a:gd name="T41" fmla="*/ 0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82"/>
                <a:gd name="T65" fmla="*/ 15 w 15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82">
                  <a:moveTo>
                    <a:pt x="9" y="0"/>
                  </a:moveTo>
                  <a:lnTo>
                    <a:pt x="15" y="82"/>
                  </a:lnTo>
                  <a:lnTo>
                    <a:pt x="4" y="82"/>
                  </a:lnTo>
                  <a:lnTo>
                    <a:pt x="3" y="78"/>
                  </a:lnTo>
                  <a:lnTo>
                    <a:pt x="3" y="74"/>
                  </a:lnTo>
                  <a:lnTo>
                    <a:pt x="3" y="70"/>
                  </a:lnTo>
                  <a:lnTo>
                    <a:pt x="3" y="64"/>
                  </a:lnTo>
                  <a:lnTo>
                    <a:pt x="2" y="59"/>
                  </a:lnTo>
                  <a:lnTo>
                    <a:pt x="2" y="54"/>
                  </a:lnTo>
                  <a:lnTo>
                    <a:pt x="2" y="47"/>
                  </a:lnTo>
                  <a:lnTo>
                    <a:pt x="2" y="42"/>
                  </a:lnTo>
                  <a:lnTo>
                    <a:pt x="2" y="35"/>
                  </a:lnTo>
                  <a:lnTo>
                    <a:pt x="2" y="30"/>
                  </a:lnTo>
                  <a:lnTo>
                    <a:pt x="2" y="23"/>
                  </a:lnTo>
                  <a:lnTo>
                    <a:pt x="2" y="19"/>
                  </a:lnTo>
                  <a:lnTo>
                    <a:pt x="1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42" name="Freeform 102"/>
            <p:cNvSpPr>
              <a:spLocks/>
            </p:cNvSpPr>
            <p:nvPr/>
          </p:nvSpPr>
          <p:spPr bwMode="auto">
            <a:xfrm>
              <a:off x="4161" y="3481"/>
              <a:ext cx="5" cy="20"/>
            </a:xfrm>
            <a:custGeom>
              <a:avLst/>
              <a:gdLst>
                <a:gd name="T0" fmla="*/ 9 w 15"/>
                <a:gd name="T1" fmla="*/ 0 h 80"/>
                <a:gd name="T2" fmla="*/ 15 w 15"/>
                <a:gd name="T3" fmla="*/ 80 h 80"/>
                <a:gd name="T4" fmla="*/ 2 w 15"/>
                <a:gd name="T5" fmla="*/ 80 h 80"/>
                <a:gd name="T6" fmla="*/ 2 w 15"/>
                <a:gd name="T7" fmla="*/ 76 h 80"/>
                <a:gd name="T8" fmla="*/ 2 w 15"/>
                <a:gd name="T9" fmla="*/ 72 h 80"/>
                <a:gd name="T10" fmla="*/ 2 w 15"/>
                <a:gd name="T11" fmla="*/ 68 h 80"/>
                <a:gd name="T12" fmla="*/ 2 w 15"/>
                <a:gd name="T13" fmla="*/ 64 h 80"/>
                <a:gd name="T14" fmla="*/ 2 w 15"/>
                <a:gd name="T15" fmla="*/ 58 h 80"/>
                <a:gd name="T16" fmla="*/ 2 w 15"/>
                <a:gd name="T17" fmla="*/ 52 h 80"/>
                <a:gd name="T18" fmla="*/ 2 w 15"/>
                <a:gd name="T19" fmla="*/ 47 h 80"/>
                <a:gd name="T20" fmla="*/ 2 w 15"/>
                <a:gd name="T21" fmla="*/ 40 h 80"/>
                <a:gd name="T22" fmla="*/ 1 w 15"/>
                <a:gd name="T23" fmla="*/ 34 h 80"/>
                <a:gd name="T24" fmla="*/ 1 w 15"/>
                <a:gd name="T25" fmla="*/ 28 h 80"/>
                <a:gd name="T26" fmla="*/ 1 w 15"/>
                <a:gd name="T27" fmla="*/ 22 h 80"/>
                <a:gd name="T28" fmla="*/ 1 w 15"/>
                <a:gd name="T29" fmla="*/ 18 h 80"/>
                <a:gd name="T30" fmla="*/ 0 w 15"/>
                <a:gd name="T31" fmla="*/ 12 h 80"/>
                <a:gd name="T32" fmla="*/ 0 w 15"/>
                <a:gd name="T33" fmla="*/ 8 h 80"/>
                <a:gd name="T34" fmla="*/ 0 w 15"/>
                <a:gd name="T35" fmla="*/ 4 h 80"/>
                <a:gd name="T36" fmla="*/ 0 w 15"/>
                <a:gd name="T37" fmla="*/ 2 h 80"/>
                <a:gd name="T38" fmla="*/ 9 w 15"/>
                <a:gd name="T39" fmla="*/ 0 h 80"/>
                <a:gd name="T40" fmla="*/ 9 w 15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80"/>
                <a:gd name="T65" fmla="*/ 15 w 15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80">
                  <a:moveTo>
                    <a:pt x="9" y="0"/>
                  </a:moveTo>
                  <a:lnTo>
                    <a:pt x="15" y="80"/>
                  </a:lnTo>
                  <a:lnTo>
                    <a:pt x="2" y="80"/>
                  </a:lnTo>
                  <a:lnTo>
                    <a:pt x="2" y="76"/>
                  </a:lnTo>
                  <a:lnTo>
                    <a:pt x="2" y="72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2" y="58"/>
                  </a:lnTo>
                  <a:lnTo>
                    <a:pt x="2" y="52"/>
                  </a:lnTo>
                  <a:lnTo>
                    <a:pt x="2" y="47"/>
                  </a:lnTo>
                  <a:lnTo>
                    <a:pt x="2" y="40"/>
                  </a:lnTo>
                  <a:lnTo>
                    <a:pt x="1" y="34"/>
                  </a:lnTo>
                  <a:lnTo>
                    <a:pt x="1" y="28"/>
                  </a:lnTo>
                  <a:lnTo>
                    <a:pt x="1" y="22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43" name="Freeform 103"/>
            <p:cNvSpPr>
              <a:spLocks/>
            </p:cNvSpPr>
            <p:nvPr/>
          </p:nvSpPr>
          <p:spPr bwMode="auto">
            <a:xfrm>
              <a:off x="4153" y="3481"/>
              <a:ext cx="5" cy="20"/>
            </a:xfrm>
            <a:custGeom>
              <a:avLst/>
              <a:gdLst>
                <a:gd name="T0" fmla="*/ 9 w 14"/>
                <a:gd name="T1" fmla="*/ 0 h 80"/>
                <a:gd name="T2" fmla="*/ 14 w 14"/>
                <a:gd name="T3" fmla="*/ 80 h 80"/>
                <a:gd name="T4" fmla="*/ 3 w 14"/>
                <a:gd name="T5" fmla="*/ 80 h 80"/>
                <a:gd name="T6" fmla="*/ 3 w 14"/>
                <a:gd name="T7" fmla="*/ 77 h 80"/>
                <a:gd name="T8" fmla="*/ 3 w 14"/>
                <a:gd name="T9" fmla="*/ 73 h 80"/>
                <a:gd name="T10" fmla="*/ 2 w 14"/>
                <a:gd name="T11" fmla="*/ 68 h 80"/>
                <a:gd name="T12" fmla="*/ 2 w 14"/>
                <a:gd name="T13" fmla="*/ 64 h 80"/>
                <a:gd name="T14" fmla="*/ 2 w 14"/>
                <a:gd name="T15" fmla="*/ 57 h 80"/>
                <a:gd name="T16" fmla="*/ 2 w 14"/>
                <a:gd name="T17" fmla="*/ 52 h 80"/>
                <a:gd name="T18" fmla="*/ 2 w 14"/>
                <a:gd name="T19" fmla="*/ 47 h 80"/>
                <a:gd name="T20" fmla="*/ 2 w 14"/>
                <a:gd name="T21" fmla="*/ 41 h 80"/>
                <a:gd name="T22" fmla="*/ 1 w 14"/>
                <a:gd name="T23" fmla="*/ 35 h 80"/>
                <a:gd name="T24" fmla="*/ 1 w 14"/>
                <a:gd name="T25" fmla="*/ 28 h 80"/>
                <a:gd name="T26" fmla="*/ 1 w 14"/>
                <a:gd name="T27" fmla="*/ 23 h 80"/>
                <a:gd name="T28" fmla="*/ 1 w 14"/>
                <a:gd name="T29" fmla="*/ 19 h 80"/>
                <a:gd name="T30" fmla="*/ 0 w 14"/>
                <a:gd name="T31" fmla="*/ 13 h 80"/>
                <a:gd name="T32" fmla="*/ 0 w 14"/>
                <a:gd name="T33" fmla="*/ 8 h 80"/>
                <a:gd name="T34" fmla="*/ 0 w 14"/>
                <a:gd name="T35" fmla="*/ 5 h 80"/>
                <a:gd name="T36" fmla="*/ 0 w 14"/>
                <a:gd name="T37" fmla="*/ 3 h 80"/>
                <a:gd name="T38" fmla="*/ 9 w 14"/>
                <a:gd name="T39" fmla="*/ 0 h 80"/>
                <a:gd name="T40" fmla="*/ 9 w 14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0"/>
                <a:gd name="T65" fmla="*/ 14 w 14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0">
                  <a:moveTo>
                    <a:pt x="9" y="0"/>
                  </a:moveTo>
                  <a:lnTo>
                    <a:pt x="14" y="80"/>
                  </a:lnTo>
                  <a:lnTo>
                    <a:pt x="3" y="80"/>
                  </a:lnTo>
                  <a:lnTo>
                    <a:pt x="3" y="77"/>
                  </a:lnTo>
                  <a:lnTo>
                    <a:pt x="3" y="73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2" y="47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1" y="28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44" name="Freeform 104"/>
            <p:cNvSpPr>
              <a:spLocks/>
            </p:cNvSpPr>
            <p:nvPr/>
          </p:nvSpPr>
          <p:spPr bwMode="auto">
            <a:xfrm>
              <a:off x="4146" y="3480"/>
              <a:ext cx="4" cy="20"/>
            </a:xfrm>
            <a:custGeom>
              <a:avLst/>
              <a:gdLst>
                <a:gd name="T0" fmla="*/ 8 w 13"/>
                <a:gd name="T1" fmla="*/ 0 h 80"/>
                <a:gd name="T2" fmla="*/ 13 w 13"/>
                <a:gd name="T3" fmla="*/ 80 h 80"/>
                <a:gd name="T4" fmla="*/ 2 w 13"/>
                <a:gd name="T5" fmla="*/ 80 h 80"/>
                <a:gd name="T6" fmla="*/ 1 w 13"/>
                <a:gd name="T7" fmla="*/ 76 h 80"/>
                <a:gd name="T8" fmla="*/ 1 w 13"/>
                <a:gd name="T9" fmla="*/ 72 h 80"/>
                <a:gd name="T10" fmla="*/ 1 w 13"/>
                <a:gd name="T11" fmla="*/ 68 h 80"/>
                <a:gd name="T12" fmla="*/ 1 w 13"/>
                <a:gd name="T13" fmla="*/ 63 h 80"/>
                <a:gd name="T14" fmla="*/ 1 w 13"/>
                <a:gd name="T15" fmla="*/ 57 h 80"/>
                <a:gd name="T16" fmla="*/ 1 w 13"/>
                <a:gd name="T17" fmla="*/ 52 h 80"/>
                <a:gd name="T18" fmla="*/ 1 w 13"/>
                <a:gd name="T19" fmla="*/ 45 h 80"/>
                <a:gd name="T20" fmla="*/ 1 w 13"/>
                <a:gd name="T21" fmla="*/ 41 h 80"/>
                <a:gd name="T22" fmla="*/ 0 w 13"/>
                <a:gd name="T23" fmla="*/ 35 h 80"/>
                <a:gd name="T24" fmla="*/ 0 w 13"/>
                <a:gd name="T25" fmla="*/ 28 h 80"/>
                <a:gd name="T26" fmla="*/ 0 w 13"/>
                <a:gd name="T27" fmla="*/ 23 h 80"/>
                <a:gd name="T28" fmla="*/ 0 w 13"/>
                <a:gd name="T29" fmla="*/ 17 h 80"/>
                <a:gd name="T30" fmla="*/ 0 w 13"/>
                <a:gd name="T31" fmla="*/ 12 h 80"/>
                <a:gd name="T32" fmla="*/ 0 w 13"/>
                <a:gd name="T33" fmla="*/ 8 h 80"/>
                <a:gd name="T34" fmla="*/ 0 w 13"/>
                <a:gd name="T35" fmla="*/ 4 h 80"/>
                <a:gd name="T36" fmla="*/ 0 w 13"/>
                <a:gd name="T37" fmla="*/ 3 h 80"/>
                <a:gd name="T38" fmla="*/ 8 w 13"/>
                <a:gd name="T39" fmla="*/ 0 h 80"/>
                <a:gd name="T40" fmla="*/ 8 w 13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"/>
                <a:gd name="T64" fmla="*/ 0 h 80"/>
                <a:gd name="T65" fmla="*/ 13 w 13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" h="80">
                  <a:moveTo>
                    <a:pt x="8" y="0"/>
                  </a:moveTo>
                  <a:lnTo>
                    <a:pt x="13" y="80"/>
                  </a:lnTo>
                  <a:lnTo>
                    <a:pt x="2" y="80"/>
                  </a:lnTo>
                  <a:lnTo>
                    <a:pt x="1" y="76"/>
                  </a:lnTo>
                  <a:lnTo>
                    <a:pt x="1" y="72"/>
                  </a:lnTo>
                  <a:lnTo>
                    <a:pt x="1" y="68"/>
                  </a:lnTo>
                  <a:lnTo>
                    <a:pt x="1" y="63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1" y="45"/>
                  </a:lnTo>
                  <a:lnTo>
                    <a:pt x="1" y="41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45" name="Freeform 105"/>
            <p:cNvSpPr>
              <a:spLocks/>
            </p:cNvSpPr>
            <p:nvPr/>
          </p:nvSpPr>
          <p:spPr bwMode="auto">
            <a:xfrm>
              <a:off x="4138" y="3479"/>
              <a:ext cx="4" cy="21"/>
            </a:xfrm>
            <a:custGeom>
              <a:avLst/>
              <a:gdLst>
                <a:gd name="T0" fmla="*/ 9 w 14"/>
                <a:gd name="T1" fmla="*/ 0 h 82"/>
                <a:gd name="T2" fmla="*/ 14 w 14"/>
                <a:gd name="T3" fmla="*/ 82 h 82"/>
                <a:gd name="T4" fmla="*/ 3 w 14"/>
                <a:gd name="T5" fmla="*/ 80 h 82"/>
                <a:gd name="T6" fmla="*/ 2 w 14"/>
                <a:gd name="T7" fmla="*/ 78 h 82"/>
                <a:gd name="T8" fmla="*/ 2 w 14"/>
                <a:gd name="T9" fmla="*/ 74 h 82"/>
                <a:gd name="T10" fmla="*/ 2 w 14"/>
                <a:gd name="T11" fmla="*/ 68 h 82"/>
                <a:gd name="T12" fmla="*/ 2 w 14"/>
                <a:gd name="T13" fmla="*/ 64 h 82"/>
                <a:gd name="T14" fmla="*/ 1 w 14"/>
                <a:gd name="T15" fmla="*/ 58 h 82"/>
                <a:gd name="T16" fmla="*/ 1 w 14"/>
                <a:gd name="T17" fmla="*/ 52 h 82"/>
                <a:gd name="T18" fmla="*/ 1 w 14"/>
                <a:gd name="T19" fmla="*/ 47 h 82"/>
                <a:gd name="T20" fmla="*/ 1 w 14"/>
                <a:gd name="T21" fmla="*/ 42 h 82"/>
                <a:gd name="T22" fmla="*/ 1 w 14"/>
                <a:gd name="T23" fmla="*/ 35 h 82"/>
                <a:gd name="T24" fmla="*/ 1 w 14"/>
                <a:gd name="T25" fmla="*/ 28 h 82"/>
                <a:gd name="T26" fmla="*/ 1 w 14"/>
                <a:gd name="T27" fmla="*/ 23 h 82"/>
                <a:gd name="T28" fmla="*/ 1 w 14"/>
                <a:gd name="T29" fmla="*/ 19 h 82"/>
                <a:gd name="T30" fmla="*/ 0 w 14"/>
                <a:gd name="T31" fmla="*/ 14 h 82"/>
                <a:gd name="T32" fmla="*/ 0 w 14"/>
                <a:gd name="T33" fmla="*/ 10 h 82"/>
                <a:gd name="T34" fmla="*/ 0 w 14"/>
                <a:gd name="T35" fmla="*/ 6 h 82"/>
                <a:gd name="T36" fmla="*/ 0 w 14"/>
                <a:gd name="T37" fmla="*/ 3 h 82"/>
                <a:gd name="T38" fmla="*/ 9 w 14"/>
                <a:gd name="T39" fmla="*/ 0 h 82"/>
                <a:gd name="T40" fmla="*/ 9 w 14"/>
                <a:gd name="T41" fmla="*/ 0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2"/>
                <a:gd name="T65" fmla="*/ 14 w 1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2">
                  <a:moveTo>
                    <a:pt x="9" y="0"/>
                  </a:moveTo>
                  <a:lnTo>
                    <a:pt x="14" y="82"/>
                  </a:lnTo>
                  <a:lnTo>
                    <a:pt x="3" y="80"/>
                  </a:lnTo>
                  <a:lnTo>
                    <a:pt x="2" y="78"/>
                  </a:lnTo>
                  <a:lnTo>
                    <a:pt x="2" y="74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7"/>
                  </a:lnTo>
                  <a:lnTo>
                    <a:pt x="1" y="42"/>
                  </a:lnTo>
                  <a:lnTo>
                    <a:pt x="1" y="35"/>
                  </a:lnTo>
                  <a:lnTo>
                    <a:pt x="1" y="28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46" name="Freeform 106"/>
            <p:cNvSpPr>
              <a:spLocks/>
            </p:cNvSpPr>
            <p:nvPr/>
          </p:nvSpPr>
          <p:spPr bwMode="auto">
            <a:xfrm>
              <a:off x="4144" y="3505"/>
              <a:ext cx="5" cy="20"/>
            </a:xfrm>
            <a:custGeom>
              <a:avLst/>
              <a:gdLst>
                <a:gd name="T0" fmla="*/ 9 w 15"/>
                <a:gd name="T1" fmla="*/ 0 h 81"/>
                <a:gd name="T2" fmla="*/ 15 w 15"/>
                <a:gd name="T3" fmla="*/ 81 h 81"/>
                <a:gd name="T4" fmla="*/ 4 w 15"/>
                <a:gd name="T5" fmla="*/ 80 h 81"/>
                <a:gd name="T6" fmla="*/ 3 w 15"/>
                <a:gd name="T7" fmla="*/ 76 h 81"/>
                <a:gd name="T8" fmla="*/ 3 w 15"/>
                <a:gd name="T9" fmla="*/ 73 h 81"/>
                <a:gd name="T10" fmla="*/ 3 w 15"/>
                <a:gd name="T11" fmla="*/ 68 h 81"/>
                <a:gd name="T12" fmla="*/ 3 w 15"/>
                <a:gd name="T13" fmla="*/ 64 h 81"/>
                <a:gd name="T14" fmla="*/ 2 w 15"/>
                <a:gd name="T15" fmla="*/ 57 h 81"/>
                <a:gd name="T16" fmla="*/ 2 w 15"/>
                <a:gd name="T17" fmla="*/ 53 h 81"/>
                <a:gd name="T18" fmla="*/ 2 w 15"/>
                <a:gd name="T19" fmla="*/ 47 h 81"/>
                <a:gd name="T20" fmla="*/ 2 w 15"/>
                <a:gd name="T21" fmla="*/ 41 h 81"/>
                <a:gd name="T22" fmla="*/ 1 w 15"/>
                <a:gd name="T23" fmla="*/ 35 h 81"/>
                <a:gd name="T24" fmla="*/ 1 w 15"/>
                <a:gd name="T25" fmla="*/ 29 h 81"/>
                <a:gd name="T26" fmla="*/ 1 w 15"/>
                <a:gd name="T27" fmla="*/ 23 h 81"/>
                <a:gd name="T28" fmla="*/ 1 w 15"/>
                <a:gd name="T29" fmla="*/ 19 h 81"/>
                <a:gd name="T30" fmla="*/ 0 w 15"/>
                <a:gd name="T31" fmla="*/ 13 h 81"/>
                <a:gd name="T32" fmla="*/ 0 w 15"/>
                <a:gd name="T33" fmla="*/ 9 h 81"/>
                <a:gd name="T34" fmla="*/ 0 w 15"/>
                <a:gd name="T35" fmla="*/ 7 h 81"/>
                <a:gd name="T36" fmla="*/ 0 w 15"/>
                <a:gd name="T37" fmla="*/ 4 h 81"/>
                <a:gd name="T38" fmla="*/ 9 w 15"/>
                <a:gd name="T39" fmla="*/ 0 h 81"/>
                <a:gd name="T40" fmla="*/ 9 w 15"/>
                <a:gd name="T41" fmla="*/ 0 h 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81"/>
                <a:gd name="T65" fmla="*/ 15 w 15"/>
                <a:gd name="T66" fmla="*/ 81 h 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81">
                  <a:moveTo>
                    <a:pt x="9" y="0"/>
                  </a:moveTo>
                  <a:lnTo>
                    <a:pt x="15" y="81"/>
                  </a:lnTo>
                  <a:lnTo>
                    <a:pt x="4" y="80"/>
                  </a:lnTo>
                  <a:lnTo>
                    <a:pt x="3" y="76"/>
                  </a:lnTo>
                  <a:lnTo>
                    <a:pt x="3" y="73"/>
                  </a:lnTo>
                  <a:lnTo>
                    <a:pt x="3" y="68"/>
                  </a:lnTo>
                  <a:lnTo>
                    <a:pt x="3" y="64"/>
                  </a:lnTo>
                  <a:lnTo>
                    <a:pt x="2" y="57"/>
                  </a:lnTo>
                  <a:lnTo>
                    <a:pt x="2" y="53"/>
                  </a:lnTo>
                  <a:lnTo>
                    <a:pt x="2" y="47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1" y="29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47" name="Freeform 107"/>
            <p:cNvSpPr>
              <a:spLocks/>
            </p:cNvSpPr>
            <p:nvPr/>
          </p:nvSpPr>
          <p:spPr bwMode="auto">
            <a:xfrm>
              <a:off x="4146" y="3527"/>
              <a:ext cx="5" cy="20"/>
            </a:xfrm>
            <a:custGeom>
              <a:avLst/>
              <a:gdLst>
                <a:gd name="T0" fmla="*/ 9 w 14"/>
                <a:gd name="T1" fmla="*/ 0 h 80"/>
                <a:gd name="T2" fmla="*/ 14 w 14"/>
                <a:gd name="T3" fmla="*/ 80 h 80"/>
                <a:gd name="T4" fmla="*/ 3 w 14"/>
                <a:gd name="T5" fmla="*/ 80 h 80"/>
                <a:gd name="T6" fmla="*/ 2 w 14"/>
                <a:gd name="T7" fmla="*/ 77 h 80"/>
                <a:gd name="T8" fmla="*/ 2 w 14"/>
                <a:gd name="T9" fmla="*/ 73 h 80"/>
                <a:gd name="T10" fmla="*/ 2 w 14"/>
                <a:gd name="T11" fmla="*/ 69 h 80"/>
                <a:gd name="T12" fmla="*/ 2 w 14"/>
                <a:gd name="T13" fmla="*/ 64 h 80"/>
                <a:gd name="T14" fmla="*/ 1 w 14"/>
                <a:gd name="T15" fmla="*/ 59 h 80"/>
                <a:gd name="T16" fmla="*/ 1 w 14"/>
                <a:gd name="T17" fmla="*/ 53 h 80"/>
                <a:gd name="T18" fmla="*/ 1 w 14"/>
                <a:gd name="T19" fmla="*/ 47 h 80"/>
                <a:gd name="T20" fmla="*/ 1 w 14"/>
                <a:gd name="T21" fmla="*/ 41 h 80"/>
                <a:gd name="T22" fmla="*/ 1 w 14"/>
                <a:gd name="T23" fmla="*/ 35 h 80"/>
                <a:gd name="T24" fmla="*/ 1 w 14"/>
                <a:gd name="T25" fmla="*/ 28 h 80"/>
                <a:gd name="T26" fmla="*/ 1 w 14"/>
                <a:gd name="T27" fmla="*/ 23 h 80"/>
                <a:gd name="T28" fmla="*/ 1 w 14"/>
                <a:gd name="T29" fmla="*/ 19 h 80"/>
                <a:gd name="T30" fmla="*/ 0 w 14"/>
                <a:gd name="T31" fmla="*/ 13 h 80"/>
                <a:gd name="T32" fmla="*/ 0 w 14"/>
                <a:gd name="T33" fmla="*/ 8 h 80"/>
                <a:gd name="T34" fmla="*/ 0 w 14"/>
                <a:gd name="T35" fmla="*/ 5 h 80"/>
                <a:gd name="T36" fmla="*/ 0 w 14"/>
                <a:gd name="T37" fmla="*/ 3 h 80"/>
                <a:gd name="T38" fmla="*/ 9 w 14"/>
                <a:gd name="T39" fmla="*/ 0 h 80"/>
                <a:gd name="T40" fmla="*/ 9 w 14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0"/>
                <a:gd name="T65" fmla="*/ 14 w 14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0">
                  <a:moveTo>
                    <a:pt x="9" y="0"/>
                  </a:moveTo>
                  <a:lnTo>
                    <a:pt x="14" y="80"/>
                  </a:lnTo>
                  <a:lnTo>
                    <a:pt x="3" y="80"/>
                  </a:lnTo>
                  <a:lnTo>
                    <a:pt x="2" y="77"/>
                  </a:lnTo>
                  <a:lnTo>
                    <a:pt x="2" y="73"/>
                  </a:lnTo>
                  <a:lnTo>
                    <a:pt x="2" y="69"/>
                  </a:lnTo>
                  <a:lnTo>
                    <a:pt x="2" y="64"/>
                  </a:lnTo>
                  <a:lnTo>
                    <a:pt x="1" y="59"/>
                  </a:lnTo>
                  <a:lnTo>
                    <a:pt x="1" y="53"/>
                  </a:lnTo>
                  <a:lnTo>
                    <a:pt x="1" y="47"/>
                  </a:lnTo>
                  <a:lnTo>
                    <a:pt x="1" y="41"/>
                  </a:lnTo>
                  <a:lnTo>
                    <a:pt x="1" y="35"/>
                  </a:lnTo>
                  <a:lnTo>
                    <a:pt x="1" y="28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48" name="Freeform 108"/>
            <p:cNvSpPr>
              <a:spLocks/>
            </p:cNvSpPr>
            <p:nvPr/>
          </p:nvSpPr>
          <p:spPr bwMode="auto">
            <a:xfrm>
              <a:off x="4154" y="3527"/>
              <a:ext cx="4" cy="20"/>
            </a:xfrm>
            <a:custGeom>
              <a:avLst/>
              <a:gdLst>
                <a:gd name="T0" fmla="*/ 9 w 14"/>
                <a:gd name="T1" fmla="*/ 0 h 80"/>
                <a:gd name="T2" fmla="*/ 14 w 14"/>
                <a:gd name="T3" fmla="*/ 80 h 80"/>
                <a:gd name="T4" fmla="*/ 3 w 14"/>
                <a:gd name="T5" fmla="*/ 80 h 80"/>
                <a:gd name="T6" fmla="*/ 2 w 14"/>
                <a:gd name="T7" fmla="*/ 76 h 80"/>
                <a:gd name="T8" fmla="*/ 2 w 14"/>
                <a:gd name="T9" fmla="*/ 72 h 80"/>
                <a:gd name="T10" fmla="*/ 2 w 14"/>
                <a:gd name="T11" fmla="*/ 67 h 80"/>
                <a:gd name="T12" fmla="*/ 2 w 14"/>
                <a:gd name="T13" fmla="*/ 63 h 80"/>
                <a:gd name="T14" fmla="*/ 1 w 14"/>
                <a:gd name="T15" fmla="*/ 57 h 80"/>
                <a:gd name="T16" fmla="*/ 1 w 14"/>
                <a:gd name="T17" fmla="*/ 52 h 80"/>
                <a:gd name="T18" fmla="*/ 1 w 14"/>
                <a:gd name="T19" fmla="*/ 45 h 80"/>
                <a:gd name="T20" fmla="*/ 1 w 14"/>
                <a:gd name="T21" fmla="*/ 40 h 80"/>
                <a:gd name="T22" fmla="*/ 1 w 14"/>
                <a:gd name="T23" fmla="*/ 33 h 80"/>
                <a:gd name="T24" fmla="*/ 1 w 14"/>
                <a:gd name="T25" fmla="*/ 28 h 80"/>
                <a:gd name="T26" fmla="*/ 1 w 14"/>
                <a:gd name="T27" fmla="*/ 21 h 80"/>
                <a:gd name="T28" fmla="*/ 1 w 14"/>
                <a:gd name="T29" fmla="*/ 17 h 80"/>
                <a:gd name="T30" fmla="*/ 0 w 14"/>
                <a:gd name="T31" fmla="*/ 12 h 80"/>
                <a:gd name="T32" fmla="*/ 0 w 14"/>
                <a:gd name="T33" fmla="*/ 8 h 80"/>
                <a:gd name="T34" fmla="*/ 0 w 14"/>
                <a:gd name="T35" fmla="*/ 4 h 80"/>
                <a:gd name="T36" fmla="*/ 0 w 14"/>
                <a:gd name="T37" fmla="*/ 1 h 80"/>
                <a:gd name="T38" fmla="*/ 9 w 14"/>
                <a:gd name="T39" fmla="*/ 0 h 80"/>
                <a:gd name="T40" fmla="*/ 9 w 14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0"/>
                <a:gd name="T65" fmla="*/ 14 w 14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0">
                  <a:moveTo>
                    <a:pt x="9" y="0"/>
                  </a:moveTo>
                  <a:lnTo>
                    <a:pt x="14" y="80"/>
                  </a:lnTo>
                  <a:lnTo>
                    <a:pt x="3" y="80"/>
                  </a:lnTo>
                  <a:lnTo>
                    <a:pt x="2" y="76"/>
                  </a:lnTo>
                  <a:lnTo>
                    <a:pt x="2" y="72"/>
                  </a:lnTo>
                  <a:lnTo>
                    <a:pt x="2" y="67"/>
                  </a:lnTo>
                  <a:lnTo>
                    <a:pt x="2" y="63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1" y="45"/>
                  </a:lnTo>
                  <a:lnTo>
                    <a:pt x="1" y="40"/>
                  </a:lnTo>
                  <a:lnTo>
                    <a:pt x="1" y="33"/>
                  </a:lnTo>
                  <a:lnTo>
                    <a:pt x="1" y="28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49" name="Freeform 109"/>
            <p:cNvSpPr>
              <a:spLocks/>
            </p:cNvSpPr>
            <p:nvPr/>
          </p:nvSpPr>
          <p:spPr bwMode="auto">
            <a:xfrm>
              <a:off x="4266" y="3495"/>
              <a:ext cx="5" cy="25"/>
            </a:xfrm>
            <a:custGeom>
              <a:avLst/>
              <a:gdLst>
                <a:gd name="T0" fmla="*/ 0 w 16"/>
                <a:gd name="T1" fmla="*/ 7 h 98"/>
                <a:gd name="T2" fmla="*/ 3 w 16"/>
                <a:gd name="T3" fmla="*/ 96 h 98"/>
                <a:gd name="T4" fmla="*/ 16 w 16"/>
                <a:gd name="T5" fmla="*/ 98 h 98"/>
                <a:gd name="T6" fmla="*/ 15 w 16"/>
                <a:gd name="T7" fmla="*/ 92 h 98"/>
                <a:gd name="T8" fmla="*/ 15 w 16"/>
                <a:gd name="T9" fmla="*/ 88 h 98"/>
                <a:gd name="T10" fmla="*/ 14 w 16"/>
                <a:gd name="T11" fmla="*/ 82 h 98"/>
                <a:gd name="T12" fmla="*/ 14 w 16"/>
                <a:gd name="T13" fmla="*/ 76 h 98"/>
                <a:gd name="T14" fmla="*/ 14 w 16"/>
                <a:gd name="T15" fmla="*/ 70 h 98"/>
                <a:gd name="T16" fmla="*/ 13 w 16"/>
                <a:gd name="T17" fmla="*/ 63 h 98"/>
                <a:gd name="T18" fmla="*/ 13 w 16"/>
                <a:gd name="T19" fmla="*/ 56 h 98"/>
                <a:gd name="T20" fmla="*/ 13 w 16"/>
                <a:gd name="T21" fmla="*/ 50 h 98"/>
                <a:gd name="T22" fmla="*/ 12 w 16"/>
                <a:gd name="T23" fmla="*/ 43 h 98"/>
                <a:gd name="T24" fmla="*/ 11 w 16"/>
                <a:gd name="T25" fmla="*/ 36 h 98"/>
                <a:gd name="T26" fmla="*/ 11 w 16"/>
                <a:gd name="T27" fmla="*/ 30 h 98"/>
                <a:gd name="T28" fmla="*/ 11 w 16"/>
                <a:gd name="T29" fmla="*/ 23 h 98"/>
                <a:gd name="T30" fmla="*/ 10 w 16"/>
                <a:gd name="T31" fmla="*/ 16 h 98"/>
                <a:gd name="T32" fmla="*/ 10 w 16"/>
                <a:gd name="T33" fmla="*/ 12 h 98"/>
                <a:gd name="T34" fmla="*/ 10 w 16"/>
                <a:gd name="T35" fmla="*/ 7 h 98"/>
                <a:gd name="T36" fmla="*/ 11 w 16"/>
                <a:gd name="T37" fmla="*/ 4 h 98"/>
                <a:gd name="T38" fmla="*/ 10 w 16"/>
                <a:gd name="T39" fmla="*/ 0 h 98"/>
                <a:gd name="T40" fmla="*/ 8 w 16"/>
                <a:gd name="T41" fmla="*/ 3 h 98"/>
                <a:gd name="T42" fmla="*/ 4 w 16"/>
                <a:gd name="T43" fmla="*/ 7 h 98"/>
                <a:gd name="T44" fmla="*/ 0 w 16"/>
                <a:gd name="T45" fmla="*/ 7 h 98"/>
                <a:gd name="T46" fmla="*/ 0 w 16"/>
                <a:gd name="T47" fmla="*/ 7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8"/>
                <a:gd name="T74" fmla="*/ 16 w 16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8">
                  <a:moveTo>
                    <a:pt x="0" y="7"/>
                  </a:moveTo>
                  <a:lnTo>
                    <a:pt x="3" y="96"/>
                  </a:lnTo>
                  <a:lnTo>
                    <a:pt x="16" y="98"/>
                  </a:lnTo>
                  <a:lnTo>
                    <a:pt x="15" y="92"/>
                  </a:lnTo>
                  <a:lnTo>
                    <a:pt x="15" y="88"/>
                  </a:lnTo>
                  <a:lnTo>
                    <a:pt x="14" y="82"/>
                  </a:lnTo>
                  <a:lnTo>
                    <a:pt x="14" y="76"/>
                  </a:lnTo>
                  <a:lnTo>
                    <a:pt x="14" y="70"/>
                  </a:lnTo>
                  <a:lnTo>
                    <a:pt x="13" y="63"/>
                  </a:lnTo>
                  <a:lnTo>
                    <a:pt x="13" y="56"/>
                  </a:lnTo>
                  <a:lnTo>
                    <a:pt x="13" y="50"/>
                  </a:lnTo>
                  <a:lnTo>
                    <a:pt x="12" y="43"/>
                  </a:lnTo>
                  <a:lnTo>
                    <a:pt x="11" y="36"/>
                  </a:lnTo>
                  <a:lnTo>
                    <a:pt x="11" y="30"/>
                  </a:lnTo>
                  <a:lnTo>
                    <a:pt x="11" y="23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1" y="4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50" name="Freeform 110"/>
            <p:cNvSpPr>
              <a:spLocks/>
            </p:cNvSpPr>
            <p:nvPr/>
          </p:nvSpPr>
          <p:spPr bwMode="auto">
            <a:xfrm>
              <a:off x="4259" y="3497"/>
              <a:ext cx="5" cy="24"/>
            </a:xfrm>
            <a:custGeom>
              <a:avLst/>
              <a:gdLst>
                <a:gd name="T0" fmla="*/ 0 w 15"/>
                <a:gd name="T1" fmla="*/ 7 h 97"/>
                <a:gd name="T2" fmla="*/ 2 w 15"/>
                <a:gd name="T3" fmla="*/ 96 h 97"/>
                <a:gd name="T4" fmla="*/ 15 w 15"/>
                <a:gd name="T5" fmla="*/ 97 h 97"/>
                <a:gd name="T6" fmla="*/ 14 w 15"/>
                <a:gd name="T7" fmla="*/ 93 h 97"/>
                <a:gd name="T8" fmla="*/ 14 w 15"/>
                <a:gd name="T9" fmla="*/ 88 h 97"/>
                <a:gd name="T10" fmla="*/ 13 w 15"/>
                <a:gd name="T11" fmla="*/ 83 h 97"/>
                <a:gd name="T12" fmla="*/ 13 w 15"/>
                <a:gd name="T13" fmla="*/ 77 h 97"/>
                <a:gd name="T14" fmla="*/ 12 w 15"/>
                <a:gd name="T15" fmla="*/ 71 h 97"/>
                <a:gd name="T16" fmla="*/ 12 w 15"/>
                <a:gd name="T17" fmla="*/ 64 h 97"/>
                <a:gd name="T18" fmla="*/ 11 w 15"/>
                <a:gd name="T19" fmla="*/ 57 h 97"/>
                <a:gd name="T20" fmla="*/ 11 w 15"/>
                <a:gd name="T21" fmla="*/ 51 h 97"/>
                <a:gd name="T22" fmla="*/ 11 w 15"/>
                <a:gd name="T23" fmla="*/ 43 h 97"/>
                <a:gd name="T24" fmla="*/ 10 w 15"/>
                <a:gd name="T25" fmla="*/ 36 h 97"/>
                <a:gd name="T26" fmla="*/ 10 w 15"/>
                <a:gd name="T27" fmla="*/ 29 h 97"/>
                <a:gd name="T28" fmla="*/ 10 w 15"/>
                <a:gd name="T29" fmla="*/ 23 h 97"/>
                <a:gd name="T30" fmla="*/ 9 w 15"/>
                <a:gd name="T31" fmla="*/ 16 h 97"/>
                <a:gd name="T32" fmla="*/ 9 w 15"/>
                <a:gd name="T33" fmla="*/ 12 h 97"/>
                <a:gd name="T34" fmla="*/ 9 w 15"/>
                <a:gd name="T35" fmla="*/ 7 h 97"/>
                <a:gd name="T36" fmla="*/ 10 w 15"/>
                <a:gd name="T37" fmla="*/ 4 h 97"/>
                <a:gd name="T38" fmla="*/ 9 w 15"/>
                <a:gd name="T39" fmla="*/ 0 h 97"/>
                <a:gd name="T40" fmla="*/ 6 w 15"/>
                <a:gd name="T41" fmla="*/ 3 h 97"/>
                <a:gd name="T42" fmla="*/ 2 w 15"/>
                <a:gd name="T43" fmla="*/ 7 h 97"/>
                <a:gd name="T44" fmla="*/ 0 w 15"/>
                <a:gd name="T45" fmla="*/ 7 h 97"/>
                <a:gd name="T46" fmla="*/ 0 w 15"/>
                <a:gd name="T47" fmla="*/ 7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7"/>
                <a:gd name="T74" fmla="*/ 15 w 15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7">
                  <a:moveTo>
                    <a:pt x="0" y="7"/>
                  </a:moveTo>
                  <a:lnTo>
                    <a:pt x="2" y="96"/>
                  </a:lnTo>
                  <a:lnTo>
                    <a:pt x="15" y="97"/>
                  </a:lnTo>
                  <a:lnTo>
                    <a:pt x="14" y="93"/>
                  </a:lnTo>
                  <a:lnTo>
                    <a:pt x="14" y="88"/>
                  </a:lnTo>
                  <a:lnTo>
                    <a:pt x="13" y="83"/>
                  </a:lnTo>
                  <a:lnTo>
                    <a:pt x="13" y="77"/>
                  </a:lnTo>
                  <a:lnTo>
                    <a:pt x="12" y="71"/>
                  </a:lnTo>
                  <a:lnTo>
                    <a:pt x="12" y="64"/>
                  </a:lnTo>
                  <a:lnTo>
                    <a:pt x="11" y="57"/>
                  </a:lnTo>
                  <a:lnTo>
                    <a:pt x="11" y="51"/>
                  </a:lnTo>
                  <a:lnTo>
                    <a:pt x="11" y="43"/>
                  </a:lnTo>
                  <a:lnTo>
                    <a:pt x="10" y="36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9" y="16"/>
                  </a:lnTo>
                  <a:lnTo>
                    <a:pt x="9" y="12"/>
                  </a:lnTo>
                  <a:lnTo>
                    <a:pt x="9" y="7"/>
                  </a:lnTo>
                  <a:lnTo>
                    <a:pt x="10" y="4"/>
                  </a:lnTo>
                  <a:lnTo>
                    <a:pt x="9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51" name="Freeform 111"/>
            <p:cNvSpPr>
              <a:spLocks/>
            </p:cNvSpPr>
            <p:nvPr/>
          </p:nvSpPr>
          <p:spPr bwMode="auto">
            <a:xfrm>
              <a:off x="4251" y="3500"/>
              <a:ext cx="4" cy="21"/>
            </a:xfrm>
            <a:custGeom>
              <a:avLst/>
              <a:gdLst>
                <a:gd name="T0" fmla="*/ 0 w 12"/>
                <a:gd name="T1" fmla="*/ 5 h 86"/>
                <a:gd name="T2" fmla="*/ 1 w 12"/>
                <a:gd name="T3" fmla="*/ 86 h 86"/>
                <a:gd name="T4" fmla="*/ 12 w 12"/>
                <a:gd name="T5" fmla="*/ 84 h 86"/>
                <a:gd name="T6" fmla="*/ 11 w 12"/>
                <a:gd name="T7" fmla="*/ 81 h 86"/>
                <a:gd name="T8" fmla="*/ 11 w 12"/>
                <a:gd name="T9" fmla="*/ 77 h 86"/>
                <a:gd name="T10" fmla="*/ 11 w 12"/>
                <a:gd name="T11" fmla="*/ 72 h 86"/>
                <a:gd name="T12" fmla="*/ 11 w 12"/>
                <a:gd name="T13" fmla="*/ 68 h 86"/>
                <a:gd name="T14" fmla="*/ 11 w 12"/>
                <a:gd name="T15" fmla="*/ 61 h 86"/>
                <a:gd name="T16" fmla="*/ 11 w 12"/>
                <a:gd name="T17" fmla="*/ 54 h 86"/>
                <a:gd name="T18" fmla="*/ 11 w 12"/>
                <a:gd name="T19" fmla="*/ 48 h 86"/>
                <a:gd name="T20" fmla="*/ 11 w 12"/>
                <a:gd name="T21" fmla="*/ 42 h 86"/>
                <a:gd name="T22" fmla="*/ 10 w 12"/>
                <a:gd name="T23" fmla="*/ 36 h 86"/>
                <a:gd name="T24" fmla="*/ 10 w 12"/>
                <a:gd name="T25" fmla="*/ 29 h 86"/>
                <a:gd name="T26" fmla="*/ 10 w 12"/>
                <a:gd name="T27" fmla="*/ 22 h 86"/>
                <a:gd name="T28" fmla="*/ 10 w 12"/>
                <a:gd name="T29" fmla="*/ 16 h 86"/>
                <a:gd name="T30" fmla="*/ 10 w 12"/>
                <a:gd name="T31" fmla="*/ 10 h 86"/>
                <a:gd name="T32" fmla="*/ 10 w 12"/>
                <a:gd name="T33" fmla="*/ 5 h 86"/>
                <a:gd name="T34" fmla="*/ 10 w 12"/>
                <a:gd name="T35" fmla="*/ 2 h 86"/>
                <a:gd name="T36" fmla="*/ 10 w 12"/>
                <a:gd name="T37" fmla="*/ 0 h 86"/>
                <a:gd name="T38" fmla="*/ 0 w 12"/>
                <a:gd name="T39" fmla="*/ 5 h 86"/>
                <a:gd name="T40" fmla="*/ 0 w 12"/>
                <a:gd name="T41" fmla="*/ 5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"/>
                <a:gd name="T64" fmla="*/ 0 h 86"/>
                <a:gd name="T65" fmla="*/ 12 w 12"/>
                <a:gd name="T66" fmla="*/ 86 h 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" h="86">
                  <a:moveTo>
                    <a:pt x="0" y="5"/>
                  </a:moveTo>
                  <a:lnTo>
                    <a:pt x="1" y="86"/>
                  </a:lnTo>
                  <a:lnTo>
                    <a:pt x="12" y="84"/>
                  </a:lnTo>
                  <a:lnTo>
                    <a:pt x="11" y="81"/>
                  </a:lnTo>
                  <a:lnTo>
                    <a:pt x="11" y="77"/>
                  </a:lnTo>
                  <a:lnTo>
                    <a:pt x="11" y="72"/>
                  </a:lnTo>
                  <a:lnTo>
                    <a:pt x="11" y="68"/>
                  </a:lnTo>
                  <a:lnTo>
                    <a:pt x="11" y="61"/>
                  </a:lnTo>
                  <a:lnTo>
                    <a:pt x="11" y="54"/>
                  </a:lnTo>
                  <a:lnTo>
                    <a:pt x="11" y="48"/>
                  </a:lnTo>
                  <a:lnTo>
                    <a:pt x="11" y="42"/>
                  </a:lnTo>
                  <a:lnTo>
                    <a:pt x="10" y="36"/>
                  </a:lnTo>
                  <a:lnTo>
                    <a:pt x="10" y="29"/>
                  </a:lnTo>
                  <a:lnTo>
                    <a:pt x="10" y="22"/>
                  </a:lnTo>
                  <a:lnTo>
                    <a:pt x="10" y="16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52" name="Freeform 112"/>
            <p:cNvSpPr>
              <a:spLocks/>
            </p:cNvSpPr>
            <p:nvPr/>
          </p:nvSpPr>
          <p:spPr bwMode="auto">
            <a:xfrm>
              <a:off x="4243" y="3502"/>
              <a:ext cx="4" cy="20"/>
            </a:xfrm>
            <a:custGeom>
              <a:avLst/>
              <a:gdLst>
                <a:gd name="T0" fmla="*/ 0 w 13"/>
                <a:gd name="T1" fmla="*/ 0 h 81"/>
                <a:gd name="T2" fmla="*/ 2 w 13"/>
                <a:gd name="T3" fmla="*/ 81 h 81"/>
                <a:gd name="T4" fmla="*/ 13 w 13"/>
                <a:gd name="T5" fmla="*/ 78 h 81"/>
                <a:gd name="T6" fmla="*/ 12 w 13"/>
                <a:gd name="T7" fmla="*/ 74 h 81"/>
                <a:gd name="T8" fmla="*/ 12 w 13"/>
                <a:gd name="T9" fmla="*/ 70 h 81"/>
                <a:gd name="T10" fmla="*/ 11 w 13"/>
                <a:gd name="T11" fmla="*/ 66 h 81"/>
                <a:gd name="T12" fmla="*/ 11 w 13"/>
                <a:gd name="T13" fmla="*/ 62 h 81"/>
                <a:gd name="T14" fmla="*/ 11 w 13"/>
                <a:gd name="T15" fmla="*/ 56 h 81"/>
                <a:gd name="T16" fmla="*/ 11 w 13"/>
                <a:gd name="T17" fmla="*/ 50 h 81"/>
                <a:gd name="T18" fmla="*/ 10 w 13"/>
                <a:gd name="T19" fmla="*/ 45 h 81"/>
                <a:gd name="T20" fmla="*/ 10 w 13"/>
                <a:gd name="T21" fmla="*/ 40 h 81"/>
                <a:gd name="T22" fmla="*/ 9 w 13"/>
                <a:gd name="T23" fmla="*/ 33 h 81"/>
                <a:gd name="T24" fmla="*/ 9 w 13"/>
                <a:gd name="T25" fmla="*/ 26 h 81"/>
                <a:gd name="T26" fmla="*/ 9 w 13"/>
                <a:gd name="T27" fmla="*/ 21 h 81"/>
                <a:gd name="T28" fmla="*/ 9 w 13"/>
                <a:gd name="T29" fmla="*/ 16 h 81"/>
                <a:gd name="T30" fmla="*/ 8 w 13"/>
                <a:gd name="T31" fmla="*/ 10 h 81"/>
                <a:gd name="T32" fmla="*/ 8 w 13"/>
                <a:gd name="T33" fmla="*/ 6 h 81"/>
                <a:gd name="T34" fmla="*/ 9 w 13"/>
                <a:gd name="T35" fmla="*/ 2 h 81"/>
                <a:gd name="T36" fmla="*/ 9 w 13"/>
                <a:gd name="T37" fmla="*/ 1 h 81"/>
                <a:gd name="T38" fmla="*/ 0 w 13"/>
                <a:gd name="T39" fmla="*/ 0 h 81"/>
                <a:gd name="T40" fmla="*/ 0 w 13"/>
                <a:gd name="T41" fmla="*/ 0 h 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"/>
                <a:gd name="T64" fmla="*/ 0 h 81"/>
                <a:gd name="T65" fmla="*/ 13 w 13"/>
                <a:gd name="T66" fmla="*/ 81 h 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" h="81">
                  <a:moveTo>
                    <a:pt x="0" y="0"/>
                  </a:moveTo>
                  <a:lnTo>
                    <a:pt x="2" y="81"/>
                  </a:lnTo>
                  <a:lnTo>
                    <a:pt x="13" y="78"/>
                  </a:lnTo>
                  <a:lnTo>
                    <a:pt x="12" y="74"/>
                  </a:lnTo>
                  <a:lnTo>
                    <a:pt x="12" y="70"/>
                  </a:lnTo>
                  <a:lnTo>
                    <a:pt x="11" y="66"/>
                  </a:lnTo>
                  <a:lnTo>
                    <a:pt x="11" y="62"/>
                  </a:lnTo>
                  <a:lnTo>
                    <a:pt x="11" y="56"/>
                  </a:lnTo>
                  <a:lnTo>
                    <a:pt x="11" y="50"/>
                  </a:lnTo>
                  <a:lnTo>
                    <a:pt x="10" y="45"/>
                  </a:lnTo>
                  <a:lnTo>
                    <a:pt x="10" y="40"/>
                  </a:lnTo>
                  <a:lnTo>
                    <a:pt x="9" y="33"/>
                  </a:lnTo>
                  <a:lnTo>
                    <a:pt x="9" y="26"/>
                  </a:lnTo>
                  <a:lnTo>
                    <a:pt x="9" y="21"/>
                  </a:lnTo>
                  <a:lnTo>
                    <a:pt x="9" y="16"/>
                  </a:lnTo>
                  <a:lnTo>
                    <a:pt x="8" y="10"/>
                  </a:lnTo>
                  <a:lnTo>
                    <a:pt x="8" y="6"/>
                  </a:lnTo>
                  <a:lnTo>
                    <a:pt x="9" y="2"/>
                  </a:lnTo>
                  <a:lnTo>
                    <a:pt x="9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53" name="Freeform 113"/>
            <p:cNvSpPr>
              <a:spLocks/>
            </p:cNvSpPr>
            <p:nvPr/>
          </p:nvSpPr>
          <p:spPr bwMode="auto">
            <a:xfrm>
              <a:off x="4263" y="3473"/>
              <a:ext cx="5" cy="24"/>
            </a:xfrm>
            <a:custGeom>
              <a:avLst/>
              <a:gdLst>
                <a:gd name="T0" fmla="*/ 0 w 15"/>
                <a:gd name="T1" fmla="*/ 6 h 97"/>
                <a:gd name="T2" fmla="*/ 3 w 15"/>
                <a:gd name="T3" fmla="*/ 97 h 97"/>
                <a:gd name="T4" fmla="*/ 15 w 15"/>
                <a:gd name="T5" fmla="*/ 97 h 97"/>
                <a:gd name="T6" fmla="*/ 15 w 15"/>
                <a:gd name="T7" fmla="*/ 92 h 97"/>
                <a:gd name="T8" fmla="*/ 14 w 15"/>
                <a:gd name="T9" fmla="*/ 88 h 97"/>
                <a:gd name="T10" fmla="*/ 14 w 15"/>
                <a:gd name="T11" fmla="*/ 81 h 97"/>
                <a:gd name="T12" fmla="*/ 14 w 15"/>
                <a:gd name="T13" fmla="*/ 77 h 97"/>
                <a:gd name="T14" fmla="*/ 13 w 15"/>
                <a:gd name="T15" fmla="*/ 70 h 97"/>
                <a:gd name="T16" fmla="*/ 13 w 15"/>
                <a:gd name="T17" fmla="*/ 64 h 97"/>
                <a:gd name="T18" fmla="*/ 12 w 15"/>
                <a:gd name="T19" fmla="*/ 56 h 97"/>
                <a:gd name="T20" fmla="*/ 12 w 15"/>
                <a:gd name="T21" fmla="*/ 49 h 97"/>
                <a:gd name="T22" fmla="*/ 12 w 15"/>
                <a:gd name="T23" fmla="*/ 42 h 97"/>
                <a:gd name="T24" fmla="*/ 11 w 15"/>
                <a:gd name="T25" fmla="*/ 36 h 97"/>
                <a:gd name="T26" fmla="*/ 10 w 15"/>
                <a:gd name="T27" fmla="*/ 29 h 97"/>
                <a:gd name="T28" fmla="*/ 10 w 15"/>
                <a:gd name="T29" fmla="*/ 22 h 97"/>
                <a:gd name="T30" fmla="*/ 10 w 15"/>
                <a:gd name="T31" fmla="*/ 16 h 97"/>
                <a:gd name="T32" fmla="*/ 10 w 15"/>
                <a:gd name="T33" fmla="*/ 12 h 97"/>
                <a:gd name="T34" fmla="*/ 10 w 15"/>
                <a:gd name="T35" fmla="*/ 6 h 97"/>
                <a:gd name="T36" fmla="*/ 10 w 15"/>
                <a:gd name="T37" fmla="*/ 4 h 97"/>
                <a:gd name="T38" fmla="*/ 9 w 15"/>
                <a:gd name="T39" fmla="*/ 0 h 97"/>
                <a:gd name="T40" fmla="*/ 7 w 15"/>
                <a:gd name="T41" fmla="*/ 2 h 97"/>
                <a:gd name="T42" fmla="*/ 3 w 15"/>
                <a:gd name="T43" fmla="*/ 6 h 97"/>
                <a:gd name="T44" fmla="*/ 0 w 15"/>
                <a:gd name="T45" fmla="*/ 6 h 97"/>
                <a:gd name="T46" fmla="*/ 0 w 15"/>
                <a:gd name="T47" fmla="*/ 6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7"/>
                <a:gd name="T74" fmla="*/ 15 w 15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7">
                  <a:moveTo>
                    <a:pt x="0" y="6"/>
                  </a:moveTo>
                  <a:lnTo>
                    <a:pt x="3" y="97"/>
                  </a:lnTo>
                  <a:lnTo>
                    <a:pt x="15" y="97"/>
                  </a:lnTo>
                  <a:lnTo>
                    <a:pt x="15" y="92"/>
                  </a:lnTo>
                  <a:lnTo>
                    <a:pt x="14" y="88"/>
                  </a:lnTo>
                  <a:lnTo>
                    <a:pt x="14" y="81"/>
                  </a:lnTo>
                  <a:lnTo>
                    <a:pt x="14" y="77"/>
                  </a:lnTo>
                  <a:lnTo>
                    <a:pt x="13" y="70"/>
                  </a:lnTo>
                  <a:lnTo>
                    <a:pt x="13" y="64"/>
                  </a:lnTo>
                  <a:lnTo>
                    <a:pt x="12" y="56"/>
                  </a:lnTo>
                  <a:lnTo>
                    <a:pt x="12" y="49"/>
                  </a:lnTo>
                  <a:lnTo>
                    <a:pt x="12" y="42"/>
                  </a:lnTo>
                  <a:lnTo>
                    <a:pt x="11" y="36"/>
                  </a:lnTo>
                  <a:lnTo>
                    <a:pt x="10" y="29"/>
                  </a:lnTo>
                  <a:lnTo>
                    <a:pt x="10" y="22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9" y="0"/>
                  </a:lnTo>
                  <a:lnTo>
                    <a:pt x="7" y="2"/>
                  </a:lnTo>
                  <a:lnTo>
                    <a:pt x="3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54" name="Freeform 114"/>
            <p:cNvSpPr>
              <a:spLocks/>
            </p:cNvSpPr>
            <p:nvPr/>
          </p:nvSpPr>
          <p:spPr bwMode="auto">
            <a:xfrm>
              <a:off x="4255" y="3474"/>
              <a:ext cx="5" cy="25"/>
            </a:xfrm>
            <a:custGeom>
              <a:avLst/>
              <a:gdLst>
                <a:gd name="T0" fmla="*/ 0 w 17"/>
                <a:gd name="T1" fmla="*/ 7 h 98"/>
                <a:gd name="T2" fmla="*/ 4 w 17"/>
                <a:gd name="T3" fmla="*/ 98 h 98"/>
                <a:gd name="T4" fmla="*/ 17 w 17"/>
                <a:gd name="T5" fmla="*/ 98 h 98"/>
                <a:gd name="T6" fmla="*/ 16 w 17"/>
                <a:gd name="T7" fmla="*/ 92 h 98"/>
                <a:gd name="T8" fmla="*/ 16 w 17"/>
                <a:gd name="T9" fmla="*/ 88 h 98"/>
                <a:gd name="T10" fmla="*/ 15 w 17"/>
                <a:gd name="T11" fmla="*/ 82 h 98"/>
                <a:gd name="T12" fmla="*/ 14 w 17"/>
                <a:gd name="T13" fmla="*/ 78 h 98"/>
                <a:gd name="T14" fmla="*/ 14 w 17"/>
                <a:gd name="T15" fmla="*/ 71 h 98"/>
                <a:gd name="T16" fmla="*/ 13 w 17"/>
                <a:gd name="T17" fmla="*/ 64 h 98"/>
                <a:gd name="T18" fmla="*/ 13 w 17"/>
                <a:gd name="T19" fmla="*/ 58 h 98"/>
                <a:gd name="T20" fmla="*/ 13 w 17"/>
                <a:gd name="T21" fmla="*/ 50 h 98"/>
                <a:gd name="T22" fmla="*/ 12 w 17"/>
                <a:gd name="T23" fmla="*/ 43 h 98"/>
                <a:gd name="T24" fmla="*/ 11 w 17"/>
                <a:gd name="T25" fmla="*/ 36 h 98"/>
                <a:gd name="T26" fmla="*/ 11 w 17"/>
                <a:gd name="T27" fmla="*/ 30 h 98"/>
                <a:gd name="T28" fmla="*/ 11 w 17"/>
                <a:gd name="T29" fmla="*/ 23 h 98"/>
                <a:gd name="T30" fmla="*/ 10 w 17"/>
                <a:gd name="T31" fmla="*/ 16 h 98"/>
                <a:gd name="T32" fmla="*/ 10 w 17"/>
                <a:gd name="T33" fmla="*/ 12 h 98"/>
                <a:gd name="T34" fmla="*/ 10 w 17"/>
                <a:gd name="T35" fmla="*/ 7 h 98"/>
                <a:gd name="T36" fmla="*/ 11 w 17"/>
                <a:gd name="T37" fmla="*/ 4 h 98"/>
                <a:gd name="T38" fmla="*/ 10 w 17"/>
                <a:gd name="T39" fmla="*/ 0 h 98"/>
                <a:gd name="T40" fmla="*/ 8 w 17"/>
                <a:gd name="T41" fmla="*/ 3 h 98"/>
                <a:gd name="T42" fmla="*/ 4 w 17"/>
                <a:gd name="T43" fmla="*/ 7 h 98"/>
                <a:gd name="T44" fmla="*/ 0 w 17"/>
                <a:gd name="T45" fmla="*/ 7 h 98"/>
                <a:gd name="T46" fmla="*/ 0 w 17"/>
                <a:gd name="T47" fmla="*/ 7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"/>
                <a:gd name="T73" fmla="*/ 0 h 98"/>
                <a:gd name="T74" fmla="*/ 17 w 17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" h="98">
                  <a:moveTo>
                    <a:pt x="0" y="7"/>
                  </a:moveTo>
                  <a:lnTo>
                    <a:pt x="4" y="98"/>
                  </a:lnTo>
                  <a:lnTo>
                    <a:pt x="17" y="98"/>
                  </a:lnTo>
                  <a:lnTo>
                    <a:pt x="16" y="92"/>
                  </a:lnTo>
                  <a:lnTo>
                    <a:pt x="16" y="88"/>
                  </a:lnTo>
                  <a:lnTo>
                    <a:pt x="15" y="82"/>
                  </a:lnTo>
                  <a:lnTo>
                    <a:pt x="14" y="78"/>
                  </a:lnTo>
                  <a:lnTo>
                    <a:pt x="14" y="71"/>
                  </a:lnTo>
                  <a:lnTo>
                    <a:pt x="13" y="64"/>
                  </a:lnTo>
                  <a:lnTo>
                    <a:pt x="13" y="58"/>
                  </a:lnTo>
                  <a:lnTo>
                    <a:pt x="13" y="50"/>
                  </a:lnTo>
                  <a:lnTo>
                    <a:pt x="12" y="43"/>
                  </a:lnTo>
                  <a:lnTo>
                    <a:pt x="11" y="36"/>
                  </a:lnTo>
                  <a:lnTo>
                    <a:pt x="11" y="30"/>
                  </a:lnTo>
                  <a:lnTo>
                    <a:pt x="11" y="23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1" y="4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55" name="Freeform 115"/>
            <p:cNvSpPr>
              <a:spLocks/>
            </p:cNvSpPr>
            <p:nvPr/>
          </p:nvSpPr>
          <p:spPr bwMode="auto">
            <a:xfrm>
              <a:off x="4267" y="3448"/>
              <a:ext cx="5" cy="25"/>
            </a:xfrm>
            <a:custGeom>
              <a:avLst/>
              <a:gdLst>
                <a:gd name="T0" fmla="*/ 0 w 16"/>
                <a:gd name="T1" fmla="*/ 7 h 98"/>
                <a:gd name="T2" fmla="*/ 3 w 16"/>
                <a:gd name="T3" fmla="*/ 98 h 98"/>
                <a:gd name="T4" fmla="*/ 16 w 16"/>
                <a:gd name="T5" fmla="*/ 98 h 98"/>
                <a:gd name="T6" fmla="*/ 15 w 16"/>
                <a:gd name="T7" fmla="*/ 92 h 98"/>
                <a:gd name="T8" fmla="*/ 15 w 16"/>
                <a:gd name="T9" fmla="*/ 88 h 98"/>
                <a:gd name="T10" fmla="*/ 14 w 16"/>
                <a:gd name="T11" fmla="*/ 83 h 98"/>
                <a:gd name="T12" fmla="*/ 14 w 16"/>
                <a:gd name="T13" fmla="*/ 78 h 98"/>
                <a:gd name="T14" fmla="*/ 13 w 16"/>
                <a:gd name="T15" fmla="*/ 71 h 98"/>
                <a:gd name="T16" fmla="*/ 13 w 16"/>
                <a:gd name="T17" fmla="*/ 64 h 98"/>
                <a:gd name="T18" fmla="*/ 12 w 16"/>
                <a:gd name="T19" fmla="*/ 58 h 98"/>
                <a:gd name="T20" fmla="*/ 12 w 16"/>
                <a:gd name="T21" fmla="*/ 51 h 98"/>
                <a:gd name="T22" fmla="*/ 11 w 16"/>
                <a:gd name="T23" fmla="*/ 43 h 98"/>
                <a:gd name="T24" fmla="*/ 11 w 16"/>
                <a:gd name="T25" fmla="*/ 36 h 98"/>
                <a:gd name="T26" fmla="*/ 10 w 16"/>
                <a:gd name="T27" fmla="*/ 30 h 98"/>
                <a:gd name="T28" fmla="*/ 10 w 16"/>
                <a:gd name="T29" fmla="*/ 23 h 98"/>
                <a:gd name="T30" fmla="*/ 9 w 16"/>
                <a:gd name="T31" fmla="*/ 16 h 98"/>
                <a:gd name="T32" fmla="*/ 9 w 16"/>
                <a:gd name="T33" fmla="*/ 12 h 98"/>
                <a:gd name="T34" fmla="*/ 9 w 16"/>
                <a:gd name="T35" fmla="*/ 7 h 98"/>
                <a:gd name="T36" fmla="*/ 10 w 16"/>
                <a:gd name="T37" fmla="*/ 4 h 98"/>
                <a:gd name="T38" fmla="*/ 9 w 16"/>
                <a:gd name="T39" fmla="*/ 0 h 98"/>
                <a:gd name="T40" fmla="*/ 7 w 16"/>
                <a:gd name="T41" fmla="*/ 3 h 98"/>
                <a:gd name="T42" fmla="*/ 3 w 16"/>
                <a:gd name="T43" fmla="*/ 7 h 98"/>
                <a:gd name="T44" fmla="*/ 0 w 16"/>
                <a:gd name="T45" fmla="*/ 7 h 98"/>
                <a:gd name="T46" fmla="*/ 0 w 16"/>
                <a:gd name="T47" fmla="*/ 7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8"/>
                <a:gd name="T74" fmla="*/ 16 w 16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8">
                  <a:moveTo>
                    <a:pt x="0" y="7"/>
                  </a:moveTo>
                  <a:lnTo>
                    <a:pt x="3" y="98"/>
                  </a:lnTo>
                  <a:lnTo>
                    <a:pt x="16" y="98"/>
                  </a:lnTo>
                  <a:lnTo>
                    <a:pt x="15" y="92"/>
                  </a:lnTo>
                  <a:lnTo>
                    <a:pt x="15" y="88"/>
                  </a:lnTo>
                  <a:lnTo>
                    <a:pt x="14" y="83"/>
                  </a:lnTo>
                  <a:lnTo>
                    <a:pt x="14" y="78"/>
                  </a:lnTo>
                  <a:lnTo>
                    <a:pt x="13" y="71"/>
                  </a:lnTo>
                  <a:lnTo>
                    <a:pt x="13" y="64"/>
                  </a:lnTo>
                  <a:lnTo>
                    <a:pt x="12" y="58"/>
                  </a:lnTo>
                  <a:lnTo>
                    <a:pt x="12" y="51"/>
                  </a:lnTo>
                  <a:lnTo>
                    <a:pt x="11" y="43"/>
                  </a:lnTo>
                  <a:lnTo>
                    <a:pt x="11" y="36"/>
                  </a:lnTo>
                  <a:lnTo>
                    <a:pt x="10" y="30"/>
                  </a:lnTo>
                  <a:lnTo>
                    <a:pt x="10" y="23"/>
                  </a:lnTo>
                  <a:lnTo>
                    <a:pt x="9" y="16"/>
                  </a:lnTo>
                  <a:lnTo>
                    <a:pt x="9" y="12"/>
                  </a:lnTo>
                  <a:lnTo>
                    <a:pt x="9" y="7"/>
                  </a:lnTo>
                  <a:lnTo>
                    <a:pt x="10" y="4"/>
                  </a:lnTo>
                  <a:lnTo>
                    <a:pt x="9" y="0"/>
                  </a:lnTo>
                  <a:lnTo>
                    <a:pt x="7" y="3"/>
                  </a:lnTo>
                  <a:lnTo>
                    <a:pt x="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56" name="Freeform 116"/>
            <p:cNvSpPr>
              <a:spLocks/>
            </p:cNvSpPr>
            <p:nvPr/>
          </p:nvSpPr>
          <p:spPr bwMode="auto">
            <a:xfrm>
              <a:off x="4259" y="3450"/>
              <a:ext cx="5" cy="24"/>
            </a:xfrm>
            <a:custGeom>
              <a:avLst/>
              <a:gdLst>
                <a:gd name="T0" fmla="*/ 0 w 16"/>
                <a:gd name="T1" fmla="*/ 6 h 96"/>
                <a:gd name="T2" fmla="*/ 3 w 16"/>
                <a:gd name="T3" fmla="*/ 96 h 96"/>
                <a:gd name="T4" fmla="*/ 16 w 16"/>
                <a:gd name="T5" fmla="*/ 96 h 96"/>
                <a:gd name="T6" fmla="*/ 15 w 16"/>
                <a:gd name="T7" fmla="*/ 92 h 96"/>
                <a:gd name="T8" fmla="*/ 15 w 16"/>
                <a:gd name="T9" fmla="*/ 87 h 96"/>
                <a:gd name="T10" fmla="*/ 14 w 16"/>
                <a:gd name="T11" fmla="*/ 82 h 96"/>
                <a:gd name="T12" fmla="*/ 14 w 16"/>
                <a:gd name="T13" fmla="*/ 76 h 96"/>
                <a:gd name="T14" fmla="*/ 14 w 16"/>
                <a:gd name="T15" fmla="*/ 70 h 96"/>
                <a:gd name="T16" fmla="*/ 13 w 16"/>
                <a:gd name="T17" fmla="*/ 63 h 96"/>
                <a:gd name="T18" fmla="*/ 12 w 16"/>
                <a:gd name="T19" fmla="*/ 56 h 96"/>
                <a:gd name="T20" fmla="*/ 12 w 16"/>
                <a:gd name="T21" fmla="*/ 50 h 96"/>
                <a:gd name="T22" fmla="*/ 11 w 16"/>
                <a:gd name="T23" fmla="*/ 43 h 96"/>
                <a:gd name="T24" fmla="*/ 11 w 16"/>
                <a:gd name="T25" fmla="*/ 36 h 96"/>
                <a:gd name="T26" fmla="*/ 11 w 16"/>
                <a:gd name="T27" fmla="*/ 30 h 96"/>
                <a:gd name="T28" fmla="*/ 11 w 16"/>
                <a:gd name="T29" fmla="*/ 23 h 96"/>
                <a:gd name="T30" fmla="*/ 10 w 16"/>
                <a:gd name="T31" fmla="*/ 16 h 96"/>
                <a:gd name="T32" fmla="*/ 10 w 16"/>
                <a:gd name="T33" fmla="*/ 12 h 96"/>
                <a:gd name="T34" fmla="*/ 10 w 16"/>
                <a:gd name="T35" fmla="*/ 7 h 96"/>
                <a:gd name="T36" fmla="*/ 11 w 16"/>
                <a:gd name="T37" fmla="*/ 4 h 96"/>
                <a:gd name="T38" fmla="*/ 10 w 16"/>
                <a:gd name="T39" fmla="*/ 0 h 96"/>
                <a:gd name="T40" fmla="*/ 7 w 16"/>
                <a:gd name="T41" fmla="*/ 3 h 96"/>
                <a:gd name="T42" fmla="*/ 4 w 16"/>
                <a:gd name="T43" fmla="*/ 6 h 96"/>
                <a:gd name="T44" fmla="*/ 0 w 16"/>
                <a:gd name="T45" fmla="*/ 6 h 96"/>
                <a:gd name="T46" fmla="*/ 0 w 16"/>
                <a:gd name="T47" fmla="*/ 6 h 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6"/>
                <a:gd name="T74" fmla="*/ 16 w 16"/>
                <a:gd name="T75" fmla="*/ 96 h 9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6">
                  <a:moveTo>
                    <a:pt x="0" y="6"/>
                  </a:moveTo>
                  <a:lnTo>
                    <a:pt x="3" y="96"/>
                  </a:lnTo>
                  <a:lnTo>
                    <a:pt x="16" y="96"/>
                  </a:lnTo>
                  <a:lnTo>
                    <a:pt x="15" y="92"/>
                  </a:lnTo>
                  <a:lnTo>
                    <a:pt x="15" y="87"/>
                  </a:lnTo>
                  <a:lnTo>
                    <a:pt x="14" y="82"/>
                  </a:lnTo>
                  <a:lnTo>
                    <a:pt x="14" y="76"/>
                  </a:lnTo>
                  <a:lnTo>
                    <a:pt x="14" y="70"/>
                  </a:lnTo>
                  <a:lnTo>
                    <a:pt x="13" y="63"/>
                  </a:lnTo>
                  <a:lnTo>
                    <a:pt x="12" y="56"/>
                  </a:lnTo>
                  <a:lnTo>
                    <a:pt x="12" y="50"/>
                  </a:lnTo>
                  <a:lnTo>
                    <a:pt x="11" y="43"/>
                  </a:lnTo>
                  <a:lnTo>
                    <a:pt x="11" y="36"/>
                  </a:lnTo>
                  <a:lnTo>
                    <a:pt x="11" y="30"/>
                  </a:lnTo>
                  <a:lnTo>
                    <a:pt x="11" y="23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1" y="4"/>
                  </a:lnTo>
                  <a:lnTo>
                    <a:pt x="10" y="0"/>
                  </a:lnTo>
                  <a:lnTo>
                    <a:pt x="7" y="3"/>
                  </a:lnTo>
                  <a:lnTo>
                    <a:pt x="4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57" name="Freeform 117"/>
            <p:cNvSpPr>
              <a:spLocks/>
            </p:cNvSpPr>
            <p:nvPr/>
          </p:nvSpPr>
          <p:spPr bwMode="auto">
            <a:xfrm>
              <a:off x="4270" y="3424"/>
              <a:ext cx="6" cy="25"/>
            </a:xfrm>
            <a:custGeom>
              <a:avLst/>
              <a:gdLst>
                <a:gd name="T0" fmla="*/ 0 w 16"/>
                <a:gd name="T1" fmla="*/ 6 h 98"/>
                <a:gd name="T2" fmla="*/ 3 w 16"/>
                <a:gd name="T3" fmla="*/ 96 h 98"/>
                <a:gd name="T4" fmla="*/ 16 w 16"/>
                <a:gd name="T5" fmla="*/ 98 h 98"/>
                <a:gd name="T6" fmla="*/ 15 w 16"/>
                <a:gd name="T7" fmla="*/ 92 h 98"/>
                <a:gd name="T8" fmla="*/ 15 w 16"/>
                <a:gd name="T9" fmla="*/ 88 h 98"/>
                <a:gd name="T10" fmla="*/ 14 w 16"/>
                <a:gd name="T11" fmla="*/ 82 h 98"/>
                <a:gd name="T12" fmla="*/ 14 w 16"/>
                <a:gd name="T13" fmla="*/ 76 h 98"/>
                <a:gd name="T14" fmla="*/ 14 w 16"/>
                <a:gd name="T15" fmla="*/ 70 h 98"/>
                <a:gd name="T16" fmla="*/ 13 w 16"/>
                <a:gd name="T17" fmla="*/ 63 h 98"/>
                <a:gd name="T18" fmla="*/ 12 w 16"/>
                <a:gd name="T19" fmla="*/ 56 h 98"/>
                <a:gd name="T20" fmla="*/ 12 w 16"/>
                <a:gd name="T21" fmla="*/ 50 h 98"/>
                <a:gd name="T22" fmla="*/ 12 w 16"/>
                <a:gd name="T23" fmla="*/ 43 h 98"/>
                <a:gd name="T24" fmla="*/ 11 w 16"/>
                <a:gd name="T25" fmla="*/ 36 h 98"/>
                <a:gd name="T26" fmla="*/ 11 w 16"/>
                <a:gd name="T27" fmla="*/ 30 h 98"/>
                <a:gd name="T28" fmla="*/ 11 w 16"/>
                <a:gd name="T29" fmla="*/ 23 h 98"/>
                <a:gd name="T30" fmla="*/ 10 w 16"/>
                <a:gd name="T31" fmla="*/ 16 h 98"/>
                <a:gd name="T32" fmla="*/ 10 w 16"/>
                <a:gd name="T33" fmla="*/ 12 h 98"/>
                <a:gd name="T34" fmla="*/ 10 w 16"/>
                <a:gd name="T35" fmla="*/ 7 h 98"/>
                <a:gd name="T36" fmla="*/ 11 w 16"/>
                <a:gd name="T37" fmla="*/ 4 h 98"/>
                <a:gd name="T38" fmla="*/ 10 w 16"/>
                <a:gd name="T39" fmla="*/ 0 h 98"/>
                <a:gd name="T40" fmla="*/ 7 w 16"/>
                <a:gd name="T41" fmla="*/ 3 h 98"/>
                <a:gd name="T42" fmla="*/ 4 w 16"/>
                <a:gd name="T43" fmla="*/ 6 h 98"/>
                <a:gd name="T44" fmla="*/ 0 w 16"/>
                <a:gd name="T45" fmla="*/ 6 h 98"/>
                <a:gd name="T46" fmla="*/ 0 w 16"/>
                <a:gd name="T47" fmla="*/ 6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8"/>
                <a:gd name="T74" fmla="*/ 16 w 16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8">
                  <a:moveTo>
                    <a:pt x="0" y="6"/>
                  </a:moveTo>
                  <a:lnTo>
                    <a:pt x="3" y="96"/>
                  </a:lnTo>
                  <a:lnTo>
                    <a:pt x="16" y="98"/>
                  </a:lnTo>
                  <a:lnTo>
                    <a:pt x="15" y="92"/>
                  </a:lnTo>
                  <a:lnTo>
                    <a:pt x="15" y="88"/>
                  </a:lnTo>
                  <a:lnTo>
                    <a:pt x="14" y="82"/>
                  </a:lnTo>
                  <a:lnTo>
                    <a:pt x="14" y="76"/>
                  </a:lnTo>
                  <a:lnTo>
                    <a:pt x="14" y="70"/>
                  </a:lnTo>
                  <a:lnTo>
                    <a:pt x="13" y="63"/>
                  </a:lnTo>
                  <a:lnTo>
                    <a:pt x="12" y="56"/>
                  </a:lnTo>
                  <a:lnTo>
                    <a:pt x="12" y="50"/>
                  </a:lnTo>
                  <a:lnTo>
                    <a:pt x="12" y="43"/>
                  </a:lnTo>
                  <a:lnTo>
                    <a:pt x="11" y="36"/>
                  </a:lnTo>
                  <a:lnTo>
                    <a:pt x="11" y="30"/>
                  </a:lnTo>
                  <a:lnTo>
                    <a:pt x="11" y="23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1" y="4"/>
                  </a:lnTo>
                  <a:lnTo>
                    <a:pt x="10" y="0"/>
                  </a:lnTo>
                  <a:lnTo>
                    <a:pt x="7" y="3"/>
                  </a:lnTo>
                  <a:lnTo>
                    <a:pt x="4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58" name="Freeform 118"/>
            <p:cNvSpPr>
              <a:spLocks/>
            </p:cNvSpPr>
            <p:nvPr/>
          </p:nvSpPr>
          <p:spPr bwMode="auto">
            <a:xfrm>
              <a:off x="4263" y="3426"/>
              <a:ext cx="5" cy="24"/>
            </a:xfrm>
            <a:custGeom>
              <a:avLst/>
              <a:gdLst>
                <a:gd name="T0" fmla="*/ 0 w 15"/>
                <a:gd name="T1" fmla="*/ 7 h 97"/>
                <a:gd name="T2" fmla="*/ 3 w 15"/>
                <a:gd name="T3" fmla="*/ 96 h 97"/>
                <a:gd name="T4" fmla="*/ 15 w 15"/>
                <a:gd name="T5" fmla="*/ 97 h 97"/>
                <a:gd name="T6" fmla="*/ 15 w 15"/>
                <a:gd name="T7" fmla="*/ 92 h 97"/>
                <a:gd name="T8" fmla="*/ 14 w 15"/>
                <a:gd name="T9" fmla="*/ 88 h 97"/>
                <a:gd name="T10" fmla="*/ 14 w 15"/>
                <a:gd name="T11" fmla="*/ 83 h 97"/>
                <a:gd name="T12" fmla="*/ 14 w 15"/>
                <a:gd name="T13" fmla="*/ 77 h 97"/>
                <a:gd name="T14" fmla="*/ 13 w 15"/>
                <a:gd name="T15" fmla="*/ 71 h 97"/>
                <a:gd name="T16" fmla="*/ 13 w 15"/>
                <a:gd name="T17" fmla="*/ 64 h 97"/>
                <a:gd name="T18" fmla="*/ 12 w 15"/>
                <a:gd name="T19" fmla="*/ 57 h 97"/>
                <a:gd name="T20" fmla="*/ 12 w 15"/>
                <a:gd name="T21" fmla="*/ 51 h 97"/>
                <a:gd name="T22" fmla="*/ 12 w 15"/>
                <a:gd name="T23" fmla="*/ 43 h 97"/>
                <a:gd name="T24" fmla="*/ 11 w 15"/>
                <a:gd name="T25" fmla="*/ 36 h 97"/>
                <a:gd name="T26" fmla="*/ 10 w 15"/>
                <a:gd name="T27" fmla="*/ 29 h 97"/>
                <a:gd name="T28" fmla="*/ 10 w 15"/>
                <a:gd name="T29" fmla="*/ 23 h 97"/>
                <a:gd name="T30" fmla="*/ 10 w 15"/>
                <a:gd name="T31" fmla="*/ 16 h 97"/>
                <a:gd name="T32" fmla="*/ 10 w 15"/>
                <a:gd name="T33" fmla="*/ 12 h 97"/>
                <a:gd name="T34" fmla="*/ 10 w 15"/>
                <a:gd name="T35" fmla="*/ 7 h 97"/>
                <a:gd name="T36" fmla="*/ 10 w 15"/>
                <a:gd name="T37" fmla="*/ 4 h 97"/>
                <a:gd name="T38" fmla="*/ 10 w 15"/>
                <a:gd name="T39" fmla="*/ 0 h 97"/>
                <a:gd name="T40" fmla="*/ 8 w 15"/>
                <a:gd name="T41" fmla="*/ 3 h 97"/>
                <a:gd name="T42" fmla="*/ 4 w 15"/>
                <a:gd name="T43" fmla="*/ 7 h 97"/>
                <a:gd name="T44" fmla="*/ 0 w 15"/>
                <a:gd name="T45" fmla="*/ 7 h 97"/>
                <a:gd name="T46" fmla="*/ 0 w 15"/>
                <a:gd name="T47" fmla="*/ 7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7"/>
                <a:gd name="T74" fmla="*/ 15 w 15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7">
                  <a:moveTo>
                    <a:pt x="0" y="7"/>
                  </a:moveTo>
                  <a:lnTo>
                    <a:pt x="3" y="96"/>
                  </a:lnTo>
                  <a:lnTo>
                    <a:pt x="15" y="97"/>
                  </a:lnTo>
                  <a:lnTo>
                    <a:pt x="15" y="92"/>
                  </a:lnTo>
                  <a:lnTo>
                    <a:pt x="14" y="88"/>
                  </a:lnTo>
                  <a:lnTo>
                    <a:pt x="14" y="83"/>
                  </a:lnTo>
                  <a:lnTo>
                    <a:pt x="14" y="77"/>
                  </a:lnTo>
                  <a:lnTo>
                    <a:pt x="13" y="71"/>
                  </a:lnTo>
                  <a:lnTo>
                    <a:pt x="13" y="64"/>
                  </a:lnTo>
                  <a:lnTo>
                    <a:pt x="12" y="57"/>
                  </a:lnTo>
                  <a:lnTo>
                    <a:pt x="12" y="51"/>
                  </a:lnTo>
                  <a:lnTo>
                    <a:pt x="12" y="43"/>
                  </a:lnTo>
                  <a:lnTo>
                    <a:pt x="11" y="36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59" name="Freeform 119"/>
            <p:cNvSpPr>
              <a:spLocks/>
            </p:cNvSpPr>
            <p:nvPr/>
          </p:nvSpPr>
          <p:spPr bwMode="auto">
            <a:xfrm>
              <a:off x="4252" y="3426"/>
              <a:ext cx="6" cy="25"/>
            </a:xfrm>
            <a:custGeom>
              <a:avLst/>
              <a:gdLst>
                <a:gd name="T0" fmla="*/ 0 w 16"/>
                <a:gd name="T1" fmla="*/ 7 h 98"/>
                <a:gd name="T2" fmla="*/ 3 w 16"/>
                <a:gd name="T3" fmla="*/ 98 h 98"/>
                <a:gd name="T4" fmla="*/ 16 w 16"/>
                <a:gd name="T5" fmla="*/ 98 h 98"/>
                <a:gd name="T6" fmla="*/ 15 w 16"/>
                <a:gd name="T7" fmla="*/ 94 h 98"/>
                <a:gd name="T8" fmla="*/ 15 w 16"/>
                <a:gd name="T9" fmla="*/ 88 h 98"/>
                <a:gd name="T10" fmla="*/ 14 w 16"/>
                <a:gd name="T11" fmla="*/ 83 h 98"/>
                <a:gd name="T12" fmla="*/ 14 w 16"/>
                <a:gd name="T13" fmla="*/ 78 h 98"/>
                <a:gd name="T14" fmla="*/ 14 w 16"/>
                <a:gd name="T15" fmla="*/ 71 h 98"/>
                <a:gd name="T16" fmla="*/ 13 w 16"/>
                <a:gd name="T17" fmla="*/ 64 h 98"/>
                <a:gd name="T18" fmla="*/ 13 w 16"/>
                <a:gd name="T19" fmla="*/ 58 h 98"/>
                <a:gd name="T20" fmla="*/ 13 w 16"/>
                <a:gd name="T21" fmla="*/ 51 h 98"/>
                <a:gd name="T22" fmla="*/ 11 w 16"/>
                <a:gd name="T23" fmla="*/ 43 h 98"/>
                <a:gd name="T24" fmla="*/ 11 w 16"/>
                <a:gd name="T25" fmla="*/ 36 h 98"/>
                <a:gd name="T26" fmla="*/ 11 w 16"/>
                <a:gd name="T27" fmla="*/ 30 h 98"/>
                <a:gd name="T28" fmla="*/ 11 w 16"/>
                <a:gd name="T29" fmla="*/ 24 h 98"/>
                <a:gd name="T30" fmla="*/ 10 w 16"/>
                <a:gd name="T31" fmla="*/ 18 h 98"/>
                <a:gd name="T32" fmla="*/ 10 w 16"/>
                <a:gd name="T33" fmla="*/ 12 h 98"/>
                <a:gd name="T34" fmla="*/ 10 w 16"/>
                <a:gd name="T35" fmla="*/ 8 h 98"/>
                <a:gd name="T36" fmla="*/ 11 w 16"/>
                <a:gd name="T37" fmla="*/ 4 h 98"/>
                <a:gd name="T38" fmla="*/ 10 w 16"/>
                <a:gd name="T39" fmla="*/ 0 h 98"/>
                <a:gd name="T40" fmla="*/ 8 w 16"/>
                <a:gd name="T41" fmla="*/ 4 h 98"/>
                <a:gd name="T42" fmla="*/ 4 w 16"/>
                <a:gd name="T43" fmla="*/ 7 h 98"/>
                <a:gd name="T44" fmla="*/ 0 w 16"/>
                <a:gd name="T45" fmla="*/ 7 h 98"/>
                <a:gd name="T46" fmla="*/ 0 w 16"/>
                <a:gd name="T47" fmla="*/ 7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8"/>
                <a:gd name="T74" fmla="*/ 16 w 16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8">
                  <a:moveTo>
                    <a:pt x="0" y="7"/>
                  </a:moveTo>
                  <a:lnTo>
                    <a:pt x="3" y="98"/>
                  </a:lnTo>
                  <a:lnTo>
                    <a:pt x="16" y="98"/>
                  </a:lnTo>
                  <a:lnTo>
                    <a:pt x="15" y="94"/>
                  </a:lnTo>
                  <a:lnTo>
                    <a:pt x="15" y="88"/>
                  </a:lnTo>
                  <a:lnTo>
                    <a:pt x="14" y="83"/>
                  </a:lnTo>
                  <a:lnTo>
                    <a:pt x="14" y="78"/>
                  </a:lnTo>
                  <a:lnTo>
                    <a:pt x="14" y="71"/>
                  </a:lnTo>
                  <a:lnTo>
                    <a:pt x="13" y="64"/>
                  </a:lnTo>
                  <a:lnTo>
                    <a:pt x="13" y="58"/>
                  </a:lnTo>
                  <a:lnTo>
                    <a:pt x="13" y="51"/>
                  </a:lnTo>
                  <a:lnTo>
                    <a:pt x="11" y="43"/>
                  </a:lnTo>
                  <a:lnTo>
                    <a:pt x="11" y="36"/>
                  </a:lnTo>
                  <a:lnTo>
                    <a:pt x="11" y="30"/>
                  </a:lnTo>
                  <a:lnTo>
                    <a:pt x="11" y="24"/>
                  </a:lnTo>
                  <a:lnTo>
                    <a:pt x="10" y="18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1" y="4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60" name="Freeform 120"/>
            <p:cNvSpPr>
              <a:spLocks/>
            </p:cNvSpPr>
            <p:nvPr/>
          </p:nvSpPr>
          <p:spPr bwMode="auto">
            <a:xfrm>
              <a:off x="4234" y="3429"/>
              <a:ext cx="5" cy="24"/>
            </a:xfrm>
            <a:custGeom>
              <a:avLst/>
              <a:gdLst>
                <a:gd name="T0" fmla="*/ 0 w 17"/>
                <a:gd name="T1" fmla="*/ 5 h 97"/>
                <a:gd name="T2" fmla="*/ 4 w 17"/>
                <a:gd name="T3" fmla="*/ 96 h 97"/>
                <a:gd name="T4" fmla="*/ 17 w 17"/>
                <a:gd name="T5" fmla="*/ 97 h 97"/>
                <a:gd name="T6" fmla="*/ 16 w 17"/>
                <a:gd name="T7" fmla="*/ 92 h 97"/>
                <a:gd name="T8" fmla="*/ 16 w 17"/>
                <a:gd name="T9" fmla="*/ 88 h 97"/>
                <a:gd name="T10" fmla="*/ 15 w 17"/>
                <a:gd name="T11" fmla="*/ 81 h 97"/>
                <a:gd name="T12" fmla="*/ 15 w 17"/>
                <a:gd name="T13" fmla="*/ 77 h 97"/>
                <a:gd name="T14" fmla="*/ 14 w 17"/>
                <a:gd name="T15" fmla="*/ 69 h 97"/>
                <a:gd name="T16" fmla="*/ 14 w 17"/>
                <a:gd name="T17" fmla="*/ 62 h 97"/>
                <a:gd name="T18" fmla="*/ 13 w 17"/>
                <a:gd name="T19" fmla="*/ 56 h 97"/>
                <a:gd name="T20" fmla="*/ 13 w 17"/>
                <a:gd name="T21" fmla="*/ 49 h 97"/>
                <a:gd name="T22" fmla="*/ 12 w 17"/>
                <a:gd name="T23" fmla="*/ 41 h 97"/>
                <a:gd name="T24" fmla="*/ 11 w 17"/>
                <a:gd name="T25" fmla="*/ 34 h 97"/>
                <a:gd name="T26" fmla="*/ 11 w 17"/>
                <a:gd name="T27" fmla="*/ 28 h 97"/>
                <a:gd name="T28" fmla="*/ 11 w 17"/>
                <a:gd name="T29" fmla="*/ 22 h 97"/>
                <a:gd name="T30" fmla="*/ 10 w 17"/>
                <a:gd name="T31" fmla="*/ 16 h 97"/>
                <a:gd name="T32" fmla="*/ 10 w 17"/>
                <a:gd name="T33" fmla="*/ 12 h 97"/>
                <a:gd name="T34" fmla="*/ 10 w 17"/>
                <a:gd name="T35" fmla="*/ 6 h 97"/>
                <a:gd name="T36" fmla="*/ 11 w 17"/>
                <a:gd name="T37" fmla="*/ 2 h 97"/>
                <a:gd name="T38" fmla="*/ 10 w 17"/>
                <a:gd name="T39" fmla="*/ 0 h 97"/>
                <a:gd name="T40" fmla="*/ 8 w 17"/>
                <a:gd name="T41" fmla="*/ 2 h 97"/>
                <a:gd name="T42" fmla="*/ 4 w 17"/>
                <a:gd name="T43" fmla="*/ 5 h 97"/>
                <a:gd name="T44" fmla="*/ 0 w 17"/>
                <a:gd name="T45" fmla="*/ 5 h 97"/>
                <a:gd name="T46" fmla="*/ 0 w 17"/>
                <a:gd name="T47" fmla="*/ 5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"/>
                <a:gd name="T73" fmla="*/ 0 h 97"/>
                <a:gd name="T74" fmla="*/ 17 w 17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" h="97">
                  <a:moveTo>
                    <a:pt x="0" y="5"/>
                  </a:moveTo>
                  <a:lnTo>
                    <a:pt x="4" y="96"/>
                  </a:lnTo>
                  <a:lnTo>
                    <a:pt x="17" y="97"/>
                  </a:lnTo>
                  <a:lnTo>
                    <a:pt x="16" y="92"/>
                  </a:lnTo>
                  <a:lnTo>
                    <a:pt x="16" y="88"/>
                  </a:lnTo>
                  <a:lnTo>
                    <a:pt x="15" y="81"/>
                  </a:lnTo>
                  <a:lnTo>
                    <a:pt x="15" y="77"/>
                  </a:lnTo>
                  <a:lnTo>
                    <a:pt x="14" y="69"/>
                  </a:lnTo>
                  <a:lnTo>
                    <a:pt x="14" y="62"/>
                  </a:lnTo>
                  <a:lnTo>
                    <a:pt x="13" y="56"/>
                  </a:lnTo>
                  <a:lnTo>
                    <a:pt x="13" y="49"/>
                  </a:lnTo>
                  <a:lnTo>
                    <a:pt x="12" y="41"/>
                  </a:lnTo>
                  <a:lnTo>
                    <a:pt x="11" y="34"/>
                  </a:lnTo>
                  <a:lnTo>
                    <a:pt x="11" y="28"/>
                  </a:lnTo>
                  <a:lnTo>
                    <a:pt x="11" y="22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8" y="2"/>
                  </a:lnTo>
                  <a:lnTo>
                    <a:pt x="4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61" name="Freeform 121"/>
            <p:cNvSpPr>
              <a:spLocks/>
            </p:cNvSpPr>
            <p:nvPr/>
          </p:nvSpPr>
          <p:spPr bwMode="auto">
            <a:xfrm>
              <a:off x="4274" y="3400"/>
              <a:ext cx="6" cy="24"/>
            </a:xfrm>
            <a:custGeom>
              <a:avLst/>
              <a:gdLst>
                <a:gd name="T0" fmla="*/ 0 w 16"/>
                <a:gd name="T1" fmla="*/ 7 h 97"/>
                <a:gd name="T2" fmla="*/ 3 w 16"/>
                <a:gd name="T3" fmla="*/ 97 h 97"/>
                <a:gd name="T4" fmla="*/ 16 w 16"/>
                <a:gd name="T5" fmla="*/ 97 h 97"/>
                <a:gd name="T6" fmla="*/ 15 w 16"/>
                <a:gd name="T7" fmla="*/ 92 h 97"/>
                <a:gd name="T8" fmla="*/ 15 w 16"/>
                <a:gd name="T9" fmla="*/ 88 h 97"/>
                <a:gd name="T10" fmla="*/ 14 w 16"/>
                <a:gd name="T11" fmla="*/ 83 h 97"/>
                <a:gd name="T12" fmla="*/ 14 w 16"/>
                <a:gd name="T13" fmla="*/ 77 h 97"/>
                <a:gd name="T14" fmla="*/ 13 w 16"/>
                <a:gd name="T15" fmla="*/ 71 h 97"/>
                <a:gd name="T16" fmla="*/ 13 w 16"/>
                <a:gd name="T17" fmla="*/ 64 h 97"/>
                <a:gd name="T18" fmla="*/ 12 w 16"/>
                <a:gd name="T19" fmla="*/ 57 h 97"/>
                <a:gd name="T20" fmla="*/ 12 w 16"/>
                <a:gd name="T21" fmla="*/ 51 h 97"/>
                <a:gd name="T22" fmla="*/ 12 w 16"/>
                <a:gd name="T23" fmla="*/ 43 h 97"/>
                <a:gd name="T24" fmla="*/ 11 w 16"/>
                <a:gd name="T25" fmla="*/ 36 h 97"/>
                <a:gd name="T26" fmla="*/ 10 w 16"/>
                <a:gd name="T27" fmla="*/ 29 h 97"/>
                <a:gd name="T28" fmla="*/ 10 w 16"/>
                <a:gd name="T29" fmla="*/ 24 h 97"/>
                <a:gd name="T30" fmla="*/ 10 w 16"/>
                <a:gd name="T31" fmla="*/ 17 h 97"/>
                <a:gd name="T32" fmla="*/ 10 w 16"/>
                <a:gd name="T33" fmla="*/ 12 h 97"/>
                <a:gd name="T34" fmla="*/ 10 w 16"/>
                <a:gd name="T35" fmla="*/ 7 h 97"/>
                <a:gd name="T36" fmla="*/ 10 w 16"/>
                <a:gd name="T37" fmla="*/ 4 h 97"/>
                <a:gd name="T38" fmla="*/ 10 w 16"/>
                <a:gd name="T39" fmla="*/ 0 h 97"/>
                <a:gd name="T40" fmla="*/ 8 w 16"/>
                <a:gd name="T41" fmla="*/ 4 h 97"/>
                <a:gd name="T42" fmla="*/ 4 w 16"/>
                <a:gd name="T43" fmla="*/ 7 h 97"/>
                <a:gd name="T44" fmla="*/ 0 w 16"/>
                <a:gd name="T45" fmla="*/ 7 h 97"/>
                <a:gd name="T46" fmla="*/ 0 w 16"/>
                <a:gd name="T47" fmla="*/ 7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7"/>
                <a:gd name="T74" fmla="*/ 16 w 16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7">
                  <a:moveTo>
                    <a:pt x="0" y="7"/>
                  </a:moveTo>
                  <a:lnTo>
                    <a:pt x="3" y="97"/>
                  </a:lnTo>
                  <a:lnTo>
                    <a:pt x="16" y="97"/>
                  </a:lnTo>
                  <a:lnTo>
                    <a:pt x="15" y="92"/>
                  </a:lnTo>
                  <a:lnTo>
                    <a:pt x="15" y="88"/>
                  </a:lnTo>
                  <a:lnTo>
                    <a:pt x="14" y="83"/>
                  </a:lnTo>
                  <a:lnTo>
                    <a:pt x="14" y="77"/>
                  </a:lnTo>
                  <a:lnTo>
                    <a:pt x="13" y="71"/>
                  </a:lnTo>
                  <a:lnTo>
                    <a:pt x="13" y="64"/>
                  </a:lnTo>
                  <a:lnTo>
                    <a:pt x="12" y="57"/>
                  </a:lnTo>
                  <a:lnTo>
                    <a:pt x="12" y="51"/>
                  </a:lnTo>
                  <a:lnTo>
                    <a:pt x="12" y="43"/>
                  </a:lnTo>
                  <a:lnTo>
                    <a:pt x="11" y="36"/>
                  </a:lnTo>
                  <a:lnTo>
                    <a:pt x="10" y="29"/>
                  </a:lnTo>
                  <a:lnTo>
                    <a:pt x="10" y="24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62" name="Freeform 122"/>
            <p:cNvSpPr>
              <a:spLocks/>
            </p:cNvSpPr>
            <p:nvPr/>
          </p:nvSpPr>
          <p:spPr bwMode="auto">
            <a:xfrm>
              <a:off x="4267" y="3402"/>
              <a:ext cx="5" cy="24"/>
            </a:xfrm>
            <a:custGeom>
              <a:avLst/>
              <a:gdLst>
                <a:gd name="T0" fmla="*/ 0 w 16"/>
                <a:gd name="T1" fmla="*/ 7 h 97"/>
                <a:gd name="T2" fmla="*/ 3 w 16"/>
                <a:gd name="T3" fmla="*/ 96 h 97"/>
                <a:gd name="T4" fmla="*/ 16 w 16"/>
                <a:gd name="T5" fmla="*/ 97 h 97"/>
                <a:gd name="T6" fmla="*/ 15 w 16"/>
                <a:gd name="T7" fmla="*/ 92 h 97"/>
                <a:gd name="T8" fmla="*/ 15 w 16"/>
                <a:gd name="T9" fmla="*/ 88 h 97"/>
                <a:gd name="T10" fmla="*/ 14 w 16"/>
                <a:gd name="T11" fmla="*/ 81 h 97"/>
                <a:gd name="T12" fmla="*/ 14 w 16"/>
                <a:gd name="T13" fmla="*/ 76 h 97"/>
                <a:gd name="T14" fmla="*/ 13 w 16"/>
                <a:gd name="T15" fmla="*/ 69 h 97"/>
                <a:gd name="T16" fmla="*/ 13 w 16"/>
                <a:gd name="T17" fmla="*/ 63 h 97"/>
                <a:gd name="T18" fmla="*/ 12 w 16"/>
                <a:gd name="T19" fmla="*/ 56 h 97"/>
                <a:gd name="T20" fmla="*/ 12 w 16"/>
                <a:gd name="T21" fmla="*/ 49 h 97"/>
                <a:gd name="T22" fmla="*/ 11 w 16"/>
                <a:gd name="T23" fmla="*/ 43 h 97"/>
                <a:gd name="T24" fmla="*/ 11 w 16"/>
                <a:gd name="T25" fmla="*/ 36 h 97"/>
                <a:gd name="T26" fmla="*/ 10 w 16"/>
                <a:gd name="T27" fmla="*/ 29 h 97"/>
                <a:gd name="T28" fmla="*/ 10 w 16"/>
                <a:gd name="T29" fmla="*/ 23 h 97"/>
                <a:gd name="T30" fmla="*/ 9 w 16"/>
                <a:gd name="T31" fmla="*/ 16 h 97"/>
                <a:gd name="T32" fmla="*/ 9 w 16"/>
                <a:gd name="T33" fmla="*/ 12 h 97"/>
                <a:gd name="T34" fmla="*/ 9 w 16"/>
                <a:gd name="T35" fmla="*/ 7 h 97"/>
                <a:gd name="T36" fmla="*/ 10 w 16"/>
                <a:gd name="T37" fmla="*/ 4 h 97"/>
                <a:gd name="T38" fmla="*/ 9 w 16"/>
                <a:gd name="T39" fmla="*/ 0 h 97"/>
                <a:gd name="T40" fmla="*/ 7 w 16"/>
                <a:gd name="T41" fmla="*/ 3 h 97"/>
                <a:gd name="T42" fmla="*/ 3 w 16"/>
                <a:gd name="T43" fmla="*/ 7 h 97"/>
                <a:gd name="T44" fmla="*/ 0 w 16"/>
                <a:gd name="T45" fmla="*/ 7 h 97"/>
                <a:gd name="T46" fmla="*/ 0 w 16"/>
                <a:gd name="T47" fmla="*/ 7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7"/>
                <a:gd name="T74" fmla="*/ 16 w 16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7">
                  <a:moveTo>
                    <a:pt x="0" y="7"/>
                  </a:moveTo>
                  <a:lnTo>
                    <a:pt x="3" y="96"/>
                  </a:lnTo>
                  <a:lnTo>
                    <a:pt x="16" y="97"/>
                  </a:lnTo>
                  <a:lnTo>
                    <a:pt x="15" y="92"/>
                  </a:lnTo>
                  <a:lnTo>
                    <a:pt x="15" y="88"/>
                  </a:lnTo>
                  <a:lnTo>
                    <a:pt x="14" y="81"/>
                  </a:lnTo>
                  <a:lnTo>
                    <a:pt x="14" y="76"/>
                  </a:lnTo>
                  <a:lnTo>
                    <a:pt x="13" y="69"/>
                  </a:lnTo>
                  <a:lnTo>
                    <a:pt x="13" y="63"/>
                  </a:lnTo>
                  <a:lnTo>
                    <a:pt x="12" y="56"/>
                  </a:lnTo>
                  <a:lnTo>
                    <a:pt x="12" y="49"/>
                  </a:lnTo>
                  <a:lnTo>
                    <a:pt x="11" y="43"/>
                  </a:lnTo>
                  <a:lnTo>
                    <a:pt x="11" y="36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9" y="16"/>
                  </a:lnTo>
                  <a:lnTo>
                    <a:pt x="9" y="12"/>
                  </a:lnTo>
                  <a:lnTo>
                    <a:pt x="9" y="7"/>
                  </a:lnTo>
                  <a:lnTo>
                    <a:pt x="10" y="4"/>
                  </a:lnTo>
                  <a:lnTo>
                    <a:pt x="9" y="0"/>
                  </a:lnTo>
                  <a:lnTo>
                    <a:pt x="7" y="3"/>
                  </a:lnTo>
                  <a:lnTo>
                    <a:pt x="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63" name="Freeform 123"/>
            <p:cNvSpPr>
              <a:spLocks/>
            </p:cNvSpPr>
            <p:nvPr/>
          </p:nvSpPr>
          <p:spPr bwMode="auto">
            <a:xfrm>
              <a:off x="4278" y="3376"/>
              <a:ext cx="6" cy="24"/>
            </a:xfrm>
            <a:custGeom>
              <a:avLst/>
              <a:gdLst>
                <a:gd name="T0" fmla="*/ 0 w 16"/>
                <a:gd name="T1" fmla="*/ 7 h 97"/>
                <a:gd name="T2" fmla="*/ 3 w 16"/>
                <a:gd name="T3" fmla="*/ 97 h 97"/>
                <a:gd name="T4" fmla="*/ 16 w 16"/>
                <a:gd name="T5" fmla="*/ 97 h 97"/>
                <a:gd name="T6" fmla="*/ 15 w 16"/>
                <a:gd name="T7" fmla="*/ 92 h 97"/>
                <a:gd name="T8" fmla="*/ 15 w 16"/>
                <a:gd name="T9" fmla="*/ 88 h 97"/>
                <a:gd name="T10" fmla="*/ 14 w 16"/>
                <a:gd name="T11" fmla="*/ 83 h 97"/>
                <a:gd name="T12" fmla="*/ 14 w 16"/>
                <a:gd name="T13" fmla="*/ 76 h 97"/>
                <a:gd name="T14" fmla="*/ 13 w 16"/>
                <a:gd name="T15" fmla="*/ 69 h 97"/>
                <a:gd name="T16" fmla="*/ 13 w 16"/>
                <a:gd name="T17" fmla="*/ 63 h 97"/>
                <a:gd name="T18" fmla="*/ 12 w 16"/>
                <a:gd name="T19" fmla="*/ 56 h 97"/>
                <a:gd name="T20" fmla="*/ 12 w 16"/>
                <a:gd name="T21" fmla="*/ 49 h 97"/>
                <a:gd name="T22" fmla="*/ 11 w 16"/>
                <a:gd name="T23" fmla="*/ 43 h 97"/>
                <a:gd name="T24" fmla="*/ 11 w 16"/>
                <a:gd name="T25" fmla="*/ 35 h 97"/>
                <a:gd name="T26" fmla="*/ 10 w 16"/>
                <a:gd name="T27" fmla="*/ 28 h 97"/>
                <a:gd name="T28" fmla="*/ 10 w 16"/>
                <a:gd name="T29" fmla="*/ 23 h 97"/>
                <a:gd name="T30" fmla="*/ 10 w 16"/>
                <a:gd name="T31" fmla="*/ 16 h 97"/>
                <a:gd name="T32" fmla="*/ 10 w 16"/>
                <a:gd name="T33" fmla="*/ 11 h 97"/>
                <a:gd name="T34" fmla="*/ 10 w 16"/>
                <a:gd name="T35" fmla="*/ 7 h 97"/>
                <a:gd name="T36" fmla="*/ 10 w 16"/>
                <a:gd name="T37" fmla="*/ 3 h 97"/>
                <a:gd name="T38" fmla="*/ 10 w 16"/>
                <a:gd name="T39" fmla="*/ 0 h 97"/>
                <a:gd name="T40" fmla="*/ 7 w 16"/>
                <a:gd name="T41" fmla="*/ 3 h 97"/>
                <a:gd name="T42" fmla="*/ 3 w 16"/>
                <a:gd name="T43" fmla="*/ 7 h 97"/>
                <a:gd name="T44" fmla="*/ 0 w 16"/>
                <a:gd name="T45" fmla="*/ 7 h 97"/>
                <a:gd name="T46" fmla="*/ 0 w 16"/>
                <a:gd name="T47" fmla="*/ 7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7"/>
                <a:gd name="T74" fmla="*/ 16 w 16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7">
                  <a:moveTo>
                    <a:pt x="0" y="7"/>
                  </a:moveTo>
                  <a:lnTo>
                    <a:pt x="3" y="97"/>
                  </a:lnTo>
                  <a:lnTo>
                    <a:pt x="16" y="97"/>
                  </a:lnTo>
                  <a:lnTo>
                    <a:pt x="15" y="92"/>
                  </a:lnTo>
                  <a:lnTo>
                    <a:pt x="15" y="88"/>
                  </a:lnTo>
                  <a:lnTo>
                    <a:pt x="14" y="83"/>
                  </a:lnTo>
                  <a:lnTo>
                    <a:pt x="14" y="76"/>
                  </a:lnTo>
                  <a:lnTo>
                    <a:pt x="13" y="69"/>
                  </a:lnTo>
                  <a:lnTo>
                    <a:pt x="13" y="63"/>
                  </a:lnTo>
                  <a:lnTo>
                    <a:pt x="12" y="56"/>
                  </a:lnTo>
                  <a:lnTo>
                    <a:pt x="12" y="49"/>
                  </a:lnTo>
                  <a:lnTo>
                    <a:pt x="11" y="43"/>
                  </a:lnTo>
                  <a:lnTo>
                    <a:pt x="11" y="35"/>
                  </a:lnTo>
                  <a:lnTo>
                    <a:pt x="10" y="28"/>
                  </a:lnTo>
                  <a:lnTo>
                    <a:pt x="10" y="23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10" y="7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7" y="3"/>
                  </a:lnTo>
                  <a:lnTo>
                    <a:pt x="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64" name="Freeform 124"/>
            <p:cNvSpPr>
              <a:spLocks/>
            </p:cNvSpPr>
            <p:nvPr/>
          </p:nvSpPr>
          <p:spPr bwMode="auto">
            <a:xfrm>
              <a:off x="4270" y="3378"/>
              <a:ext cx="6" cy="24"/>
            </a:xfrm>
            <a:custGeom>
              <a:avLst/>
              <a:gdLst>
                <a:gd name="T0" fmla="*/ 0 w 17"/>
                <a:gd name="T1" fmla="*/ 5 h 96"/>
                <a:gd name="T2" fmla="*/ 4 w 17"/>
                <a:gd name="T3" fmla="*/ 96 h 96"/>
                <a:gd name="T4" fmla="*/ 17 w 17"/>
                <a:gd name="T5" fmla="*/ 96 h 96"/>
                <a:gd name="T6" fmla="*/ 16 w 17"/>
                <a:gd name="T7" fmla="*/ 92 h 96"/>
                <a:gd name="T8" fmla="*/ 16 w 17"/>
                <a:gd name="T9" fmla="*/ 87 h 96"/>
                <a:gd name="T10" fmla="*/ 15 w 17"/>
                <a:gd name="T11" fmla="*/ 81 h 96"/>
                <a:gd name="T12" fmla="*/ 15 w 17"/>
                <a:gd name="T13" fmla="*/ 76 h 96"/>
                <a:gd name="T14" fmla="*/ 14 w 17"/>
                <a:gd name="T15" fmla="*/ 69 h 96"/>
                <a:gd name="T16" fmla="*/ 14 w 17"/>
                <a:gd name="T17" fmla="*/ 63 h 96"/>
                <a:gd name="T18" fmla="*/ 13 w 17"/>
                <a:gd name="T19" fmla="*/ 56 h 96"/>
                <a:gd name="T20" fmla="*/ 13 w 17"/>
                <a:gd name="T21" fmla="*/ 49 h 96"/>
                <a:gd name="T22" fmla="*/ 12 w 17"/>
                <a:gd name="T23" fmla="*/ 41 h 96"/>
                <a:gd name="T24" fmla="*/ 11 w 17"/>
                <a:gd name="T25" fmla="*/ 35 h 96"/>
                <a:gd name="T26" fmla="*/ 11 w 17"/>
                <a:gd name="T27" fmla="*/ 28 h 96"/>
                <a:gd name="T28" fmla="*/ 11 w 17"/>
                <a:gd name="T29" fmla="*/ 23 h 96"/>
                <a:gd name="T30" fmla="*/ 10 w 17"/>
                <a:gd name="T31" fmla="*/ 16 h 96"/>
                <a:gd name="T32" fmla="*/ 10 w 17"/>
                <a:gd name="T33" fmla="*/ 12 h 96"/>
                <a:gd name="T34" fmla="*/ 10 w 17"/>
                <a:gd name="T35" fmla="*/ 7 h 96"/>
                <a:gd name="T36" fmla="*/ 11 w 17"/>
                <a:gd name="T37" fmla="*/ 3 h 96"/>
                <a:gd name="T38" fmla="*/ 10 w 17"/>
                <a:gd name="T39" fmla="*/ 0 h 96"/>
                <a:gd name="T40" fmla="*/ 7 w 17"/>
                <a:gd name="T41" fmla="*/ 3 h 96"/>
                <a:gd name="T42" fmla="*/ 4 w 17"/>
                <a:gd name="T43" fmla="*/ 5 h 96"/>
                <a:gd name="T44" fmla="*/ 0 w 17"/>
                <a:gd name="T45" fmla="*/ 5 h 96"/>
                <a:gd name="T46" fmla="*/ 0 w 17"/>
                <a:gd name="T47" fmla="*/ 5 h 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"/>
                <a:gd name="T73" fmla="*/ 0 h 96"/>
                <a:gd name="T74" fmla="*/ 17 w 17"/>
                <a:gd name="T75" fmla="*/ 96 h 9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" h="96">
                  <a:moveTo>
                    <a:pt x="0" y="5"/>
                  </a:moveTo>
                  <a:lnTo>
                    <a:pt x="4" y="96"/>
                  </a:lnTo>
                  <a:lnTo>
                    <a:pt x="17" y="96"/>
                  </a:lnTo>
                  <a:lnTo>
                    <a:pt x="16" y="92"/>
                  </a:lnTo>
                  <a:lnTo>
                    <a:pt x="16" y="87"/>
                  </a:lnTo>
                  <a:lnTo>
                    <a:pt x="15" y="81"/>
                  </a:lnTo>
                  <a:lnTo>
                    <a:pt x="15" y="76"/>
                  </a:lnTo>
                  <a:lnTo>
                    <a:pt x="14" y="69"/>
                  </a:lnTo>
                  <a:lnTo>
                    <a:pt x="14" y="63"/>
                  </a:lnTo>
                  <a:lnTo>
                    <a:pt x="13" y="56"/>
                  </a:lnTo>
                  <a:lnTo>
                    <a:pt x="13" y="49"/>
                  </a:lnTo>
                  <a:lnTo>
                    <a:pt x="12" y="41"/>
                  </a:lnTo>
                  <a:lnTo>
                    <a:pt x="11" y="35"/>
                  </a:lnTo>
                  <a:lnTo>
                    <a:pt x="11" y="28"/>
                  </a:lnTo>
                  <a:lnTo>
                    <a:pt x="11" y="23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1" y="3"/>
                  </a:lnTo>
                  <a:lnTo>
                    <a:pt x="10" y="0"/>
                  </a:lnTo>
                  <a:lnTo>
                    <a:pt x="7" y="3"/>
                  </a:lnTo>
                  <a:lnTo>
                    <a:pt x="4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65" name="Freeform 125"/>
            <p:cNvSpPr>
              <a:spLocks/>
            </p:cNvSpPr>
            <p:nvPr/>
          </p:nvSpPr>
          <p:spPr bwMode="auto">
            <a:xfrm>
              <a:off x="4295" y="3375"/>
              <a:ext cx="5" cy="24"/>
            </a:xfrm>
            <a:custGeom>
              <a:avLst/>
              <a:gdLst>
                <a:gd name="T0" fmla="*/ 0 w 15"/>
                <a:gd name="T1" fmla="*/ 7 h 97"/>
                <a:gd name="T2" fmla="*/ 3 w 15"/>
                <a:gd name="T3" fmla="*/ 97 h 97"/>
                <a:gd name="T4" fmla="*/ 15 w 15"/>
                <a:gd name="T5" fmla="*/ 97 h 97"/>
                <a:gd name="T6" fmla="*/ 15 w 15"/>
                <a:gd name="T7" fmla="*/ 92 h 97"/>
                <a:gd name="T8" fmla="*/ 14 w 15"/>
                <a:gd name="T9" fmla="*/ 88 h 97"/>
                <a:gd name="T10" fmla="*/ 14 w 15"/>
                <a:gd name="T11" fmla="*/ 83 h 97"/>
                <a:gd name="T12" fmla="*/ 14 w 15"/>
                <a:gd name="T13" fmla="*/ 77 h 97"/>
                <a:gd name="T14" fmla="*/ 13 w 15"/>
                <a:gd name="T15" fmla="*/ 71 h 97"/>
                <a:gd name="T16" fmla="*/ 13 w 15"/>
                <a:gd name="T17" fmla="*/ 64 h 97"/>
                <a:gd name="T18" fmla="*/ 12 w 15"/>
                <a:gd name="T19" fmla="*/ 57 h 97"/>
                <a:gd name="T20" fmla="*/ 12 w 15"/>
                <a:gd name="T21" fmla="*/ 51 h 97"/>
                <a:gd name="T22" fmla="*/ 11 w 15"/>
                <a:gd name="T23" fmla="*/ 43 h 97"/>
                <a:gd name="T24" fmla="*/ 11 w 15"/>
                <a:gd name="T25" fmla="*/ 36 h 97"/>
                <a:gd name="T26" fmla="*/ 10 w 15"/>
                <a:gd name="T27" fmla="*/ 29 h 97"/>
                <a:gd name="T28" fmla="*/ 10 w 15"/>
                <a:gd name="T29" fmla="*/ 24 h 97"/>
                <a:gd name="T30" fmla="*/ 10 w 15"/>
                <a:gd name="T31" fmla="*/ 17 h 97"/>
                <a:gd name="T32" fmla="*/ 10 w 15"/>
                <a:gd name="T33" fmla="*/ 12 h 97"/>
                <a:gd name="T34" fmla="*/ 10 w 15"/>
                <a:gd name="T35" fmla="*/ 7 h 97"/>
                <a:gd name="T36" fmla="*/ 10 w 15"/>
                <a:gd name="T37" fmla="*/ 4 h 97"/>
                <a:gd name="T38" fmla="*/ 10 w 15"/>
                <a:gd name="T39" fmla="*/ 0 h 97"/>
                <a:gd name="T40" fmla="*/ 8 w 15"/>
                <a:gd name="T41" fmla="*/ 3 h 97"/>
                <a:gd name="T42" fmla="*/ 4 w 15"/>
                <a:gd name="T43" fmla="*/ 7 h 97"/>
                <a:gd name="T44" fmla="*/ 0 w 15"/>
                <a:gd name="T45" fmla="*/ 7 h 97"/>
                <a:gd name="T46" fmla="*/ 0 w 15"/>
                <a:gd name="T47" fmla="*/ 7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7"/>
                <a:gd name="T74" fmla="*/ 15 w 15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7">
                  <a:moveTo>
                    <a:pt x="0" y="7"/>
                  </a:moveTo>
                  <a:lnTo>
                    <a:pt x="3" y="97"/>
                  </a:lnTo>
                  <a:lnTo>
                    <a:pt x="15" y="97"/>
                  </a:lnTo>
                  <a:lnTo>
                    <a:pt x="15" y="92"/>
                  </a:lnTo>
                  <a:lnTo>
                    <a:pt x="14" y="88"/>
                  </a:lnTo>
                  <a:lnTo>
                    <a:pt x="14" y="83"/>
                  </a:lnTo>
                  <a:lnTo>
                    <a:pt x="14" y="77"/>
                  </a:lnTo>
                  <a:lnTo>
                    <a:pt x="13" y="71"/>
                  </a:lnTo>
                  <a:lnTo>
                    <a:pt x="13" y="64"/>
                  </a:lnTo>
                  <a:lnTo>
                    <a:pt x="12" y="57"/>
                  </a:lnTo>
                  <a:lnTo>
                    <a:pt x="12" y="51"/>
                  </a:lnTo>
                  <a:lnTo>
                    <a:pt x="11" y="43"/>
                  </a:lnTo>
                  <a:lnTo>
                    <a:pt x="11" y="36"/>
                  </a:lnTo>
                  <a:lnTo>
                    <a:pt x="10" y="29"/>
                  </a:lnTo>
                  <a:lnTo>
                    <a:pt x="10" y="24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8" y="3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66" name="Freeform 126"/>
            <p:cNvSpPr>
              <a:spLocks/>
            </p:cNvSpPr>
            <p:nvPr/>
          </p:nvSpPr>
          <p:spPr bwMode="auto">
            <a:xfrm>
              <a:off x="4288" y="3377"/>
              <a:ext cx="5" cy="24"/>
            </a:xfrm>
            <a:custGeom>
              <a:avLst/>
              <a:gdLst>
                <a:gd name="T0" fmla="*/ 0 w 16"/>
                <a:gd name="T1" fmla="*/ 6 h 97"/>
                <a:gd name="T2" fmla="*/ 3 w 16"/>
                <a:gd name="T3" fmla="*/ 97 h 97"/>
                <a:gd name="T4" fmla="*/ 16 w 16"/>
                <a:gd name="T5" fmla="*/ 97 h 97"/>
                <a:gd name="T6" fmla="*/ 15 w 16"/>
                <a:gd name="T7" fmla="*/ 92 h 97"/>
                <a:gd name="T8" fmla="*/ 14 w 16"/>
                <a:gd name="T9" fmla="*/ 88 h 97"/>
                <a:gd name="T10" fmla="*/ 14 w 16"/>
                <a:gd name="T11" fmla="*/ 82 h 97"/>
                <a:gd name="T12" fmla="*/ 14 w 16"/>
                <a:gd name="T13" fmla="*/ 77 h 97"/>
                <a:gd name="T14" fmla="*/ 13 w 16"/>
                <a:gd name="T15" fmla="*/ 70 h 97"/>
                <a:gd name="T16" fmla="*/ 13 w 16"/>
                <a:gd name="T17" fmla="*/ 64 h 97"/>
                <a:gd name="T18" fmla="*/ 12 w 16"/>
                <a:gd name="T19" fmla="*/ 57 h 97"/>
                <a:gd name="T20" fmla="*/ 12 w 16"/>
                <a:gd name="T21" fmla="*/ 50 h 97"/>
                <a:gd name="T22" fmla="*/ 11 w 16"/>
                <a:gd name="T23" fmla="*/ 42 h 97"/>
                <a:gd name="T24" fmla="*/ 11 w 16"/>
                <a:gd name="T25" fmla="*/ 36 h 97"/>
                <a:gd name="T26" fmla="*/ 10 w 16"/>
                <a:gd name="T27" fmla="*/ 29 h 97"/>
                <a:gd name="T28" fmla="*/ 10 w 16"/>
                <a:gd name="T29" fmla="*/ 24 h 97"/>
                <a:gd name="T30" fmla="*/ 9 w 16"/>
                <a:gd name="T31" fmla="*/ 17 h 97"/>
                <a:gd name="T32" fmla="*/ 9 w 16"/>
                <a:gd name="T33" fmla="*/ 12 h 97"/>
                <a:gd name="T34" fmla="*/ 9 w 16"/>
                <a:gd name="T35" fmla="*/ 6 h 97"/>
                <a:gd name="T36" fmla="*/ 10 w 16"/>
                <a:gd name="T37" fmla="*/ 4 h 97"/>
                <a:gd name="T38" fmla="*/ 9 w 16"/>
                <a:gd name="T39" fmla="*/ 0 h 97"/>
                <a:gd name="T40" fmla="*/ 7 w 16"/>
                <a:gd name="T41" fmla="*/ 4 h 97"/>
                <a:gd name="T42" fmla="*/ 3 w 16"/>
                <a:gd name="T43" fmla="*/ 6 h 97"/>
                <a:gd name="T44" fmla="*/ 0 w 16"/>
                <a:gd name="T45" fmla="*/ 6 h 97"/>
                <a:gd name="T46" fmla="*/ 0 w 16"/>
                <a:gd name="T47" fmla="*/ 6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7"/>
                <a:gd name="T74" fmla="*/ 16 w 16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7">
                  <a:moveTo>
                    <a:pt x="0" y="6"/>
                  </a:moveTo>
                  <a:lnTo>
                    <a:pt x="3" y="97"/>
                  </a:lnTo>
                  <a:lnTo>
                    <a:pt x="16" y="97"/>
                  </a:lnTo>
                  <a:lnTo>
                    <a:pt x="15" y="92"/>
                  </a:lnTo>
                  <a:lnTo>
                    <a:pt x="14" y="88"/>
                  </a:lnTo>
                  <a:lnTo>
                    <a:pt x="14" y="82"/>
                  </a:lnTo>
                  <a:lnTo>
                    <a:pt x="14" y="77"/>
                  </a:lnTo>
                  <a:lnTo>
                    <a:pt x="13" y="70"/>
                  </a:lnTo>
                  <a:lnTo>
                    <a:pt x="13" y="64"/>
                  </a:lnTo>
                  <a:lnTo>
                    <a:pt x="12" y="57"/>
                  </a:lnTo>
                  <a:lnTo>
                    <a:pt x="12" y="50"/>
                  </a:lnTo>
                  <a:lnTo>
                    <a:pt x="11" y="42"/>
                  </a:lnTo>
                  <a:lnTo>
                    <a:pt x="11" y="36"/>
                  </a:lnTo>
                  <a:lnTo>
                    <a:pt x="10" y="29"/>
                  </a:lnTo>
                  <a:lnTo>
                    <a:pt x="10" y="24"/>
                  </a:lnTo>
                  <a:lnTo>
                    <a:pt x="9" y="17"/>
                  </a:lnTo>
                  <a:lnTo>
                    <a:pt x="9" y="12"/>
                  </a:lnTo>
                  <a:lnTo>
                    <a:pt x="9" y="6"/>
                  </a:lnTo>
                  <a:lnTo>
                    <a:pt x="10" y="4"/>
                  </a:lnTo>
                  <a:lnTo>
                    <a:pt x="9" y="0"/>
                  </a:lnTo>
                  <a:lnTo>
                    <a:pt x="7" y="4"/>
                  </a:lnTo>
                  <a:lnTo>
                    <a:pt x="3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67" name="Freeform 127"/>
            <p:cNvSpPr>
              <a:spLocks/>
            </p:cNvSpPr>
            <p:nvPr/>
          </p:nvSpPr>
          <p:spPr bwMode="auto">
            <a:xfrm>
              <a:off x="4313" y="3374"/>
              <a:ext cx="5" cy="24"/>
            </a:xfrm>
            <a:custGeom>
              <a:avLst/>
              <a:gdLst>
                <a:gd name="T0" fmla="*/ 0 w 15"/>
                <a:gd name="T1" fmla="*/ 6 h 98"/>
                <a:gd name="T2" fmla="*/ 2 w 15"/>
                <a:gd name="T3" fmla="*/ 97 h 98"/>
                <a:gd name="T4" fmla="*/ 15 w 15"/>
                <a:gd name="T5" fmla="*/ 98 h 98"/>
                <a:gd name="T6" fmla="*/ 15 w 15"/>
                <a:gd name="T7" fmla="*/ 93 h 98"/>
                <a:gd name="T8" fmla="*/ 14 w 15"/>
                <a:gd name="T9" fmla="*/ 89 h 98"/>
                <a:gd name="T10" fmla="*/ 13 w 15"/>
                <a:gd name="T11" fmla="*/ 82 h 98"/>
                <a:gd name="T12" fmla="*/ 13 w 15"/>
                <a:gd name="T13" fmla="*/ 77 h 98"/>
                <a:gd name="T14" fmla="*/ 13 w 15"/>
                <a:gd name="T15" fmla="*/ 70 h 98"/>
                <a:gd name="T16" fmla="*/ 12 w 15"/>
                <a:gd name="T17" fmla="*/ 64 h 98"/>
                <a:gd name="T18" fmla="*/ 12 w 15"/>
                <a:gd name="T19" fmla="*/ 57 h 98"/>
                <a:gd name="T20" fmla="*/ 12 w 15"/>
                <a:gd name="T21" fmla="*/ 50 h 98"/>
                <a:gd name="T22" fmla="*/ 11 w 15"/>
                <a:gd name="T23" fmla="*/ 44 h 98"/>
                <a:gd name="T24" fmla="*/ 10 w 15"/>
                <a:gd name="T25" fmla="*/ 36 h 98"/>
                <a:gd name="T26" fmla="*/ 10 w 15"/>
                <a:gd name="T27" fmla="*/ 29 h 98"/>
                <a:gd name="T28" fmla="*/ 10 w 15"/>
                <a:gd name="T29" fmla="*/ 24 h 98"/>
                <a:gd name="T30" fmla="*/ 10 w 15"/>
                <a:gd name="T31" fmla="*/ 17 h 98"/>
                <a:gd name="T32" fmla="*/ 10 w 15"/>
                <a:gd name="T33" fmla="*/ 12 h 98"/>
                <a:gd name="T34" fmla="*/ 10 w 15"/>
                <a:gd name="T35" fmla="*/ 6 h 98"/>
                <a:gd name="T36" fmla="*/ 10 w 15"/>
                <a:gd name="T37" fmla="*/ 4 h 98"/>
                <a:gd name="T38" fmla="*/ 9 w 15"/>
                <a:gd name="T39" fmla="*/ 0 h 98"/>
                <a:gd name="T40" fmla="*/ 6 w 15"/>
                <a:gd name="T41" fmla="*/ 4 h 98"/>
                <a:gd name="T42" fmla="*/ 3 w 15"/>
                <a:gd name="T43" fmla="*/ 6 h 98"/>
                <a:gd name="T44" fmla="*/ 0 w 15"/>
                <a:gd name="T45" fmla="*/ 6 h 98"/>
                <a:gd name="T46" fmla="*/ 0 w 15"/>
                <a:gd name="T47" fmla="*/ 6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8"/>
                <a:gd name="T74" fmla="*/ 15 w 15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8">
                  <a:moveTo>
                    <a:pt x="0" y="6"/>
                  </a:moveTo>
                  <a:lnTo>
                    <a:pt x="2" y="97"/>
                  </a:lnTo>
                  <a:lnTo>
                    <a:pt x="15" y="98"/>
                  </a:lnTo>
                  <a:lnTo>
                    <a:pt x="15" y="93"/>
                  </a:lnTo>
                  <a:lnTo>
                    <a:pt x="14" y="89"/>
                  </a:lnTo>
                  <a:lnTo>
                    <a:pt x="13" y="82"/>
                  </a:lnTo>
                  <a:lnTo>
                    <a:pt x="13" y="77"/>
                  </a:lnTo>
                  <a:lnTo>
                    <a:pt x="13" y="70"/>
                  </a:lnTo>
                  <a:lnTo>
                    <a:pt x="12" y="64"/>
                  </a:lnTo>
                  <a:lnTo>
                    <a:pt x="12" y="57"/>
                  </a:lnTo>
                  <a:lnTo>
                    <a:pt x="12" y="50"/>
                  </a:lnTo>
                  <a:lnTo>
                    <a:pt x="11" y="44"/>
                  </a:lnTo>
                  <a:lnTo>
                    <a:pt x="10" y="36"/>
                  </a:lnTo>
                  <a:lnTo>
                    <a:pt x="10" y="29"/>
                  </a:lnTo>
                  <a:lnTo>
                    <a:pt x="10" y="24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9" y="0"/>
                  </a:lnTo>
                  <a:lnTo>
                    <a:pt x="6" y="4"/>
                  </a:lnTo>
                  <a:lnTo>
                    <a:pt x="3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68" name="Freeform 128"/>
            <p:cNvSpPr>
              <a:spLocks/>
            </p:cNvSpPr>
            <p:nvPr/>
          </p:nvSpPr>
          <p:spPr bwMode="auto">
            <a:xfrm>
              <a:off x="4305" y="3376"/>
              <a:ext cx="5" cy="24"/>
            </a:xfrm>
            <a:custGeom>
              <a:avLst/>
              <a:gdLst>
                <a:gd name="T0" fmla="*/ 0 w 16"/>
                <a:gd name="T1" fmla="*/ 6 h 97"/>
                <a:gd name="T2" fmla="*/ 3 w 16"/>
                <a:gd name="T3" fmla="*/ 96 h 97"/>
                <a:gd name="T4" fmla="*/ 16 w 16"/>
                <a:gd name="T5" fmla="*/ 97 h 97"/>
                <a:gd name="T6" fmla="*/ 15 w 16"/>
                <a:gd name="T7" fmla="*/ 92 h 97"/>
                <a:gd name="T8" fmla="*/ 15 w 16"/>
                <a:gd name="T9" fmla="*/ 88 h 97"/>
                <a:gd name="T10" fmla="*/ 14 w 16"/>
                <a:gd name="T11" fmla="*/ 82 h 97"/>
                <a:gd name="T12" fmla="*/ 14 w 16"/>
                <a:gd name="T13" fmla="*/ 76 h 97"/>
                <a:gd name="T14" fmla="*/ 13 w 16"/>
                <a:gd name="T15" fmla="*/ 69 h 97"/>
                <a:gd name="T16" fmla="*/ 13 w 16"/>
                <a:gd name="T17" fmla="*/ 62 h 97"/>
                <a:gd name="T18" fmla="*/ 12 w 16"/>
                <a:gd name="T19" fmla="*/ 56 h 97"/>
                <a:gd name="T20" fmla="*/ 12 w 16"/>
                <a:gd name="T21" fmla="*/ 49 h 97"/>
                <a:gd name="T22" fmla="*/ 11 w 16"/>
                <a:gd name="T23" fmla="*/ 42 h 97"/>
                <a:gd name="T24" fmla="*/ 11 w 16"/>
                <a:gd name="T25" fmla="*/ 36 h 97"/>
                <a:gd name="T26" fmla="*/ 10 w 16"/>
                <a:gd name="T27" fmla="*/ 29 h 97"/>
                <a:gd name="T28" fmla="*/ 10 w 16"/>
                <a:gd name="T29" fmla="*/ 22 h 97"/>
                <a:gd name="T30" fmla="*/ 9 w 16"/>
                <a:gd name="T31" fmla="*/ 16 h 97"/>
                <a:gd name="T32" fmla="*/ 9 w 16"/>
                <a:gd name="T33" fmla="*/ 12 h 97"/>
                <a:gd name="T34" fmla="*/ 9 w 16"/>
                <a:gd name="T35" fmla="*/ 6 h 97"/>
                <a:gd name="T36" fmla="*/ 10 w 16"/>
                <a:gd name="T37" fmla="*/ 4 h 97"/>
                <a:gd name="T38" fmla="*/ 9 w 16"/>
                <a:gd name="T39" fmla="*/ 0 h 97"/>
                <a:gd name="T40" fmla="*/ 7 w 16"/>
                <a:gd name="T41" fmla="*/ 2 h 97"/>
                <a:gd name="T42" fmla="*/ 3 w 16"/>
                <a:gd name="T43" fmla="*/ 5 h 97"/>
                <a:gd name="T44" fmla="*/ 0 w 16"/>
                <a:gd name="T45" fmla="*/ 6 h 97"/>
                <a:gd name="T46" fmla="*/ 0 w 16"/>
                <a:gd name="T47" fmla="*/ 6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7"/>
                <a:gd name="T74" fmla="*/ 16 w 16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7">
                  <a:moveTo>
                    <a:pt x="0" y="6"/>
                  </a:moveTo>
                  <a:lnTo>
                    <a:pt x="3" y="96"/>
                  </a:lnTo>
                  <a:lnTo>
                    <a:pt x="16" y="97"/>
                  </a:lnTo>
                  <a:lnTo>
                    <a:pt x="15" y="92"/>
                  </a:lnTo>
                  <a:lnTo>
                    <a:pt x="15" y="88"/>
                  </a:lnTo>
                  <a:lnTo>
                    <a:pt x="14" y="82"/>
                  </a:lnTo>
                  <a:lnTo>
                    <a:pt x="14" y="76"/>
                  </a:lnTo>
                  <a:lnTo>
                    <a:pt x="13" y="69"/>
                  </a:lnTo>
                  <a:lnTo>
                    <a:pt x="13" y="62"/>
                  </a:lnTo>
                  <a:lnTo>
                    <a:pt x="12" y="56"/>
                  </a:lnTo>
                  <a:lnTo>
                    <a:pt x="12" y="49"/>
                  </a:lnTo>
                  <a:lnTo>
                    <a:pt x="11" y="42"/>
                  </a:lnTo>
                  <a:lnTo>
                    <a:pt x="11" y="36"/>
                  </a:lnTo>
                  <a:lnTo>
                    <a:pt x="10" y="29"/>
                  </a:lnTo>
                  <a:lnTo>
                    <a:pt x="10" y="22"/>
                  </a:lnTo>
                  <a:lnTo>
                    <a:pt x="9" y="16"/>
                  </a:lnTo>
                  <a:lnTo>
                    <a:pt x="9" y="12"/>
                  </a:lnTo>
                  <a:lnTo>
                    <a:pt x="9" y="6"/>
                  </a:lnTo>
                  <a:lnTo>
                    <a:pt x="10" y="4"/>
                  </a:lnTo>
                  <a:lnTo>
                    <a:pt x="9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69" name="Freeform 129"/>
            <p:cNvSpPr>
              <a:spLocks/>
            </p:cNvSpPr>
            <p:nvPr/>
          </p:nvSpPr>
          <p:spPr bwMode="auto">
            <a:xfrm>
              <a:off x="4287" y="3419"/>
              <a:ext cx="5" cy="25"/>
            </a:xfrm>
            <a:custGeom>
              <a:avLst/>
              <a:gdLst>
                <a:gd name="T0" fmla="*/ 0 w 15"/>
                <a:gd name="T1" fmla="*/ 7 h 99"/>
                <a:gd name="T2" fmla="*/ 3 w 15"/>
                <a:gd name="T3" fmla="*/ 97 h 99"/>
                <a:gd name="T4" fmla="*/ 15 w 15"/>
                <a:gd name="T5" fmla="*/ 99 h 99"/>
                <a:gd name="T6" fmla="*/ 15 w 15"/>
                <a:gd name="T7" fmla="*/ 93 h 99"/>
                <a:gd name="T8" fmla="*/ 14 w 15"/>
                <a:gd name="T9" fmla="*/ 89 h 99"/>
                <a:gd name="T10" fmla="*/ 14 w 15"/>
                <a:gd name="T11" fmla="*/ 83 h 99"/>
                <a:gd name="T12" fmla="*/ 14 w 15"/>
                <a:gd name="T13" fmla="*/ 77 h 99"/>
                <a:gd name="T14" fmla="*/ 13 w 15"/>
                <a:gd name="T15" fmla="*/ 71 h 99"/>
                <a:gd name="T16" fmla="*/ 13 w 15"/>
                <a:gd name="T17" fmla="*/ 64 h 99"/>
                <a:gd name="T18" fmla="*/ 12 w 15"/>
                <a:gd name="T19" fmla="*/ 57 h 99"/>
                <a:gd name="T20" fmla="*/ 12 w 15"/>
                <a:gd name="T21" fmla="*/ 51 h 99"/>
                <a:gd name="T22" fmla="*/ 12 w 15"/>
                <a:gd name="T23" fmla="*/ 43 h 99"/>
                <a:gd name="T24" fmla="*/ 11 w 15"/>
                <a:gd name="T25" fmla="*/ 36 h 99"/>
                <a:gd name="T26" fmla="*/ 10 w 15"/>
                <a:gd name="T27" fmla="*/ 29 h 99"/>
                <a:gd name="T28" fmla="*/ 10 w 15"/>
                <a:gd name="T29" fmla="*/ 23 h 99"/>
                <a:gd name="T30" fmla="*/ 10 w 15"/>
                <a:gd name="T31" fmla="*/ 16 h 99"/>
                <a:gd name="T32" fmla="*/ 10 w 15"/>
                <a:gd name="T33" fmla="*/ 12 h 99"/>
                <a:gd name="T34" fmla="*/ 10 w 15"/>
                <a:gd name="T35" fmla="*/ 7 h 99"/>
                <a:gd name="T36" fmla="*/ 10 w 15"/>
                <a:gd name="T37" fmla="*/ 4 h 99"/>
                <a:gd name="T38" fmla="*/ 9 w 15"/>
                <a:gd name="T39" fmla="*/ 0 h 99"/>
                <a:gd name="T40" fmla="*/ 7 w 15"/>
                <a:gd name="T41" fmla="*/ 3 h 99"/>
                <a:gd name="T42" fmla="*/ 4 w 15"/>
                <a:gd name="T43" fmla="*/ 7 h 99"/>
                <a:gd name="T44" fmla="*/ 0 w 15"/>
                <a:gd name="T45" fmla="*/ 7 h 99"/>
                <a:gd name="T46" fmla="*/ 0 w 15"/>
                <a:gd name="T47" fmla="*/ 7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9"/>
                <a:gd name="T74" fmla="*/ 15 w 15"/>
                <a:gd name="T75" fmla="*/ 99 h 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9">
                  <a:moveTo>
                    <a:pt x="0" y="7"/>
                  </a:moveTo>
                  <a:lnTo>
                    <a:pt x="3" y="97"/>
                  </a:lnTo>
                  <a:lnTo>
                    <a:pt x="15" y="99"/>
                  </a:lnTo>
                  <a:lnTo>
                    <a:pt x="15" y="93"/>
                  </a:lnTo>
                  <a:lnTo>
                    <a:pt x="14" y="89"/>
                  </a:lnTo>
                  <a:lnTo>
                    <a:pt x="14" y="83"/>
                  </a:lnTo>
                  <a:lnTo>
                    <a:pt x="14" y="77"/>
                  </a:lnTo>
                  <a:lnTo>
                    <a:pt x="13" y="71"/>
                  </a:lnTo>
                  <a:lnTo>
                    <a:pt x="13" y="64"/>
                  </a:lnTo>
                  <a:lnTo>
                    <a:pt x="12" y="57"/>
                  </a:lnTo>
                  <a:lnTo>
                    <a:pt x="12" y="51"/>
                  </a:lnTo>
                  <a:lnTo>
                    <a:pt x="12" y="43"/>
                  </a:lnTo>
                  <a:lnTo>
                    <a:pt x="11" y="36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9" y="0"/>
                  </a:lnTo>
                  <a:lnTo>
                    <a:pt x="7" y="3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70" name="Freeform 130"/>
            <p:cNvSpPr>
              <a:spLocks/>
            </p:cNvSpPr>
            <p:nvPr/>
          </p:nvSpPr>
          <p:spPr bwMode="auto">
            <a:xfrm>
              <a:off x="4280" y="3421"/>
              <a:ext cx="5" cy="24"/>
            </a:xfrm>
            <a:custGeom>
              <a:avLst/>
              <a:gdLst>
                <a:gd name="T0" fmla="*/ 0 w 15"/>
                <a:gd name="T1" fmla="*/ 7 h 97"/>
                <a:gd name="T2" fmla="*/ 2 w 15"/>
                <a:gd name="T3" fmla="*/ 96 h 97"/>
                <a:gd name="T4" fmla="*/ 15 w 15"/>
                <a:gd name="T5" fmla="*/ 97 h 97"/>
                <a:gd name="T6" fmla="*/ 14 w 15"/>
                <a:gd name="T7" fmla="*/ 92 h 97"/>
                <a:gd name="T8" fmla="*/ 14 w 15"/>
                <a:gd name="T9" fmla="*/ 88 h 97"/>
                <a:gd name="T10" fmla="*/ 13 w 15"/>
                <a:gd name="T11" fmla="*/ 83 h 97"/>
                <a:gd name="T12" fmla="*/ 13 w 15"/>
                <a:gd name="T13" fmla="*/ 76 h 97"/>
                <a:gd name="T14" fmla="*/ 13 w 15"/>
                <a:gd name="T15" fmla="*/ 69 h 97"/>
                <a:gd name="T16" fmla="*/ 12 w 15"/>
                <a:gd name="T17" fmla="*/ 63 h 97"/>
                <a:gd name="T18" fmla="*/ 12 w 15"/>
                <a:gd name="T19" fmla="*/ 56 h 97"/>
                <a:gd name="T20" fmla="*/ 12 w 15"/>
                <a:gd name="T21" fmla="*/ 49 h 97"/>
                <a:gd name="T22" fmla="*/ 11 w 15"/>
                <a:gd name="T23" fmla="*/ 43 h 97"/>
                <a:gd name="T24" fmla="*/ 11 w 15"/>
                <a:gd name="T25" fmla="*/ 35 h 97"/>
                <a:gd name="T26" fmla="*/ 10 w 15"/>
                <a:gd name="T27" fmla="*/ 28 h 97"/>
                <a:gd name="T28" fmla="*/ 10 w 15"/>
                <a:gd name="T29" fmla="*/ 23 h 97"/>
                <a:gd name="T30" fmla="*/ 9 w 15"/>
                <a:gd name="T31" fmla="*/ 15 h 97"/>
                <a:gd name="T32" fmla="*/ 9 w 15"/>
                <a:gd name="T33" fmla="*/ 11 h 97"/>
                <a:gd name="T34" fmla="*/ 9 w 15"/>
                <a:gd name="T35" fmla="*/ 5 h 97"/>
                <a:gd name="T36" fmla="*/ 10 w 15"/>
                <a:gd name="T37" fmla="*/ 3 h 97"/>
                <a:gd name="T38" fmla="*/ 9 w 15"/>
                <a:gd name="T39" fmla="*/ 0 h 97"/>
                <a:gd name="T40" fmla="*/ 7 w 15"/>
                <a:gd name="T41" fmla="*/ 3 h 97"/>
                <a:gd name="T42" fmla="*/ 3 w 15"/>
                <a:gd name="T43" fmla="*/ 5 h 97"/>
                <a:gd name="T44" fmla="*/ 0 w 15"/>
                <a:gd name="T45" fmla="*/ 7 h 97"/>
                <a:gd name="T46" fmla="*/ 0 w 15"/>
                <a:gd name="T47" fmla="*/ 7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7"/>
                <a:gd name="T74" fmla="*/ 15 w 15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7">
                  <a:moveTo>
                    <a:pt x="0" y="7"/>
                  </a:moveTo>
                  <a:lnTo>
                    <a:pt x="2" y="96"/>
                  </a:lnTo>
                  <a:lnTo>
                    <a:pt x="15" y="97"/>
                  </a:lnTo>
                  <a:lnTo>
                    <a:pt x="14" y="92"/>
                  </a:lnTo>
                  <a:lnTo>
                    <a:pt x="14" y="88"/>
                  </a:lnTo>
                  <a:lnTo>
                    <a:pt x="13" y="83"/>
                  </a:lnTo>
                  <a:lnTo>
                    <a:pt x="13" y="76"/>
                  </a:lnTo>
                  <a:lnTo>
                    <a:pt x="13" y="69"/>
                  </a:lnTo>
                  <a:lnTo>
                    <a:pt x="12" y="63"/>
                  </a:lnTo>
                  <a:lnTo>
                    <a:pt x="12" y="56"/>
                  </a:lnTo>
                  <a:lnTo>
                    <a:pt x="12" y="49"/>
                  </a:lnTo>
                  <a:lnTo>
                    <a:pt x="11" y="43"/>
                  </a:lnTo>
                  <a:lnTo>
                    <a:pt x="11" y="35"/>
                  </a:lnTo>
                  <a:lnTo>
                    <a:pt x="10" y="28"/>
                  </a:lnTo>
                  <a:lnTo>
                    <a:pt x="10" y="23"/>
                  </a:lnTo>
                  <a:lnTo>
                    <a:pt x="9" y="15"/>
                  </a:lnTo>
                  <a:lnTo>
                    <a:pt x="9" y="11"/>
                  </a:lnTo>
                  <a:lnTo>
                    <a:pt x="9" y="5"/>
                  </a:lnTo>
                  <a:lnTo>
                    <a:pt x="10" y="3"/>
                  </a:lnTo>
                  <a:lnTo>
                    <a:pt x="9" y="0"/>
                  </a:lnTo>
                  <a:lnTo>
                    <a:pt x="7" y="3"/>
                  </a:lnTo>
                  <a:lnTo>
                    <a:pt x="3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71" name="Freeform 131"/>
            <p:cNvSpPr>
              <a:spLocks/>
            </p:cNvSpPr>
            <p:nvPr/>
          </p:nvSpPr>
          <p:spPr bwMode="auto">
            <a:xfrm>
              <a:off x="4272" y="3443"/>
              <a:ext cx="236" cy="48"/>
            </a:xfrm>
            <a:custGeom>
              <a:avLst/>
              <a:gdLst>
                <a:gd name="T0" fmla="*/ 47 w 709"/>
                <a:gd name="T1" fmla="*/ 2 h 190"/>
                <a:gd name="T2" fmla="*/ 78 w 709"/>
                <a:gd name="T3" fmla="*/ 4 h 190"/>
                <a:gd name="T4" fmla="*/ 110 w 709"/>
                <a:gd name="T5" fmla="*/ 8 h 190"/>
                <a:gd name="T6" fmla="*/ 142 w 709"/>
                <a:gd name="T7" fmla="*/ 11 h 190"/>
                <a:gd name="T8" fmla="*/ 175 w 709"/>
                <a:gd name="T9" fmla="*/ 15 h 190"/>
                <a:gd name="T10" fmla="*/ 207 w 709"/>
                <a:gd name="T11" fmla="*/ 20 h 190"/>
                <a:gd name="T12" fmla="*/ 240 w 709"/>
                <a:gd name="T13" fmla="*/ 24 h 190"/>
                <a:gd name="T14" fmla="*/ 272 w 709"/>
                <a:gd name="T15" fmla="*/ 30 h 190"/>
                <a:gd name="T16" fmla="*/ 305 w 709"/>
                <a:gd name="T17" fmla="*/ 35 h 190"/>
                <a:gd name="T18" fmla="*/ 337 w 709"/>
                <a:gd name="T19" fmla="*/ 42 h 190"/>
                <a:gd name="T20" fmla="*/ 371 w 709"/>
                <a:gd name="T21" fmla="*/ 48 h 190"/>
                <a:gd name="T22" fmla="*/ 402 w 709"/>
                <a:gd name="T23" fmla="*/ 55 h 190"/>
                <a:gd name="T24" fmla="*/ 435 w 709"/>
                <a:gd name="T25" fmla="*/ 62 h 190"/>
                <a:gd name="T26" fmla="*/ 467 w 709"/>
                <a:gd name="T27" fmla="*/ 71 h 190"/>
                <a:gd name="T28" fmla="*/ 499 w 709"/>
                <a:gd name="T29" fmla="*/ 79 h 190"/>
                <a:gd name="T30" fmla="*/ 530 w 709"/>
                <a:gd name="T31" fmla="*/ 88 h 190"/>
                <a:gd name="T32" fmla="*/ 562 w 709"/>
                <a:gd name="T33" fmla="*/ 100 h 190"/>
                <a:gd name="T34" fmla="*/ 592 w 709"/>
                <a:gd name="T35" fmla="*/ 111 h 190"/>
                <a:gd name="T36" fmla="*/ 624 w 709"/>
                <a:gd name="T37" fmla="*/ 124 h 190"/>
                <a:gd name="T38" fmla="*/ 654 w 709"/>
                <a:gd name="T39" fmla="*/ 138 h 190"/>
                <a:gd name="T40" fmla="*/ 683 w 709"/>
                <a:gd name="T41" fmla="*/ 151 h 190"/>
                <a:gd name="T42" fmla="*/ 709 w 709"/>
                <a:gd name="T43" fmla="*/ 190 h 190"/>
                <a:gd name="T44" fmla="*/ 687 w 709"/>
                <a:gd name="T45" fmla="*/ 172 h 190"/>
                <a:gd name="T46" fmla="*/ 662 w 709"/>
                <a:gd name="T47" fmla="*/ 158 h 190"/>
                <a:gd name="T48" fmla="*/ 634 w 709"/>
                <a:gd name="T49" fmla="*/ 144 h 190"/>
                <a:gd name="T50" fmla="*/ 604 w 709"/>
                <a:gd name="T51" fmla="*/ 131 h 190"/>
                <a:gd name="T52" fmla="*/ 571 w 709"/>
                <a:gd name="T53" fmla="*/ 119 h 190"/>
                <a:gd name="T54" fmla="*/ 536 w 709"/>
                <a:gd name="T55" fmla="*/ 107 h 190"/>
                <a:gd name="T56" fmla="*/ 501 w 709"/>
                <a:gd name="T57" fmla="*/ 96 h 190"/>
                <a:gd name="T58" fmla="*/ 464 w 709"/>
                <a:gd name="T59" fmla="*/ 87 h 190"/>
                <a:gd name="T60" fmla="*/ 426 w 709"/>
                <a:gd name="T61" fmla="*/ 78 h 190"/>
                <a:gd name="T62" fmla="*/ 387 w 709"/>
                <a:gd name="T63" fmla="*/ 71 h 190"/>
                <a:gd name="T64" fmla="*/ 349 w 709"/>
                <a:gd name="T65" fmla="*/ 63 h 190"/>
                <a:gd name="T66" fmla="*/ 311 w 709"/>
                <a:gd name="T67" fmla="*/ 56 h 190"/>
                <a:gd name="T68" fmla="*/ 272 w 709"/>
                <a:gd name="T69" fmla="*/ 51 h 190"/>
                <a:gd name="T70" fmla="*/ 235 w 709"/>
                <a:gd name="T71" fmla="*/ 46 h 190"/>
                <a:gd name="T72" fmla="*/ 199 w 709"/>
                <a:gd name="T73" fmla="*/ 40 h 190"/>
                <a:gd name="T74" fmla="*/ 165 w 709"/>
                <a:gd name="T75" fmla="*/ 38 h 190"/>
                <a:gd name="T76" fmla="*/ 132 w 709"/>
                <a:gd name="T77" fmla="*/ 34 h 190"/>
                <a:gd name="T78" fmla="*/ 101 w 709"/>
                <a:gd name="T79" fmla="*/ 32 h 190"/>
                <a:gd name="T80" fmla="*/ 73 w 709"/>
                <a:gd name="T81" fmla="*/ 30 h 190"/>
                <a:gd name="T82" fmla="*/ 48 w 709"/>
                <a:gd name="T83" fmla="*/ 28 h 190"/>
                <a:gd name="T84" fmla="*/ 26 w 709"/>
                <a:gd name="T85" fmla="*/ 28 h 190"/>
                <a:gd name="T86" fmla="*/ 11 w 709"/>
                <a:gd name="T87" fmla="*/ 27 h 190"/>
                <a:gd name="T88" fmla="*/ 1 w 709"/>
                <a:gd name="T89" fmla="*/ 23 h 190"/>
                <a:gd name="T90" fmla="*/ 5 w 709"/>
                <a:gd name="T91" fmla="*/ 11 h 190"/>
                <a:gd name="T92" fmla="*/ 15 w 709"/>
                <a:gd name="T93" fmla="*/ 4 h 190"/>
                <a:gd name="T94" fmla="*/ 24 w 709"/>
                <a:gd name="T95" fmla="*/ 0 h 190"/>
                <a:gd name="T96" fmla="*/ 27 w 709"/>
                <a:gd name="T97" fmla="*/ 0 h 1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09"/>
                <a:gd name="T148" fmla="*/ 0 h 190"/>
                <a:gd name="T149" fmla="*/ 709 w 709"/>
                <a:gd name="T150" fmla="*/ 190 h 19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09" h="190">
                  <a:moveTo>
                    <a:pt x="27" y="0"/>
                  </a:moveTo>
                  <a:lnTo>
                    <a:pt x="37" y="0"/>
                  </a:lnTo>
                  <a:lnTo>
                    <a:pt x="47" y="2"/>
                  </a:lnTo>
                  <a:lnTo>
                    <a:pt x="58" y="2"/>
                  </a:lnTo>
                  <a:lnTo>
                    <a:pt x="68" y="3"/>
                  </a:lnTo>
                  <a:lnTo>
                    <a:pt x="78" y="4"/>
                  </a:lnTo>
                  <a:lnTo>
                    <a:pt x="89" y="6"/>
                  </a:lnTo>
                  <a:lnTo>
                    <a:pt x="99" y="7"/>
                  </a:lnTo>
                  <a:lnTo>
                    <a:pt x="110" y="8"/>
                  </a:lnTo>
                  <a:lnTo>
                    <a:pt x="120" y="8"/>
                  </a:lnTo>
                  <a:lnTo>
                    <a:pt x="132" y="10"/>
                  </a:lnTo>
                  <a:lnTo>
                    <a:pt x="142" y="11"/>
                  </a:lnTo>
                  <a:lnTo>
                    <a:pt x="153" y="12"/>
                  </a:lnTo>
                  <a:lnTo>
                    <a:pt x="164" y="14"/>
                  </a:lnTo>
                  <a:lnTo>
                    <a:pt x="175" y="15"/>
                  </a:lnTo>
                  <a:lnTo>
                    <a:pt x="185" y="16"/>
                  </a:lnTo>
                  <a:lnTo>
                    <a:pt x="197" y="19"/>
                  </a:lnTo>
                  <a:lnTo>
                    <a:pt x="207" y="20"/>
                  </a:lnTo>
                  <a:lnTo>
                    <a:pt x="218" y="22"/>
                  </a:lnTo>
                  <a:lnTo>
                    <a:pt x="229" y="23"/>
                  </a:lnTo>
                  <a:lnTo>
                    <a:pt x="240" y="24"/>
                  </a:lnTo>
                  <a:lnTo>
                    <a:pt x="251" y="26"/>
                  </a:lnTo>
                  <a:lnTo>
                    <a:pt x="262" y="27"/>
                  </a:lnTo>
                  <a:lnTo>
                    <a:pt x="272" y="30"/>
                  </a:lnTo>
                  <a:lnTo>
                    <a:pt x="283" y="32"/>
                  </a:lnTo>
                  <a:lnTo>
                    <a:pt x="294" y="34"/>
                  </a:lnTo>
                  <a:lnTo>
                    <a:pt x="305" y="35"/>
                  </a:lnTo>
                  <a:lnTo>
                    <a:pt x="316" y="36"/>
                  </a:lnTo>
                  <a:lnTo>
                    <a:pt x="327" y="39"/>
                  </a:lnTo>
                  <a:lnTo>
                    <a:pt x="337" y="42"/>
                  </a:lnTo>
                  <a:lnTo>
                    <a:pt x="348" y="43"/>
                  </a:lnTo>
                  <a:lnTo>
                    <a:pt x="360" y="46"/>
                  </a:lnTo>
                  <a:lnTo>
                    <a:pt x="371" y="48"/>
                  </a:lnTo>
                  <a:lnTo>
                    <a:pt x="381" y="51"/>
                  </a:lnTo>
                  <a:lnTo>
                    <a:pt x="392" y="52"/>
                  </a:lnTo>
                  <a:lnTo>
                    <a:pt x="402" y="55"/>
                  </a:lnTo>
                  <a:lnTo>
                    <a:pt x="413" y="58"/>
                  </a:lnTo>
                  <a:lnTo>
                    <a:pt x="424" y="59"/>
                  </a:lnTo>
                  <a:lnTo>
                    <a:pt x="435" y="62"/>
                  </a:lnTo>
                  <a:lnTo>
                    <a:pt x="446" y="66"/>
                  </a:lnTo>
                  <a:lnTo>
                    <a:pt x="457" y="68"/>
                  </a:lnTo>
                  <a:lnTo>
                    <a:pt x="467" y="71"/>
                  </a:lnTo>
                  <a:lnTo>
                    <a:pt x="478" y="74"/>
                  </a:lnTo>
                  <a:lnTo>
                    <a:pt x="488" y="76"/>
                  </a:lnTo>
                  <a:lnTo>
                    <a:pt x="499" y="79"/>
                  </a:lnTo>
                  <a:lnTo>
                    <a:pt x="509" y="82"/>
                  </a:lnTo>
                  <a:lnTo>
                    <a:pt x="520" y="86"/>
                  </a:lnTo>
                  <a:lnTo>
                    <a:pt x="530" y="88"/>
                  </a:lnTo>
                  <a:lnTo>
                    <a:pt x="541" y="94"/>
                  </a:lnTo>
                  <a:lnTo>
                    <a:pt x="551" y="96"/>
                  </a:lnTo>
                  <a:lnTo>
                    <a:pt x="562" y="100"/>
                  </a:lnTo>
                  <a:lnTo>
                    <a:pt x="572" y="103"/>
                  </a:lnTo>
                  <a:lnTo>
                    <a:pt x="582" y="107"/>
                  </a:lnTo>
                  <a:lnTo>
                    <a:pt x="592" y="111"/>
                  </a:lnTo>
                  <a:lnTo>
                    <a:pt x="603" y="115"/>
                  </a:lnTo>
                  <a:lnTo>
                    <a:pt x="613" y="120"/>
                  </a:lnTo>
                  <a:lnTo>
                    <a:pt x="624" y="124"/>
                  </a:lnTo>
                  <a:lnTo>
                    <a:pt x="634" y="128"/>
                  </a:lnTo>
                  <a:lnTo>
                    <a:pt x="644" y="132"/>
                  </a:lnTo>
                  <a:lnTo>
                    <a:pt x="654" y="138"/>
                  </a:lnTo>
                  <a:lnTo>
                    <a:pt x="664" y="143"/>
                  </a:lnTo>
                  <a:lnTo>
                    <a:pt x="673" y="147"/>
                  </a:lnTo>
                  <a:lnTo>
                    <a:pt x="683" y="151"/>
                  </a:lnTo>
                  <a:lnTo>
                    <a:pt x="693" y="156"/>
                  </a:lnTo>
                  <a:lnTo>
                    <a:pt x="703" y="163"/>
                  </a:lnTo>
                  <a:lnTo>
                    <a:pt x="709" y="190"/>
                  </a:lnTo>
                  <a:lnTo>
                    <a:pt x="702" y="183"/>
                  </a:lnTo>
                  <a:lnTo>
                    <a:pt x="694" y="178"/>
                  </a:lnTo>
                  <a:lnTo>
                    <a:pt x="687" y="172"/>
                  </a:lnTo>
                  <a:lnTo>
                    <a:pt x="679" y="167"/>
                  </a:lnTo>
                  <a:lnTo>
                    <a:pt x="670" y="163"/>
                  </a:lnTo>
                  <a:lnTo>
                    <a:pt x="662" y="158"/>
                  </a:lnTo>
                  <a:lnTo>
                    <a:pt x="653" y="154"/>
                  </a:lnTo>
                  <a:lnTo>
                    <a:pt x="644" y="150"/>
                  </a:lnTo>
                  <a:lnTo>
                    <a:pt x="634" y="144"/>
                  </a:lnTo>
                  <a:lnTo>
                    <a:pt x="624" y="139"/>
                  </a:lnTo>
                  <a:lnTo>
                    <a:pt x="614" y="135"/>
                  </a:lnTo>
                  <a:lnTo>
                    <a:pt x="604" y="131"/>
                  </a:lnTo>
                  <a:lnTo>
                    <a:pt x="592" y="127"/>
                  </a:lnTo>
                  <a:lnTo>
                    <a:pt x="582" y="122"/>
                  </a:lnTo>
                  <a:lnTo>
                    <a:pt x="571" y="119"/>
                  </a:lnTo>
                  <a:lnTo>
                    <a:pt x="560" y="115"/>
                  </a:lnTo>
                  <a:lnTo>
                    <a:pt x="548" y="111"/>
                  </a:lnTo>
                  <a:lnTo>
                    <a:pt x="536" y="107"/>
                  </a:lnTo>
                  <a:lnTo>
                    <a:pt x="525" y="104"/>
                  </a:lnTo>
                  <a:lnTo>
                    <a:pt x="513" y="100"/>
                  </a:lnTo>
                  <a:lnTo>
                    <a:pt x="501" y="96"/>
                  </a:lnTo>
                  <a:lnTo>
                    <a:pt x="489" y="94"/>
                  </a:lnTo>
                  <a:lnTo>
                    <a:pt x="476" y="90"/>
                  </a:lnTo>
                  <a:lnTo>
                    <a:pt x="464" y="87"/>
                  </a:lnTo>
                  <a:lnTo>
                    <a:pt x="451" y="84"/>
                  </a:lnTo>
                  <a:lnTo>
                    <a:pt x="438" y="80"/>
                  </a:lnTo>
                  <a:lnTo>
                    <a:pt x="426" y="78"/>
                  </a:lnTo>
                  <a:lnTo>
                    <a:pt x="413" y="75"/>
                  </a:lnTo>
                  <a:lnTo>
                    <a:pt x="400" y="72"/>
                  </a:lnTo>
                  <a:lnTo>
                    <a:pt x="387" y="71"/>
                  </a:lnTo>
                  <a:lnTo>
                    <a:pt x="375" y="68"/>
                  </a:lnTo>
                  <a:lnTo>
                    <a:pt x="362" y="66"/>
                  </a:lnTo>
                  <a:lnTo>
                    <a:pt x="349" y="63"/>
                  </a:lnTo>
                  <a:lnTo>
                    <a:pt x="336" y="60"/>
                  </a:lnTo>
                  <a:lnTo>
                    <a:pt x="323" y="59"/>
                  </a:lnTo>
                  <a:lnTo>
                    <a:pt x="311" y="56"/>
                  </a:lnTo>
                  <a:lnTo>
                    <a:pt x="297" y="54"/>
                  </a:lnTo>
                  <a:lnTo>
                    <a:pt x="285" y="52"/>
                  </a:lnTo>
                  <a:lnTo>
                    <a:pt x="272" y="51"/>
                  </a:lnTo>
                  <a:lnTo>
                    <a:pt x="260" y="48"/>
                  </a:lnTo>
                  <a:lnTo>
                    <a:pt x="247" y="47"/>
                  </a:lnTo>
                  <a:lnTo>
                    <a:pt x="235" y="46"/>
                  </a:lnTo>
                  <a:lnTo>
                    <a:pt x="223" y="43"/>
                  </a:lnTo>
                  <a:lnTo>
                    <a:pt x="211" y="42"/>
                  </a:lnTo>
                  <a:lnTo>
                    <a:pt x="199" y="40"/>
                  </a:lnTo>
                  <a:lnTo>
                    <a:pt x="187" y="40"/>
                  </a:lnTo>
                  <a:lnTo>
                    <a:pt x="176" y="39"/>
                  </a:lnTo>
                  <a:lnTo>
                    <a:pt x="165" y="38"/>
                  </a:lnTo>
                  <a:lnTo>
                    <a:pt x="153" y="36"/>
                  </a:lnTo>
                  <a:lnTo>
                    <a:pt x="143" y="35"/>
                  </a:lnTo>
                  <a:lnTo>
                    <a:pt x="132" y="34"/>
                  </a:lnTo>
                  <a:lnTo>
                    <a:pt x="122" y="34"/>
                  </a:lnTo>
                  <a:lnTo>
                    <a:pt x="111" y="32"/>
                  </a:lnTo>
                  <a:lnTo>
                    <a:pt x="101" y="32"/>
                  </a:lnTo>
                  <a:lnTo>
                    <a:pt x="91" y="31"/>
                  </a:lnTo>
                  <a:lnTo>
                    <a:pt x="82" y="31"/>
                  </a:lnTo>
                  <a:lnTo>
                    <a:pt x="73" y="30"/>
                  </a:lnTo>
                  <a:lnTo>
                    <a:pt x="64" y="30"/>
                  </a:lnTo>
                  <a:lnTo>
                    <a:pt x="55" y="28"/>
                  </a:lnTo>
                  <a:lnTo>
                    <a:pt x="48" y="28"/>
                  </a:lnTo>
                  <a:lnTo>
                    <a:pt x="40" y="28"/>
                  </a:lnTo>
                  <a:lnTo>
                    <a:pt x="32" y="28"/>
                  </a:lnTo>
                  <a:lnTo>
                    <a:pt x="26" y="28"/>
                  </a:lnTo>
                  <a:lnTo>
                    <a:pt x="20" y="30"/>
                  </a:lnTo>
                  <a:lnTo>
                    <a:pt x="15" y="28"/>
                  </a:lnTo>
                  <a:lnTo>
                    <a:pt x="11" y="27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5" y="11"/>
                  </a:lnTo>
                  <a:lnTo>
                    <a:pt x="7" y="8"/>
                  </a:lnTo>
                  <a:lnTo>
                    <a:pt x="11" y="7"/>
                  </a:lnTo>
                  <a:lnTo>
                    <a:pt x="15" y="4"/>
                  </a:lnTo>
                  <a:lnTo>
                    <a:pt x="19" y="3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72" name="Freeform 132"/>
            <p:cNvSpPr>
              <a:spLocks/>
            </p:cNvSpPr>
            <p:nvPr/>
          </p:nvSpPr>
          <p:spPr bwMode="auto">
            <a:xfrm>
              <a:off x="4106" y="3536"/>
              <a:ext cx="193" cy="93"/>
            </a:xfrm>
            <a:custGeom>
              <a:avLst/>
              <a:gdLst>
                <a:gd name="T0" fmla="*/ 559 w 580"/>
                <a:gd name="T1" fmla="*/ 4 h 374"/>
                <a:gd name="T2" fmla="*/ 577 w 580"/>
                <a:gd name="T3" fmla="*/ 32 h 374"/>
                <a:gd name="T4" fmla="*/ 578 w 580"/>
                <a:gd name="T5" fmla="*/ 76 h 374"/>
                <a:gd name="T6" fmla="*/ 561 w 580"/>
                <a:gd name="T7" fmla="*/ 116 h 374"/>
                <a:gd name="T8" fmla="*/ 538 w 580"/>
                <a:gd name="T9" fmla="*/ 224 h 374"/>
                <a:gd name="T10" fmla="*/ 543 w 580"/>
                <a:gd name="T11" fmla="*/ 257 h 374"/>
                <a:gd name="T12" fmla="*/ 540 w 580"/>
                <a:gd name="T13" fmla="*/ 288 h 374"/>
                <a:gd name="T14" fmla="*/ 526 w 580"/>
                <a:gd name="T15" fmla="*/ 328 h 374"/>
                <a:gd name="T16" fmla="*/ 489 w 580"/>
                <a:gd name="T17" fmla="*/ 340 h 374"/>
                <a:gd name="T18" fmla="*/ 451 w 580"/>
                <a:gd name="T19" fmla="*/ 350 h 374"/>
                <a:gd name="T20" fmla="*/ 409 w 580"/>
                <a:gd name="T21" fmla="*/ 358 h 374"/>
                <a:gd name="T22" fmla="*/ 369 w 580"/>
                <a:gd name="T23" fmla="*/ 365 h 374"/>
                <a:gd name="T24" fmla="*/ 326 w 580"/>
                <a:gd name="T25" fmla="*/ 369 h 374"/>
                <a:gd name="T26" fmla="*/ 284 w 580"/>
                <a:gd name="T27" fmla="*/ 372 h 374"/>
                <a:gd name="T28" fmla="*/ 242 w 580"/>
                <a:gd name="T29" fmla="*/ 373 h 374"/>
                <a:gd name="T30" fmla="*/ 202 w 580"/>
                <a:gd name="T31" fmla="*/ 373 h 374"/>
                <a:gd name="T32" fmla="*/ 162 w 580"/>
                <a:gd name="T33" fmla="*/ 373 h 374"/>
                <a:gd name="T34" fmla="*/ 126 w 580"/>
                <a:gd name="T35" fmla="*/ 370 h 374"/>
                <a:gd name="T36" fmla="*/ 90 w 580"/>
                <a:gd name="T37" fmla="*/ 366 h 374"/>
                <a:gd name="T38" fmla="*/ 54 w 580"/>
                <a:gd name="T39" fmla="*/ 360 h 374"/>
                <a:gd name="T40" fmla="*/ 22 w 580"/>
                <a:gd name="T41" fmla="*/ 346 h 374"/>
                <a:gd name="T42" fmla="*/ 3 w 580"/>
                <a:gd name="T43" fmla="*/ 325 h 374"/>
                <a:gd name="T44" fmla="*/ 0 w 580"/>
                <a:gd name="T45" fmla="*/ 281 h 374"/>
                <a:gd name="T46" fmla="*/ 11 w 580"/>
                <a:gd name="T47" fmla="*/ 245 h 374"/>
                <a:gd name="T48" fmla="*/ 10 w 580"/>
                <a:gd name="T49" fmla="*/ 204 h 374"/>
                <a:gd name="T50" fmla="*/ 9 w 580"/>
                <a:gd name="T51" fmla="*/ 160 h 374"/>
                <a:gd name="T52" fmla="*/ 28 w 580"/>
                <a:gd name="T53" fmla="*/ 129 h 374"/>
                <a:gd name="T54" fmla="*/ 60 w 580"/>
                <a:gd name="T55" fmla="*/ 121 h 374"/>
                <a:gd name="T56" fmla="*/ 78 w 580"/>
                <a:gd name="T57" fmla="*/ 37 h 374"/>
                <a:gd name="T58" fmla="*/ 70 w 580"/>
                <a:gd name="T59" fmla="*/ 132 h 374"/>
                <a:gd name="T60" fmla="*/ 42 w 580"/>
                <a:gd name="T61" fmla="*/ 137 h 374"/>
                <a:gd name="T62" fmla="*/ 21 w 580"/>
                <a:gd name="T63" fmla="*/ 161 h 374"/>
                <a:gd name="T64" fmla="*/ 21 w 580"/>
                <a:gd name="T65" fmla="*/ 206 h 374"/>
                <a:gd name="T66" fmla="*/ 24 w 580"/>
                <a:gd name="T67" fmla="*/ 246 h 374"/>
                <a:gd name="T68" fmla="*/ 13 w 580"/>
                <a:gd name="T69" fmla="*/ 281 h 374"/>
                <a:gd name="T70" fmla="*/ 16 w 580"/>
                <a:gd name="T71" fmla="*/ 313 h 374"/>
                <a:gd name="T72" fmla="*/ 38 w 580"/>
                <a:gd name="T73" fmla="*/ 333 h 374"/>
                <a:gd name="T74" fmla="*/ 65 w 580"/>
                <a:gd name="T75" fmla="*/ 342 h 374"/>
                <a:gd name="T76" fmla="*/ 95 w 580"/>
                <a:gd name="T77" fmla="*/ 348 h 374"/>
                <a:gd name="T78" fmla="*/ 124 w 580"/>
                <a:gd name="T79" fmla="*/ 352 h 374"/>
                <a:gd name="T80" fmla="*/ 155 w 580"/>
                <a:gd name="T81" fmla="*/ 353 h 374"/>
                <a:gd name="T82" fmla="*/ 199 w 580"/>
                <a:gd name="T83" fmla="*/ 354 h 374"/>
                <a:gd name="T84" fmla="*/ 241 w 580"/>
                <a:gd name="T85" fmla="*/ 356 h 374"/>
                <a:gd name="T86" fmla="*/ 284 w 580"/>
                <a:gd name="T87" fmla="*/ 356 h 374"/>
                <a:gd name="T88" fmla="*/ 326 w 580"/>
                <a:gd name="T89" fmla="*/ 352 h 374"/>
                <a:gd name="T90" fmla="*/ 368 w 580"/>
                <a:gd name="T91" fmla="*/ 348 h 374"/>
                <a:gd name="T92" fmla="*/ 408 w 580"/>
                <a:gd name="T93" fmla="*/ 340 h 374"/>
                <a:gd name="T94" fmla="*/ 450 w 580"/>
                <a:gd name="T95" fmla="*/ 330 h 374"/>
                <a:gd name="T96" fmla="*/ 490 w 580"/>
                <a:gd name="T97" fmla="*/ 317 h 374"/>
                <a:gd name="T98" fmla="*/ 523 w 580"/>
                <a:gd name="T99" fmla="*/ 296 h 374"/>
                <a:gd name="T100" fmla="*/ 529 w 580"/>
                <a:gd name="T101" fmla="*/ 253 h 374"/>
                <a:gd name="T102" fmla="*/ 524 w 580"/>
                <a:gd name="T103" fmla="*/ 221 h 374"/>
                <a:gd name="T104" fmla="*/ 549 w 580"/>
                <a:gd name="T105" fmla="*/ 110 h 374"/>
                <a:gd name="T106" fmla="*/ 566 w 580"/>
                <a:gd name="T107" fmla="*/ 80 h 374"/>
                <a:gd name="T108" fmla="*/ 568 w 580"/>
                <a:gd name="T109" fmla="*/ 45 h 374"/>
                <a:gd name="T110" fmla="*/ 554 w 580"/>
                <a:gd name="T111" fmla="*/ 24 h 374"/>
                <a:gd name="T112" fmla="*/ 528 w 580"/>
                <a:gd name="T113" fmla="*/ 17 h 3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80"/>
                <a:gd name="T172" fmla="*/ 0 h 374"/>
                <a:gd name="T173" fmla="*/ 580 w 580"/>
                <a:gd name="T174" fmla="*/ 374 h 3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80" h="374">
                  <a:moveTo>
                    <a:pt x="529" y="5"/>
                  </a:moveTo>
                  <a:lnTo>
                    <a:pt x="534" y="2"/>
                  </a:lnTo>
                  <a:lnTo>
                    <a:pt x="540" y="1"/>
                  </a:lnTo>
                  <a:lnTo>
                    <a:pt x="545" y="0"/>
                  </a:lnTo>
                  <a:lnTo>
                    <a:pt x="550" y="1"/>
                  </a:lnTo>
                  <a:lnTo>
                    <a:pt x="554" y="1"/>
                  </a:lnTo>
                  <a:lnTo>
                    <a:pt x="559" y="4"/>
                  </a:lnTo>
                  <a:lnTo>
                    <a:pt x="562" y="5"/>
                  </a:lnTo>
                  <a:lnTo>
                    <a:pt x="566" y="9"/>
                  </a:lnTo>
                  <a:lnTo>
                    <a:pt x="569" y="12"/>
                  </a:lnTo>
                  <a:lnTo>
                    <a:pt x="572" y="17"/>
                  </a:lnTo>
                  <a:lnTo>
                    <a:pt x="574" y="21"/>
                  </a:lnTo>
                  <a:lnTo>
                    <a:pt x="576" y="28"/>
                  </a:lnTo>
                  <a:lnTo>
                    <a:pt x="577" y="32"/>
                  </a:lnTo>
                  <a:lnTo>
                    <a:pt x="579" y="37"/>
                  </a:lnTo>
                  <a:lnTo>
                    <a:pt x="579" y="44"/>
                  </a:lnTo>
                  <a:lnTo>
                    <a:pt x="580" y="50"/>
                  </a:lnTo>
                  <a:lnTo>
                    <a:pt x="580" y="57"/>
                  </a:lnTo>
                  <a:lnTo>
                    <a:pt x="580" y="64"/>
                  </a:lnTo>
                  <a:lnTo>
                    <a:pt x="579" y="69"/>
                  </a:lnTo>
                  <a:lnTo>
                    <a:pt x="578" y="76"/>
                  </a:lnTo>
                  <a:lnTo>
                    <a:pt x="577" y="82"/>
                  </a:lnTo>
                  <a:lnTo>
                    <a:pt x="575" y="89"/>
                  </a:lnTo>
                  <a:lnTo>
                    <a:pt x="573" y="94"/>
                  </a:lnTo>
                  <a:lnTo>
                    <a:pt x="571" y="101"/>
                  </a:lnTo>
                  <a:lnTo>
                    <a:pt x="568" y="106"/>
                  </a:lnTo>
                  <a:lnTo>
                    <a:pt x="565" y="112"/>
                  </a:lnTo>
                  <a:lnTo>
                    <a:pt x="561" y="116"/>
                  </a:lnTo>
                  <a:lnTo>
                    <a:pt x="558" y="121"/>
                  </a:lnTo>
                  <a:lnTo>
                    <a:pt x="553" y="124"/>
                  </a:lnTo>
                  <a:lnTo>
                    <a:pt x="549" y="128"/>
                  </a:lnTo>
                  <a:lnTo>
                    <a:pt x="544" y="130"/>
                  </a:lnTo>
                  <a:lnTo>
                    <a:pt x="540" y="134"/>
                  </a:lnTo>
                  <a:lnTo>
                    <a:pt x="536" y="217"/>
                  </a:lnTo>
                  <a:lnTo>
                    <a:pt x="538" y="224"/>
                  </a:lnTo>
                  <a:lnTo>
                    <a:pt x="540" y="232"/>
                  </a:lnTo>
                  <a:lnTo>
                    <a:pt x="540" y="236"/>
                  </a:lnTo>
                  <a:lnTo>
                    <a:pt x="541" y="240"/>
                  </a:lnTo>
                  <a:lnTo>
                    <a:pt x="541" y="244"/>
                  </a:lnTo>
                  <a:lnTo>
                    <a:pt x="543" y="248"/>
                  </a:lnTo>
                  <a:lnTo>
                    <a:pt x="543" y="252"/>
                  </a:lnTo>
                  <a:lnTo>
                    <a:pt x="543" y="257"/>
                  </a:lnTo>
                  <a:lnTo>
                    <a:pt x="543" y="260"/>
                  </a:lnTo>
                  <a:lnTo>
                    <a:pt x="543" y="265"/>
                  </a:lnTo>
                  <a:lnTo>
                    <a:pt x="542" y="268"/>
                  </a:lnTo>
                  <a:lnTo>
                    <a:pt x="542" y="273"/>
                  </a:lnTo>
                  <a:lnTo>
                    <a:pt x="542" y="277"/>
                  </a:lnTo>
                  <a:lnTo>
                    <a:pt x="542" y="281"/>
                  </a:lnTo>
                  <a:lnTo>
                    <a:pt x="540" y="288"/>
                  </a:lnTo>
                  <a:lnTo>
                    <a:pt x="539" y="296"/>
                  </a:lnTo>
                  <a:lnTo>
                    <a:pt x="537" y="302"/>
                  </a:lnTo>
                  <a:lnTo>
                    <a:pt x="535" y="309"/>
                  </a:lnTo>
                  <a:lnTo>
                    <a:pt x="533" y="313"/>
                  </a:lnTo>
                  <a:lnTo>
                    <a:pt x="530" y="318"/>
                  </a:lnTo>
                  <a:lnTo>
                    <a:pt x="528" y="324"/>
                  </a:lnTo>
                  <a:lnTo>
                    <a:pt x="526" y="328"/>
                  </a:lnTo>
                  <a:lnTo>
                    <a:pt x="520" y="329"/>
                  </a:lnTo>
                  <a:lnTo>
                    <a:pt x="515" y="332"/>
                  </a:lnTo>
                  <a:lnTo>
                    <a:pt x="510" y="333"/>
                  </a:lnTo>
                  <a:lnTo>
                    <a:pt x="505" y="336"/>
                  </a:lnTo>
                  <a:lnTo>
                    <a:pt x="500" y="337"/>
                  </a:lnTo>
                  <a:lnTo>
                    <a:pt x="495" y="338"/>
                  </a:lnTo>
                  <a:lnTo>
                    <a:pt x="489" y="340"/>
                  </a:lnTo>
                  <a:lnTo>
                    <a:pt x="484" y="342"/>
                  </a:lnTo>
                  <a:lnTo>
                    <a:pt x="478" y="342"/>
                  </a:lnTo>
                  <a:lnTo>
                    <a:pt x="473" y="345"/>
                  </a:lnTo>
                  <a:lnTo>
                    <a:pt x="467" y="345"/>
                  </a:lnTo>
                  <a:lnTo>
                    <a:pt x="462" y="348"/>
                  </a:lnTo>
                  <a:lnTo>
                    <a:pt x="456" y="349"/>
                  </a:lnTo>
                  <a:lnTo>
                    <a:pt x="451" y="350"/>
                  </a:lnTo>
                  <a:lnTo>
                    <a:pt x="445" y="352"/>
                  </a:lnTo>
                  <a:lnTo>
                    <a:pt x="440" y="353"/>
                  </a:lnTo>
                  <a:lnTo>
                    <a:pt x="434" y="354"/>
                  </a:lnTo>
                  <a:lnTo>
                    <a:pt x="428" y="356"/>
                  </a:lnTo>
                  <a:lnTo>
                    <a:pt x="422" y="356"/>
                  </a:lnTo>
                  <a:lnTo>
                    <a:pt x="416" y="357"/>
                  </a:lnTo>
                  <a:lnTo>
                    <a:pt x="409" y="358"/>
                  </a:lnTo>
                  <a:lnTo>
                    <a:pt x="404" y="360"/>
                  </a:lnTo>
                  <a:lnTo>
                    <a:pt x="398" y="360"/>
                  </a:lnTo>
                  <a:lnTo>
                    <a:pt x="393" y="362"/>
                  </a:lnTo>
                  <a:lnTo>
                    <a:pt x="386" y="362"/>
                  </a:lnTo>
                  <a:lnTo>
                    <a:pt x="380" y="364"/>
                  </a:lnTo>
                  <a:lnTo>
                    <a:pt x="374" y="364"/>
                  </a:lnTo>
                  <a:lnTo>
                    <a:pt x="369" y="365"/>
                  </a:lnTo>
                  <a:lnTo>
                    <a:pt x="362" y="365"/>
                  </a:lnTo>
                  <a:lnTo>
                    <a:pt x="356" y="366"/>
                  </a:lnTo>
                  <a:lnTo>
                    <a:pt x="350" y="366"/>
                  </a:lnTo>
                  <a:lnTo>
                    <a:pt x="345" y="369"/>
                  </a:lnTo>
                  <a:lnTo>
                    <a:pt x="338" y="369"/>
                  </a:lnTo>
                  <a:lnTo>
                    <a:pt x="333" y="369"/>
                  </a:lnTo>
                  <a:lnTo>
                    <a:pt x="326" y="369"/>
                  </a:lnTo>
                  <a:lnTo>
                    <a:pt x="320" y="370"/>
                  </a:lnTo>
                  <a:lnTo>
                    <a:pt x="314" y="370"/>
                  </a:lnTo>
                  <a:lnTo>
                    <a:pt x="308" y="370"/>
                  </a:lnTo>
                  <a:lnTo>
                    <a:pt x="302" y="370"/>
                  </a:lnTo>
                  <a:lnTo>
                    <a:pt x="296" y="372"/>
                  </a:lnTo>
                  <a:lnTo>
                    <a:pt x="290" y="372"/>
                  </a:lnTo>
                  <a:lnTo>
                    <a:pt x="284" y="372"/>
                  </a:lnTo>
                  <a:lnTo>
                    <a:pt x="278" y="372"/>
                  </a:lnTo>
                  <a:lnTo>
                    <a:pt x="272" y="372"/>
                  </a:lnTo>
                  <a:lnTo>
                    <a:pt x="266" y="372"/>
                  </a:lnTo>
                  <a:lnTo>
                    <a:pt x="260" y="373"/>
                  </a:lnTo>
                  <a:lnTo>
                    <a:pt x="254" y="373"/>
                  </a:lnTo>
                  <a:lnTo>
                    <a:pt x="249" y="373"/>
                  </a:lnTo>
                  <a:lnTo>
                    <a:pt x="242" y="373"/>
                  </a:lnTo>
                  <a:lnTo>
                    <a:pt x="236" y="373"/>
                  </a:lnTo>
                  <a:lnTo>
                    <a:pt x="230" y="373"/>
                  </a:lnTo>
                  <a:lnTo>
                    <a:pt x="225" y="373"/>
                  </a:lnTo>
                  <a:lnTo>
                    <a:pt x="219" y="373"/>
                  </a:lnTo>
                  <a:lnTo>
                    <a:pt x="213" y="373"/>
                  </a:lnTo>
                  <a:lnTo>
                    <a:pt x="207" y="373"/>
                  </a:lnTo>
                  <a:lnTo>
                    <a:pt x="202" y="373"/>
                  </a:lnTo>
                  <a:lnTo>
                    <a:pt x="196" y="373"/>
                  </a:lnTo>
                  <a:lnTo>
                    <a:pt x="190" y="373"/>
                  </a:lnTo>
                  <a:lnTo>
                    <a:pt x="184" y="373"/>
                  </a:lnTo>
                  <a:lnTo>
                    <a:pt x="179" y="373"/>
                  </a:lnTo>
                  <a:lnTo>
                    <a:pt x="173" y="373"/>
                  </a:lnTo>
                  <a:lnTo>
                    <a:pt x="167" y="373"/>
                  </a:lnTo>
                  <a:lnTo>
                    <a:pt x="162" y="373"/>
                  </a:lnTo>
                  <a:lnTo>
                    <a:pt x="157" y="374"/>
                  </a:lnTo>
                  <a:lnTo>
                    <a:pt x="152" y="373"/>
                  </a:lnTo>
                  <a:lnTo>
                    <a:pt x="147" y="373"/>
                  </a:lnTo>
                  <a:lnTo>
                    <a:pt x="142" y="372"/>
                  </a:lnTo>
                  <a:lnTo>
                    <a:pt x="137" y="372"/>
                  </a:lnTo>
                  <a:lnTo>
                    <a:pt x="131" y="372"/>
                  </a:lnTo>
                  <a:lnTo>
                    <a:pt x="126" y="370"/>
                  </a:lnTo>
                  <a:lnTo>
                    <a:pt x="121" y="370"/>
                  </a:lnTo>
                  <a:lnTo>
                    <a:pt x="116" y="370"/>
                  </a:lnTo>
                  <a:lnTo>
                    <a:pt x="111" y="369"/>
                  </a:lnTo>
                  <a:lnTo>
                    <a:pt x="105" y="369"/>
                  </a:lnTo>
                  <a:lnTo>
                    <a:pt x="100" y="368"/>
                  </a:lnTo>
                  <a:lnTo>
                    <a:pt x="95" y="366"/>
                  </a:lnTo>
                  <a:lnTo>
                    <a:pt x="90" y="366"/>
                  </a:lnTo>
                  <a:lnTo>
                    <a:pt x="85" y="365"/>
                  </a:lnTo>
                  <a:lnTo>
                    <a:pt x="80" y="365"/>
                  </a:lnTo>
                  <a:lnTo>
                    <a:pt x="75" y="365"/>
                  </a:lnTo>
                  <a:lnTo>
                    <a:pt x="69" y="364"/>
                  </a:lnTo>
                  <a:lnTo>
                    <a:pt x="64" y="362"/>
                  </a:lnTo>
                  <a:lnTo>
                    <a:pt x="59" y="360"/>
                  </a:lnTo>
                  <a:lnTo>
                    <a:pt x="54" y="360"/>
                  </a:lnTo>
                  <a:lnTo>
                    <a:pt x="49" y="357"/>
                  </a:lnTo>
                  <a:lnTo>
                    <a:pt x="44" y="357"/>
                  </a:lnTo>
                  <a:lnTo>
                    <a:pt x="39" y="354"/>
                  </a:lnTo>
                  <a:lnTo>
                    <a:pt x="36" y="353"/>
                  </a:lnTo>
                  <a:lnTo>
                    <a:pt x="31" y="352"/>
                  </a:lnTo>
                  <a:lnTo>
                    <a:pt x="26" y="349"/>
                  </a:lnTo>
                  <a:lnTo>
                    <a:pt x="22" y="346"/>
                  </a:lnTo>
                  <a:lnTo>
                    <a:pt x="18" y="345"/>
                  </a:lnTo>
                  <a:lnTo>
                    <a:pt x="14" y="342"/>
                  </a:lnTo>
                  <a:lnTo>
                    <a:pt x="11" y="338"/>
                  </a:lnTo>
                  <a:lnTo>
                    <a:pt x="7" y="336"/>
                  </a:lnTo>
                  <a:lnTo>
                    <a:pt x="4" y="333"/>
                  </a:lnTo>
                  <a:lnTo>
                    <a:pt x="4" y="329"/>
                  </a:lnTo>
                  <a:lnTo>
                    <a:pt x="3" y="325"/>
                  </a:lnTo>
                  <a:lnTo>
                    <a:pt x="3" y="320"/>
                  </a:lnTo>
                  <a:lnTo>
                    <a:pt x="2" y="314"/>
                  </a:lnTo>
                  <a:lnTo>
                    <a:pt x="1" y="308"/>
                  </a:lnTo>
                  <a:lnTo>
                    <a:pt x="1" y="302"/>
                  </a:lnTo>
                  <a:lnTo>
                    <a:pt x="1" y="296"/>
                  </a:lnTo>
                  <a:lnTo>
                    <a:pt x="1" y="288"/>
                  </a:lnTo>
                  <a:lnTo>
                    <a:pt x="0" y="281"/>
                  </a:lnTo>
                  <a:lnTo>
                    <a:pt x="0" y="274"/>
                  </a:lnTo>
                  <a:lnTo>
                    <a:pt x="1" y="268"/>
                  </a:lnTo>
                  <a:lnTo>
                    <a:pt x="2" y="262"/>
                  </a:lnTo>
                  <a:lnTo>
                    <a:pt x="3" y="257"/>
                  </a:lnTo>
                  <a:lnTo>
                    <a:pt x="5" y="252"/>
                  </a:lnTo>
                  <a:lnTo>
                    <a:pt x="7" y="248"/>
                  </a:lnTo>
                  <a:lnTo>
                    <a:pt x="11" y="245"/>
                  </a:lnTo>
                  <a:lnTo>
                    <a:pt x="11" y="240"/>
                  </a:lnTo>
                  <a:lnTo>
                    <a:pt x="11" y="233"/>
                  </a:lnTo>
                  <a:lnTo>
                    <a:pt x="11" y="228"/>
                  </a:lnTo>
                  <a:lnTo>
                    <a:pt x="11" y="221"/>
                  </a:lnTo>
                  <a:lnTo>
                    <a:pt x="10" y="214"/>
                  </a:lnTo>
                  <a:lnTo>
                    <a:pt x="10" y="209"/>
                  </a:lnTo>
                  <a:lnTo>
                    <a:pt x="10" y="204"/>
                  </a:lnTo>
                  <a:lnTo>
                    <a:pt x="10" y="197"/>
                  </a:lnTo>
                  <a:lnTo>
                    <a:pt x="9" y="190"/>
                  </a:lnTo>
                  <a:lnTo>
                    <a:pt x="9" y="185"/>
                  </a:lnTo>
                  <a:lnTo>
                    <a:pt x="9" y="177"/>
                  </a:lnTo>
                  <a:lnTo>
                    <a:pt x="9" y="172"/>
                  </a:lnTo>
                  <a:lnTo>
                    <a:pt x="9" y="165"/>
                  </a:lnTo>
                  <a:lnTo>
                    <a:pt x="9" y="160"/>
                  </a:lnTo>
                  <a:lnTo>
                    <a:pt x="9" y="153"/>
                  </a:lnTo>
                  <a:lnTo>
                    <a:pt x="9" y="146"/>
                  </a:lnTo>
                  <a:lnTo>
                    <a:pt x="12" y="141"/>
                  </a:lnTo>
                  <a:lnTo>
                    <a:pt x="16" y="137"/>
                  </a:lnTo>
                  <a:lnTo>
                    <a:pt x="19" y="134"/>
                  </a:lnTo>
                  <a:lnTo>
                    <a:pt x="24" y="133"/>
                  </a:lnTo>
                  <a:lnTo>
                    <a:pt x="28" y="129"/>
                  </a:lnTo>
                  <a:lnTo>
                    <a:pt x="33" y="128"/>
                  </a:lnTo>
                  <a:lnTo>
                    <a:pt x="38" y="126"/>
                  </a:lnTo>
                  <a:lnTo>
                    <a:pt x="43" y="126"/>
                  </a:lnTo>
                  <a:lnTo>
                    <a:pt x="47" y="124"/>
                  </a:lnTo>
                  <a:lnTo>
                    <a:pt x="52" y="124"/>
                  </a:lnTo>
                  <a:lnTo>
                    <a:pt x="56" y="122"/>
                  </a:lnTo>
                  <a:lnTo>
                    <a:pt x="60" y="121"/>
                  </a:lnTo>
                  <a:lnTo>
                    <a:pt x="63" y="120"/>
                  </a:lnTo>
                  <a:lnTo>
                    <a:pt x="67" y="118"/>
                  </a:lnTo>
                  <a:lnTo>
                    <a:pt x="70" y="116"/>
                  </a:lnTo>
                  <a:lnTo>
                    <a:pt x="72" y="114"/>
                  </a:lnTo>
                  <a:lnTo>
                    <a:pt x="71" y="32"/>
                  </a:lnTo>
                  <a:lnTo>
                    <a:pt x="73" y="32"/>
                  </a:lnTo>
                  <a:lnTo>
                    <a:pt x="78" y="37"/>
                  </a:lnTo>
                  <a:lnTo>
                    <a:pt x="82" y="42"/>
                  </a:lnTo>
                  <a:lnTo>
                    <a:pt x="86" y="44"/>
                  </a:lnTo>
                  <a:lnTo>
                    <a:pt x="82" y="132"/>
                  </a:lnTo>
                  <a:lnTo>
                    <a:pt x="80" y="130"/>
                  </a:lnTo>
                  <a:lnTo>
                    <a:pt x="77" y="130"/>
                  </a:lnTo>
                  <a:lnTo>
                    <a:pt x="73" y="130"/>
                  </a:lnTo>
                  <a:lnTo>
                    <a:pt x="70" y="132"/>
                  </a:lnTo>
                  <a:lnTo>
                    <a:pt x="66" y="132"/>
                  </a:lnTo>
                  <a:lnTo>
                    <a:pt x="62" y="133"/>
                  </a:lnTo>
                  <a:lnTo>
                    <a:pt x="58" y="133"/>
                  </a:lnTo>
                  <a:lnTo>
                    <a:pt x="55" y="134"/>
                  </a:lnTo>
                  <a:lnTo>
                    <a:pt x="50" y="134"/>
                  </a:lnTo>
                  <a:lnTo>
                    <a:pt x="46" y="136"/>
                  </a:lnTo>
                  <a:lnTo>
                    <a:pt x="42" y="137"/>
                  </a:lnTo>
                  <a:lnTo>
                    <a:pt x="38" y="140"/>
                  </a:lnTo>
                  <a:lnTo>
                    <a:pt x="34" y="141"/>
                  </a:lnTo>
                  <a:lnTo>
                    <a:pt x="30" y="144"/>
                  </a:lnTo>
                  <a:lnTo>
                    <a:pt x="27" y="146"/>
                  </a:lnTo>
                  <a:lnTo>
                    <a:pt x="24" y="149"/>
                  </a:lnTo>
                  <a:lnTo>
                    <a:pt x="22" y="154"/>
                  </a:lnTo>
                  <a:lnTo>
                    <a:pt x="21" y="161"/>
                  </a:lnTo>
                  <a:lnTo>
                    <a:pt x="20" y="168"/>
                  </a:lnTo>
                  <a:lnTo>
                    <a:pt x="20" y="174"/>
                  </a:lnTo>
                  <a:lnTo>
                    <a:pt x="19" y="181"/>
                  </a:lnTo>
                  <a:lnTo>
                    <a:pt x="19" y="188"/>
                  </a:lnTo>
                  <a:lnTo>
                    <a:pt x="20" y="194"/>
                  </a:lnTo>
                  <a:lnTo>
                    <a:pt x="21" y="201"/>
                  </a:lnTo>
                  <a:lnTo>
                    <a:pt x="21" y="206"/>
                  </a:lnTo>
                  <a:lnTo>
                    <a:pt x="22" y="213"/>
                  </a:lnTo>
                  <a:lnTo>
                    <a:pt x="22" y="218"/>
                  </a:lnTo>
                  <a:lnTo>
                    <a:pt x="23" y="225"/>
                  </a:lnTo>
                  <a:lnTo>
                    <a:pt x="23" y="230"/>
                  </a:lnTo>
                  <a:lnTo>
                    <a:pt x="24" y="236"/>
                  </a:lnTo>
                  <a:lnTo>
                    <a:pt x="24" y="241"/>
                  </a:lnTo>
                  <a:lnTo>
                    <a:pt x="24" y="246"/>
                  </a:lnTo>
                  <a:lnTo>
                    <a:pt x="21" y="250"/>
                  </a:lnTo>
                  <a:lnTo>
                    <a:pt x="18" y="254"/>
                  </a:lnTo>
                  <a:lnTo>
                    <a:pt x="16" y="260"/>
                  </a:lnTo>
                  <a:lnTo>
                    <a:pt x="15" y="268"/>
                  </a:lnTo>
                  <a:lnTo>
                    <a:pt x="14" y="272"/>
                  </a:lnTo>
                  <a:lnTo>
                    <a:pt x="13" y="277"/>
                  </a:lnTo>
                  <a:lnTo>
                    <a:pt x="13" y="281"/>
                  </a:lnTo>
                  <a:lnTo>
                    <a:pt x="14" y="288"/>
                  </a:lnTo>
                  <a:lnTo>
                    <a:pt x="14" y="292"/>
                  </a:lnTo>
                  <a:lnTo>
                    <a:pt x="14" y="296"/>
                  </a:lnTo>
                  <a:lnTo>
                    <a:pt x="14" y="300"/>
                  </a:lnTo>
                  <a:lnTo>
                    <a:pt x="15" y="304"/>
                  </a:lnTo>
                  <a:lnTo>
                    <a:pt x="15" y="309"/>
                  </a:lnTo>
                  <a:lnTo>
                    <a:pt x="16" y="313"/>
                  </a:lnTo>
                  <a:lnTo>
                    <a:pt x="17" y="317"/>
                  </a:lnTo>
                  <a:lnTo>
                    <a:pt x="18" y="324"/>
                  </a:lnTo>
                  <a:lnTo>
                    <a:pt x="23" y="326"/>
                  </a:lnTo>
                  <a:lnTo>
                    <a:pt x="28" y="329"/>
                  </a:lnTo>
                  <a:lnTo>
                    <a:pt x="31" y="330"/>
                  </a:lnTo>
                  <a:lnTo>
                    <a:pt x="34" y="332"/>
                  </a:lnTo>
                  <a:lnTo>
                    <a:pt x="38" y="333"/>
                  </a:lnTo>
                  <a:lnTo>
                    <a:pt x="42" y="336"/>
                  </a:lnTo>
                  <a:lnTo>
                    <a:pt x="45" y="336"/>
                  </a:lnTo>
                  <a:lnTo>
                    <a:pt x="48" y="337"/>
                  </a:lnTo>
                  <a:lnTo>
                    <a:pt x="52" y="338"/>
                  </a:lnTo>
                  <a:lnTo>
                    <a:pt x="57" y="340"/>
                  </a:lnTo>
                  <a:lnTo>
                    <a:pt x="61" y="340"/>
                  </a:lnTo>
                  <a:lnTo>
                    <a:pt x="65" y="342"/>
                  </a:lnTo>
                  <a:lnTo>
                    <a:pt x="69" y="344"/>
                  </a:lnTo>
                  <a:lnTo>
                    <a:pt x="74" y="345"/>
                  </a:lnTo>
                  <a:lnTo>
                    <a:pt x="78" y="345"/>
                  </a:lnTo>
                  <a:lnTo>
                    <a:pt x="82" y="345"/>
                  </a:lnTo>
                  <a:lnTo>
                    <a:pt x="86" y="346"/>
                  </a:lnTo>
                  <a:lnTo>
                    <a:pt x="91" y="346"/>
                  </a:lnTo>
                  <a:lnTo>
                    <a:pt x="95" y="348"/>
                  </a:lnTo>
                  <a:lnTo>
                    <a:pt x="99" y="349"/>
                  </a:lnTo>
                  <a:lnTo>
                    <a:pt x="103" y="349"/>
                  </a:lnTo>
                  <a:lnTo>
                    <a:pt x="108" y="350"/>
                  </a:lnTo>
                  <a:lnTo>
                    <a:pt x="111" y="350"/>
                  </a:lnTo>
                  <a:lnTo>
                    <a:pt x="116" y="350"/>
                  </a:lnTo>
                  <a:lnTo>
                    <a:pt x="119" y="350"/>
                  </a:lnTo>
                  <a:lnTo>
                    <a:pt x="124" y="352"/>
                  </a:lnTo>
                  <a:lnTo>
                    <a:pt x="127" y="352"/>
                  </a:lnTo>
                  <a:lnTo>
                    <a:pt x="130" y="352"/>
                  </a:lnTo>
                  <a:lnTo>
                    <a:pt x="134" y="352"/>
                  </a:lnTo>
                  <a:lnTo>
                    <a:pt x="137" y="353"/>
                  </a:lnTo>
                  <a:lnTo>
                    <a:pt x="143" y="353"/>
                  </a:lnTo>
                  <a:lnTo>
                    <a:pt x="149" y="353"/>
                  </a:lnTo>
                  <a:lnTo>
                    <a:pt x="155" y="353"/>
                  </a:lnTo>
                  <a:lnTo>
                    <a:pt x="162" y="353"/>
                  </a:lnTo>
                  <a:lnTo>
                    <a:pt x="167" y="353"/>
                  </a:lnTo>
                  <a:lnTo>
                    <a:pt x="174" y="353"/>
                  </a:lnTo>
                  <a:lnTo>
                    <a:pt x="180" y="353"/>
                  </a:lnTo>
                  <a:lnTo>
                    <a:pt x="186" y="354"/>
                  </a:lnTo>
                  <a:lnTo>
                    <a:pt x="192" y="354"/>
                  </a:lnTo>
                  <a:lnTo>
                    <a:pt x="199" y="354"/>
                  </a:lnTo>
                  <a:lnTo>
                    <a:pt x="204" y="354"/>
                  </a:lnTo>
                  <a:lnTo>
                    <a:pt x="211" y="356"/>
                  </a:lnTo>
                  <a:lnTo>
                    <a:pt x="217" y="356"/>
                  </a:lnTo>
                  <a:lnTo>
                    <a:pt x="223" y="356"/>
                  </a:lnTo>
                  <a:lnTo>
                    <a:pt x="229" y="356"/>
                  </a:lnTo>
                  <a:lnTo>
                    <a:pt x="236" y="356"/>
                  </a:lnTo>
                  <a:lnTo>
                    <a:pt x="241" y="356"/>
                  </a:lnTo>
                  <a:lnTo>
                    <a:pt x="247" y="356"/>
                  </a:lnTo>
                  <a:lnTo>
                    <a:pt x="254" y="356"/>
                  </a:lnTo>
                  <a:lnTo>
                    <a:pt x="260" y="356"/>
                  </a:lnTo>
                  <a:lnTo>
                    <a:pt x="265" y="356"/>
                  </a:lnTo>
                  <a:lnTo>
                    <a:pt x="272" y="356"/>
                  </a:lnTo>
                  <a:lnTo>
                    <a:pt x="278" y="356"/>
                  </a:lnTo>
                  <a:lnTo>
                    <a:pt x="284" y="356"/>
                  </a:lnTo>
                  <a:lnTo>
                    <a:pt x="290" y="354"/>
                  </a:lnTo>
                  <a:lnTo>
                    <a:pt x="296" y="354"/>
                  </a:lnTo>
                  <a:lnTo>
                    <a:pt x="302" y="353"/>
                  </a:lnTo>
                  <a:lnTo>
                    <a:pt x="308" y="353"/>
                  </a:lnTo>
                  <a:lnTo>
                    <a:pt x="314" y="353"/>
                  </a:lnTo>
                  <a:lnTo>
                    <a:pt x="320" y="353"/>
                  </a:lnTo>
                  <a:lnTo>
                    <a:pt x="326" y="352"/>
                  </a:lnTo>
                  <a:lnTo>
                    <a:pt x="333" y="352"/>
                  </a:lnTo>
                  <a:lnTo>
                    <a:pt x="338" y="350"/>
                  </a:lnTo>
                  <a:lnTo>
                    <a:pt x="344" y="350"/>
                  </a:lnTo>
                  <a:lnTo>
                    <a:pt x="350" y="349"/>
                  </a:lnTo>
                  <a:lnTo>
                    <a:pt x="356" y="349"/>
                  </a:lnTo>
                  <a:lnTo>
                    <a:pt x="361" y="348"/>
                  </a:lnTo>
                  <a:lnTo>
                    <a:pt x="368" y="348"/>
                  </a:lnTo>
                  <a:lnTo>
                    <a:pt x="373" y="346"/>
                  </a:lnTo>
                  <a:lnTo>
                    <a:pt x="379" y="346"/>
                  </a:lnTo>
                  <a:lnTo>
                    <a:pt x="385" y="345"/>
                  </a:lnTo>
                  <a:lnTo>
                    <a:pt x="391" y="344"/>
                  </a:lnTo>
                  <a:lnTo>
                    <a:pt x="396" y="342"/>
                  </a:lnTo>
                  <a:lnTo>
                    <a:pt x="403" y="342"/>
                  </a:lnTo>
                  <a:lnTo>
                    <a:pt x="408" y="340"/>
                  </a:lnTo>
                  <a:lnTo>
                    <a:pt x="415" y="340"/>
                  </a:lnTo>
                  <a:lnTo>
                    <a:pt x="421" y="338"/>
                  </a:lnTo>
                  <a:lnTo>
                    <a:pt x="428" y="337"/>
                  </a:lnTo>
                  <a:lnTo>
                    <a:pt x="433" y="336"/>
                  </a:lnTo>
                  <a:lnTo>
                    <a:pt x="439" y="333"/>
                  </a:lnTo>
                  <a:lnTo>
                    <a:pt x="444" y="332"/>
                  </a:lnTo>
                  <a:lnTo>
                    <a:pt x="450" y="330"/>
                  </a:lnTo>
                  <a:lnTo>
                    <a:pt x="456" y="329"/>
                  </a:lnTo>
                  <a:lnTo>
                    <a:pt x="462" y="326"/>
                  </a:lnTo>
                  <a:lnTo>
                    <a:pt x="468" y="325"/>
                  </a:lnTo>
                  <a:lnTo>
                    <a:pt x="474" y="324"/>
                  </a:lnTo>
                  <a:lnTo>
                    <a:pt x="479" y="322"/>
                  </a:lnTo>
                  <a:lnTo>
                    <a:pt x="485" y="320"/>
                  </a:lnTo>
                  <a:lnTo>
                    <a:pt x="490" y="317"/>
                  </a:lnTo>
                  <a:lnTo>
                    <a:pt x="496" y="316"/>
                  </a:lnTo>
                  <a:lnTo>
                    <a:pt x="501" y="313"/>
                  </a:lnTo>
                  <a:lnTo>
                    <a:pt x="508" y="312"/>
                  </a:lnTo>
                  <a:lnTo>
                    <a:pt x="513" y="309"/>
                  </a:lnTo>
                  <a:lnTo>
                    <a:pt x="519" y="306"/>
                  </a:lnTo>
                  <a:lnTo>
                    <a:pt x="521" y="301"/>
                  </a:lnTo>
                  <a:lnTo>
                    <a:pt x="523" y="296"/>
                  </a:lnTo>
                  <a:lnTo>
                    <a:pt x="524" y="290"/>
                  </a:lnTo>
                  <a:lnTo>
                    <a:pt x="525" y="285"/>
                  </a:lnTo>
                  <a:lnTo>
                    <a:pt x="526" y="278"/>
                  </a:lnTo>
                  <a:lnTo>
                    <a:pt x="527" y="272"/>
                  </a:lnTo>
                  <a:lnTo>
                    <a:pt x="528" y="266"/>
                  </a:lnTo>
                  <a:lnTo>
                    <a:pt x="529" y="260"/>
                  </a:lnTo>
                  <a:lnTo>
                    <a:pt x="529" y="253"/>
                  </a:lnTo>
                  <a:lnTo>
                    <a:pt x="529" y="248"/>
                  </a:lnTo>
                  <a:lnTo>
                    <a:pt x="528" y="241"/>
                  </a:lnTo>
                  <a:lnTo>
                    <a:pt x="528" y="237"/>
                  </a:lnTo>
                  <a:lnTo>
                    <a:pt x="527" y="232"/>
                  </a:lnTo>
                  <a:lnTo>
                    <a:pt x="526" y="228"/>
                  </a:lnTo>
                  <a:lnTo>
                    <a:pt x="525" y="224"/>
                  </a:lnTo>
                  <a:lnTo>
                    <a:pt x="524" y="221"/>
                  </a:lnTo>
                  <a:lnTo>
                    <a:pt x="527" y="124"/>
                  </a:lnTo>
                  <a:lnTo>
                    <a:pt x="531" y="122"/>
                  </a:lnTo>
                  <a:lnTo>
                    <a:pt x="535" y="121"/>
                  </a:lnTo>
                  <a:lnTo>
                    <a:pt x="539" y="120"/>
                  </a:lnTo>
                  <a:lnTo>
                    <a:pt x="543" y="117"/>
                  </a:lnTo>
                  <a:lnTo>
                    <a:pt x="546" y="114"/>
                  </a:lnTo>
                  <a:lnTo>
                    <a:pt x="549" y="110"/>
                  </a:lnTo>
                  <a:lnTo>
                    <a:pt x="553" y="108"/>
                  </a:lnTo>
                  <a:lnTo>
                    <a:pt x="556" y="104"/>
                  </a:lnTo>
                  <a:lnTo>
                    <a:pt x="558" y="98"/>
                  </a:lnTo>
                  <a:lnTo>
                    <a:pt x="560" y="94"/>
                  </a:lnTo>
                  <a:lnTo>
                    <a:pt x="563" y="89"/>
                  </a:lnTo>
                  <a:lnTo>
                    <a:pt x="565" y="85"/>
                  </a:lnTo>
                  <a:lnTo>
                    <a:pt x="566" y="80"/>
                  </a:lnTo>
                  <a:lnTo>
                    <a:pt x="568" y="74"/>
                  </a:lnTo>
                  <a:lnTo>
                    <a:pt x="568" y="69"/>
                  </a:lnTo>
                  <a:lnTo>
                    <a:pt x="569" y="65"/>
                  </a:lnTo>
                  <a:lnTo>
                    <a:pt x="569" y="60"/>
                  </a:lnTo>
                  <a:lnTo>
                    <a:pt x="569" y="54"/>
                  </a:lnTo>
                  <a:lnTo>
                    <a:pt x="569" y="50"/>
                  </a:lnTo>
                  <a:lnTo>
                    <a:pt x="568" y="45"/>
                  </a:lnTo>
                  <a:lnTo>
                    <a:pt x="567" y="41"/>
                  </a:lnTo>
                  <a:lnTo>
                    <a:pt x="566" y="37"/>
                  </a:lnTo>
                  <a:lnTo>
                    <a:pt x="564" y="33"/>
                  </a:lnTo>
                  <a:lnTo>
                    <a:pt x="563" y="30"/>
                  </a:lnTo>
                  <a:lnTo>
                    <a:pt x="560" y="28"/>
                  </a:lnTo>
                  <a:lnTo>
                    <a:pt x="557" y="25"/>
                  </a:lnTo>
                  <a:lnTo>
                    <a:pt x="554" y="24"/>
                  </a:lnTo>
                  <a:lnTo>
                    <a:pt x="550" y="24"/>
                  </a:lnTo>
                  <a:lnTo>
                    <a:pt x="546" y="22"/>
                  </a:lnTo>
                  <a:lnTo>
                    <a:pt x="542" y="24"/>
                  </a:lnTo>
                  <a:lnTo>
                    <a:pt x="537" y="24"/>
                  </a:lnTo>
                  <a:lnTo>
                    <a:pt x="532" y="26"/>
                  </a:lnTo>
                  <a:lnTo>
                    <a:pt x="529" y="22"/>
                  </a:lnTo>
                  <a:lnTo>
                    <a:pt x="528" y="17"/>
                  </a:lnTo>
                  <a:lnTo>
                    <a:pt x="528" y="10"/>
                  </a:lnTo>
                  <a:lnTo>
                    <a:pt x="52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73" name="Freeform 133"/>
            <p:cNvSpPr>
              <a:spLocks/>
            </p:cNvSpPr>
            <p:nvPr/>
          </p:nvSpPr>
          <p:spPr bwMode="auto">
            <a:xfrm>
              <a:off x="4128" y="3566"/>
              <a:ext cx="156" cy="8"/>
            </a:xfrm>
            <a:custGeom>
              <a:avLst/>
              <a:gdLst>
                <a:gd name="T0" fmla="*/ 19 w 468"/>
                <a:gd name="T1" fmla="*/ 1 h 32"/>
                <a:gd name="T2" fmla="*/ 40 w 468"/>
                <a:gd name="T3" fmla="*/ 4 h 32"/>
                <a:gd name="T4" fmla="*/ 62 w 468"/>
                <a:gd name="T5" fmla="*/ 9 h 32"/>
                <a:gd name="T6" fmla="*/ 83 w 468"/>
                <a:gd name="T7" fmla="*/ 10 h 32"/>
                <a:gd name="T8" fmla="*/ 104 w 468"/>
                <a:gd name="T9" fmla="*/ 13 h 32"/>
                <a:gd name="T10" fmla="*/ 126 w 468"/>
                <a:gd name="T11" fmla="*/ 14 h 32"/>
                <a:gd name="T12" fmla="*/ 148 w 468"/>
                <a:gd name="T13" fmla="*/ 16 h 32"/>
                <a:gd name="T14" fmla="*/ 169 w 468"/>
                <a:gd name="T15" fmla="*/ 16 h 32"/>
                <a:gd name="T16" fmla="*/ 192 w 468"/>
                <a:gd name="T17" fmla="*/ 17 h 32"/>
                <a:gd name="T18" fmla="*/ 213 w 468"/>
                <a:gd name="T19" fmla="*/ 17 h 32"/>
                <a:gd name="T20" fmla="*/ 236 w 468"/>
                <a:gd name="T21" fmla="*/ 17 h 32"/>
                <a:gd name="T22" fmla="*/ 257 w 468"/>
                <a:gd name="T23" fmla="*/ 16 h 32"/>
                <a:gd name="T24" fmla="*/ 278 w 468"/>
                <a:gd name="T25" fmla="*/ 14 h 32"/>
                <a:gd name="T26" fmla="*/ 300 w 468"/>
                <a:gd name="T27" fmla="*/ 14 h 32"/>
                <a:gd name="T28" fmla="*/ 322 w 468"/>
                <a:gd name="T29" fmla="*/ 13 h 32"/>
                <a:gd name="T30" fmla="*/ 345 w 468"/>
                <a:gd name="T31" fmla="*/ 12 h 32"/>
                <a:gd name="T32" fmla="*/ 367 w 468"/>
                <a:gd name="T33" fmla="*/ 10 h 32"/>
                <a:gd name="T34" fmla="*/ 388 w 468"/>
                <a:gd name="T35" fmla="*/ 9 h 32"/>
                <a:gd name="T36" fmla="*/ 411 w 468"/>
                <a:gd name="T37" fmla="*/ 8 h 32"/>
                <a:gd name="T38" fmla="*/ 432 w 468"/>
                <a:gd name="T39" fmla="*/ 5 h 32"/>
                <a:gd name="T40" fmla="*/ 453 w 468"/>
                <a:gd name="T41" fmla="*/ 4 h 32"/>
                <a:gd name="T42" fmla="*/ 468 w 468"/>
                <a:gd name="T43" fmla="*/ 6 h 32"/>
                <a:gd name="T44" fmla="*/ 468 w 468"/>
                <a:gd name="T45" fmla="*/ 18 h 32"/>
                <a:gd name="T46" fmla="*/ 446 w 468"/>
                <a:gd name="T47" fmla="*/ 20 h 32"/>
                <a:gd name="T48" fmla="*/ 425 w 468"/>
                <a:gd name="T49" fmla="*/ 22 h 32"/>
                <a:gd name="T50" fmla="*/ 403 w 468"/>
                <a:gd name="T51" fmla="*/ 24 h 32"/>
                <a:gd name="T52" fmla="*/ 382 w 468"/>
                <a:gd name="T53" fmla="*/ 26 h 32"/>
                <a:gd name="T54" fmla="*/ 359 w 468"/>
                <a:gd name="T55" fmla="*/ 28 h 32"/>
                <a:gd name="T56" fmla="*/ 337 w 468"/>
                <a:gd name="T57" fmla="*/ 29 h 32"/>
                <a:gd name="T58" fmla="*/ 314 w 468"/>
                <a:gd name="T59" fmla="*/ 29 h 32"/>
                <a:gd name="T60" fmla="*/ 292 w 468"/>
                <a:gd name="T61" fmla="*/ 30 h 32"/>
                <a:gd name="T62" fmla="*/ 269 w 468"/>
                <a:gd name="T63" fmla="*/ 30 h 32"/>
                <a:gd name="T64" fmla="*/ 248 w 468"/>
                <a:gd name="T65" fmla="*/ 30 h 32"/>
                <a:gd name="T66" fmla="*/ 226 w 468"/>
                <a:gd name="T67" fmla="*/ 30 h 32"/>
                <a:gd name="T68" fmla="*/ 203 w 468"/>
                <a:gd name="T69" fmla="*/ 30 h 32"/>
                <a:gd name="T70" fmla="*/ 181 w 468"/>
                <a:gd name="T71" fmla="*/ 30 h 32"/>
                <a:gd name="T72" fmla="*/ 159 w 468"/>
                <a:gd name="T73" fmla="*/ 29 h 32"/>
                <a:gd name="T74" fmla="*/ 137 w 468"/>
                <a:gd name="T75" fmla="*/ 28 h 32"/>
                <a:gd name="T76" fmla="*/ 115 w 468"/>
                <a:gd name="T77" fmla="*/ 28 h 32"/>
                <a:gd name="T78" fmla="*/ 93 w 468"/>
                <a:gd name="T79" fmla="*/ 25 h 32"/>
                <a:gd name="T80" fmla="*/ 72 w 468"/>
                <a:gd name="T81" fmla="*/ 24 h 32"/>
                <a:gd name="T82" fmla="*/ 50 w 468"/>
                <a:gd name="T83" fmla="*/ 21 h 32"/>
                <a:gd name="T84" fmla="*/ 29 w 468"/>
                <a:gd name="T85" fmla="*/ 20 h 32"/>
                <a:gd name="T86" fmla="*/ 8 w 468"/>
                <a:gd name="T87" fmla="*/ 16 h 32"/>
                <a:gd name="T88" fmla="*/ 1 w 468"/>
                <a:gd name="T89" fmla="*/ 6 h 32"/>
                <a:gd name="T90" fmla="*/ 5 w 468"/>
                <a:gd name="T91" fmla="*/ 0 h 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68"/>
                <a:gd name="T139" fmla="*/ 0 h 32"/>
                <a:gd name="T140" fmla="*/ 468 w 468"/>
                <a:gd name="T141" fmla="*/ 32 h 3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68" h="32">
                  <a:moveTo>
                    <a:pt x="5" y="0"/>
                  </a:moveTo>
                  <a:lnTo>
                    <a:pt x="12" y="0"/>
                  </a:lnTo>
                  <a:lnTo>
                    <a:pt x="19" y="1"/>
                  </a:lnTo>
                  <a:lnTo>
                    <a:pt x="26" y="2"/>
                  </a:lnTo>
                  <a:lnTo>
                    <a:pt x="33" y="4"/>
                  </a:lnTo>
                  <a:lnTo>
                    <a:pt x="40" y="4"/>
                  </a:lnTo>
                  <a:lnTo>
                    <a:pt x="47" y="6"/>
                  </a:lnTo>
                  <a:lnTo>
                    <a:pt x="54" y="8"/>
                  </a:lnTo>
                  <a:lnTo>
                    <a:pt x="62" y="9"/>
                  </a:lnTo>
                  <a:lnTo>
                    <a:pt x="68" y="9"/>
                  </a:lnTo>
                  <a:lnTo>
                    <a:pt x="75" y="10"/>
                  </a:lnTo>
                  <a:lnTo>
                    <a:pt x="83" y="10"/>
                  </a:lnTo>
                  <a:lnTo>
                    <a:pt x="90" y="12"/>
                  </a:lnTo>
                  <a:lnTo>
                    <a:pt x="97" y="12"/>
                  </a:lnTo>
                  <a:lnTo>
                    <a:pt x="104" y="13"/>
                  </a:lnTo>
                  <a:lnTo>
                    <a:pt x="112" y="13"/>
                  </a:lnTo>
                  <a:lnTo>
                    <a:pt x="119" y="14"/>
                  </a:lnTo>
                  <a:lnTo>
                    <a:pt x="126" y="14"/>
                  </a:lnTo>
                  <a:lnTo>
                    <a:pt x="133" y="16"/>
                  </a:lnTo>
                  <a:lnTo>
                    <a:pt x="140" y="16"/>
                  </a:lnTo>
                  <a:lnTo>
                    <a:pt x="148" y="16"/>
                  </a:lnTo>
                  <a:lnTo>
                    <a:pt x="155" y="16"/>
                  </a:lnTo>
                  <a:lnTo>
                    <a:pt x="162" y="16"/>
                  </a:lnTo>
                  <a:lnTo>
                    <a:pt x="169" y="16"/>
                  </a:lnTo>
                  <a:lnTo>
                    <a:pt x="177" y="17"/>
                  </a:lnTo>
                  <a:lnTo>
                    <a:pt x="184" y="17"/>
                  </a:lnTo>
                  <a:lnTo>
                    <a:pt x="192" y="17"/>
                  </a:lnTo>
                  <a:lnTo>
                    <a:pt x="198" y="17"/>
                  </a:lnTo>
                  <a:lnTo>
                    <a:pt x="206" y="17"/>
                  </a:lnTo>
                  <a:lnTo>
                    <a:pt x="213" y="17"/>
                  </a:lnTo>
                  <a:lnTo>
                    <a:pt x="221" y="17"/>
                  </a:lnTo>
                  <a:lnTo>
                    <a:pt x="228" y="17"/>
                  </a:lnTo>
                  <a:lnTo>
                    <a:pt x="236" y="17"/>
                  </a:lnTo>
                  <a:lnTo>
                    <a:pt x="242" y="17"/>
                  </a:lnTo>
                  <a:lnTo>
                    <a:pt x="249" y="16"/>
                  </a:lnTo>
                  <a:lnTo>
                    <a:pt x="257" y="16"/>
                  </a:lnTo>
                  <a:lnTo>
                    <a:pt x="264" y="16"/>
                  </a:lnTo>
                  <a:lnTo>
                    <a:pt x="271" y="16"/>
                  </a:lnTo>
                  <a:lnTo>
                    <a:pt x="278" y="14"/>
                  </a:lnTo>
                  <a:lnTo>
                    <a:pt x="286" y="14"/>
                  </a:lnTo>
                  <a:lnTo>
                    <a:pt x="293" y="14"/>
                  </a:lnTo>
                  <a:lnTo>
                    <a:pt x="300" y="14"/>
                  </a:lnTo>
                  <a:lnTo>
                    <a:pt x="308" y="13"/>
                  </a:lnTo>
                  <a:lnTo>
                    <a:pt x="314" y="13"/>
                  </a:lnTo>
                  <a:lnTo>
                    <a:pt x="322" y="13"/>
                  </a:lnTo>
                  <a:lnTo>
                    <a:pt x="329" y="13"/>
                  </a:lnTo>
                  <a:lnTo>
                    <a:pt x="337" y="12"/>
                  </a:lnTo>
                  <a:lnTo>
                    <a:pt x="345" y="12"/>
                  </a:lnTo>
                  <a:lnTo>
                    <a:pt x="353" y="12"/>
                  </a:lnTo>
                  <a:lnTo>
                    <a:pt x="359" y="10"/>
                  </a:lnTo>
                  <a:lnTo>
                    <a:pt x="367" y="10"/>
                  </a:lnTo>
                  <a:lnTo>
                    <a:pt x="374" y="9"/>
                  </a:lnTo>
                  <a:lnTo>
                    <a:pt x="382" y="9"/>
                  </a:lnTo>
                  <a:lnTo>
                    <a:pt x="388" y="9"/>
                  </a:lnTo>
                  <a:lnTo>
                    <a:pt x="396" y="8"/>
                  </a:lnTo>
                  <a:lnTo>
                    <a:pt x="403" y="8"/>
                  </a:lnTo>
                  <a:lnTo>
                    <a:pt x="411" y="8"/>
                  </a:lnTo>
                  <a:lnTo>
                    <a:pt x="417" y="6"/>
                  </a:lnTo>
                  <a:lnTo>
                    <a:pt x="424" y="6"/>
                  </a:lnTo>
                  <a:lnTo>
                    <a:pt x="432" y="5"/>
                  </a:lnTo>
                  <a:lnTo>
                    <a:pt x="439" y="5"/>
                  </a:lnTo>
                  <a:lnTo>
                    <a:pt x="446" y="4"/>
                  </a:lnTo>
                  <a:lnTo>
                    <a:pt x="453" y="4"/>
                  </a:lnTo>
                  <a:lnTo>
                    <a:pt x="461" y="4"/>
                  </a:lnTo>
                  <a:lnTo>
                    <a:pt x="468" y="4"/>
                  </a:lnTo>
                  <a:lnTo>
                    <a:pt x="468" y="6"/>
                  </a:lnTo>
                  <a:lnTo>
                    <a:pt x="468" y="10"/>
                  </a:lnTo>
                  <a:lnTo>
                    <a:pt x="468" y="14"/>
                  </a:lnTo>
                  <a:lnTo>
                    <a:pt x="468" y="18"/>
                  </a:lnTo>
                  <a:lnTo>
                    <a:pt x="461" y="18"/>
                  </a:lnTo>
                  <a:lnTo>
                    <a:pt x="454" y="20"/>
                  </a:lnTo>
                  <a:lnTo>
                    <a:pt x="446" y="20"/>
                  </a:lnTo>
                  <a:lnTo>
                    <a:pt x="439" y="21"/>
                  </a:lnTo>
                  <a:lnTo>
                    <a:pt x="432" y="21"/>
                  </a:lnTo>
                  <a:lnTo>
                    <a:pt x="425" y="22"/>
                  </a:lnTo>
                  <a:lnTo>
                    <a:pt x="417" y="22"/>
                  </a:lnTo>
                  <a:lnTo>
                    <a:pt x="411" y="24"/>
                  </a:lnTo>
                  <a:lnTo>
                    <a:pt x="403" y="24"/>
                  </a:lnTo>
                  <a:lnTo>
                    <a:pt x="396" y="24"/>
                  </a:lnTo>
                  <a:lnTo>
                    <a:pt x="388" y="25"/>
                  </a:lnTo>
                  <a:lnTo>
                    <a:pt x="382" y="26"/>
                  </a:lnTo>
                  <a:lnTo>
                    <a:pt x="374" y="26"/>
                  </a:lnTo>
                  <a:lnTo>
                    <a:pt x="367" y="26"/>
                  </a:lnTo>
                  <a:lnTo>
                    <a:pt x="359" y="28"/>
                  </a:lnTo>
                  <a:lnTo>
                    <a:pt x="353" y="28"/>
                  </a:lnTo>
                  <a:lnTo>
                    <a:pt x="345" y="28"/>
                  </a:lnTo>
                  <a:lnTo>
                    <a:pt x="337" y="29"/>
                  </a:lnTo>
                  <a:lnTo>
                    <a:pt x="329" y="29"/>
                  </a:lnTo>
                  <a:lnTo>
                    <a:pt x="322" y="29"/>
                  </a:lnTo>
                  <a:lnTo>
                    <a:pt x="314" y="29"/>
                  </a:lnTo>
                  <a:lnTo>
                    <a:pt x="307" y="30"/>
                  </a:lnTo>
                  <a:lnTo>
                    <a:pt x="299" y="30"/>
                  </a:lnTo>
                  <a:lnTo>
                    <a:pt x="292" y="30"/>
                  </a:lnTo>
                  <a:lnTo>
                    <a:pt x="284" y="30"/>
                  </a:lnTo>
                  <a:lnTo>
                    <a:pt x="277" y="30"/>
                  </a:lnTo>
                  <a:lnTo>
                    <a:pt x="269" y="30"/>
                  </a:lnTo>
                  <a:lnTo>
                    <a:pt x="263" y="30"/>
                  </a:lnTo>
                  <a:lnTo>
                    <a:pt x="255" y="30"/>
                  </a:lnTo>
                  <a:lnTo>
                    <a:pt x="248" y="30"/>
                  </a:lnTo>
                  <a:lnTo>
                    <a:pt x="240" y="30"/>
                  </a:lnTo>
                  <a:lnTo>
                    <a:pt x="233" y="32"/>
                  </a:lnTo>
                  <a:lnTo>
                    <a:pt x="226" y="30"/>
                  </a:lnTo>
                  <a:lnTo>
                    <a:pt x="218" y="30"/>
                  </a:lnTo>
                  <a:lnTo>
                    <a:pt x="211" y="30"/>
                  </a:lnTo>
                  <a:lnTo>
                    <a:pt x="203" y="30"/>
                  </a:lnTo>
                  <a:lnTo>
                    <a:pt x="196" y="30"/>
                  </a:lnTo>
                  <a:lnTo>
                    <a:pt x="188" y="30"/>
                  </a:lnTo>
                  <a:lnTo>
                    <a:pt x="181" y="30"/>
                  </a:lnTo>
                  <a:lnTo>
                    <a:pt x="174" y="30"/>
                  </a:lnTo>
                  <a:lnTo>
                    <a:pt x="166" y="29"/>
                  </a:lnTo>
                  <a:lnTo>
                    <a:pt x="159" y="29"/>
                  </a:lnTo>
                  <a:lnTo>
                    <a:pt x="152" y="29"/>
                  </a:lnTo>
                  <a:lnTo>
                    <a:pt x="144" y="29"/>
                  </a:lnTo>
                  <a:lnTo>
                    <a:pt x="137" y="28"/>
                  </a:lnTo>
                  <a:lnTo>
                    <a:pt x="130" y="28"/>
                  </a:lnTo>
                  <a:lnTo>
                    <a:pt x="122" y="28"/>
                  </a:lnTo>
                  <a:lnTo>
                    <a:pt x="115" y="28"/>
                  </a:lnTo>
                  <a:lnTo>
                    <a:pt x="108" y="26"/>
                  </a:lnTo>
                  <a:lnTo>
                    <a:pt x="100" y="26"/>
                  </a:lnTo>
                  <a:lnTo>
                    <a:pt x="93" y="25"/>
                  </a:lnTo>
                  <a:lnTo>
                    <a:pt x="86" y="25"/>
                  </a:lnTo>
                  <a:lnTo>
                    <a:pt x="78" y="24"/>
                  </a:lnTo>
                  <a:lnTo>
                    <a:pt x="72" y="24"/>
                  </a:lnTo>
                  <a:lnTo>
                    <a:pt x="64" y="22"/>
                  </a:lnTo>
                  <a:lnTo>
                    <a:pt x="57" y="22"/>
                  </a:lnTo>
                  <a:lnTo>
                    <a:pt x="50" y="21"/>
                  </a:lnTo>
                  <a:lnTo>
                    <a:pt x="43" y="21"/>
                  </a:lnTo>
                  <a:lnTo>
                    <a:pt x="35" y="20"/>
                  </a:lnTo>
                  <a:lnTo>
                    <a:pt x="29" y="20"/>
                  </a:lnTo>
                  <a:lnTo>
                    <a:pt x="21" y="17"/>
                  </a:lnTo>
                  <a:lnTo>
                    <a:pt x="14" y="17"/>
                  </a:lnTo>
                  <a:lnTo>
                    <a:pt x="8" y="16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74" name="Freeform 134"/>
            <p:cNvSpPr>
              <a:spLocks/>
            </p:cNvSpPr>
            <p:nvPr/>
          </p:nvSpPr>
          <p:spPr bwMode="auto">
            <a:xfrm>
              <a:off x="4110" y="3589"/>
              <a:ext cx="172" cy="13"/>
            </a:xfrm>
            <a:custGeom>
              <a:avLst/>
              <a:gdLst>
                <a:gd name="T0" fmla="*/ 506 w 514"/>
                <a:gd name="T1" fmla="*/ 16 h 52"/>
                <a:gd name="T2" fmla="*/ 483 w 514"/>
                <a:gd name="T3" fmla="*/ 21 h 52"/>
                <a:gd name="T4" fmla="*/ 461 w 514"/>
                <a:gd name="T5" fmla="*/ 25 h 52"/>
                <a:gd name="T6" fmla="*/ 439 w 514"/>
                <a:gd name="T7" fmla="*/ 29 h 52"/>
                <a:gd name="T8" fmla="*/ 419 w 514"/>
                <a:gd name="T9" fmla="*/ 33 h 52"/>
                <a:gd name="T10" fmla="*/ 399 w 514"/>
                <a:gd name="T11" fmla="*/ 37 h 52"/>
                <a:gd name="T12" fmla="*/ 378 w 514"/>
                <a:gd name="T13" fmla="*/ 40 h 52"/>
                <a:gd name="T14" fmla="*/ 358 w 514"/>
                <a:gd name="T15" fmla="*/ 42 h 52"/>
                <a:gd name="T16" fmla="*/ 338 w 514"/>
                <a:gd name="T17" fmla="*/ 45 h 52"/>
                <a:gd name="T18" fmla="*/ 318 w 514"/>
                <a:gd name="T19" fmla="*/ 46 h 52"/>
                <a:gd name="T20" fmla="*/ 298 w 514"/>
                <a:gd name="T21" fmla="*/ 49 h 52"/>
                <a:gd name="T22" fmla="*/ 277 w 514"/>
                <a:gd name="T23" fmla="*/ 49 h 52"/>
                <a:gd name="T24" fmla="*/ 255 w 514"/>
                <a:gd name="T25" fmla="*/ 50 h 52"/>
                <a:gd name="T26" fmla="*/ 232 w 514"/>
                <a:gd name="T27" fmla="*/ 52 h 52"/>
                <a:gd name="T28" fmla="*/ 208 w 514"/>
                <a:gd name="T29" fmla="*/ 50 h 52"/>
                <a:gd name="T30" fmla="*/ 183 w 514"/>
                <a:gd name="T31" fmla="*/ 49 h 52"/>
                <a:gd name="T32" fmla="*/ 157 w 514"/>
                <a:gd name="T33" fmla="*/ 49 h 52"/>
                <a:gd name="T34" fmla="*/ 130 w 514"/>
                <a:gd name="T35" fmla="*/ 46 h 52"/>
                <a:gd name="T36" fmla="*/ 100 w 514"/>
                <a:gd name="T37" fmla="*/ 45 h 52"/>
                <a:gd name="T38" fmla="*/ 69 w 514"/>
                <a:gd name="T39" fmla="*/ 42 h 52"/>
                <a:gd name="T40" fmla="*/ 36 w 514"/>
                <a:gd name="T41" fmla="*/ 38 h 52"/>
                <a:gd name="T42" fmla="*/ 2 w 514"/>
                <a:gd name="T43" fmla="*/ 36 h 52"/>
                <a:gd name="T44" fmla="*/ 7 w 514"/>
                <a:gd name="T45" fmla="*/ 24 h 52"/>
                <a:gd name="T46" fmla="*/ 25 w 514"/>
                <a:gd name="T47" fmla="*/ 22 h 52"/>
                <a:gd name="T48" fmla="*/ 49 w 514"/>
                <a:gd name="T49" fmla="*/ 24 h 52"/>
                <a:gd name="T50" fmla="*/ 73 w 514"/>
                <a:gd name="T51" fmla="*/ 26 h 52"/>
                <a:gd name="T52" fmla="*/ 96 w 514"/>
                <a:gd name="T53" fmla="*/ 28 h 52"/>
                <a:gd name="T54" fmla="*/ 120 w 514"/>
                <a:gd name="T55" fmla="*/ 29 h 52"/>
                <a:gd name="T56" fmla="*/ 144 w 514"/>
                <a:gd name="T57" fmla="*/ 30 h 52"/>
                <a:gd name="T58" fmla="*/ 168 w 514"/>
                <a:gd name="T59" fmla="*/ 32 h 52"/>
                <a:gd name="T60" fmla="*/ 191 w 514"/>
                <a:gd name="T61" fmla="*/ 32 h 52"/>
                <a:gd name="T62" fmla="*/ 215 w 514"/>
                <a:gd name="T63" fmla="*/ 32 h 52"/>
                <a:gd name="T64" fmla="*/ 239 w 514"/>
                <a:gd name="T65" fmla="*/ 32 h 52"/>
                <a:gd name="T66" fmla="*/ 263 w 514"/>
                <a:gd name="T67" fmla="*/ 32 h 52"/>
                <a:gd name="T68" fmla="*/ 286 w 514"/>
                <a:gd name="T69" fmla="*/ 29 h 52"/>
                <a:gd name="T70" fmla="*/ 310 w 514"/>
                <a:gd name="T71" fmla="*/ 29 h 52"/>
                <a:gd name="T72" fmla="*/ 333 w 514"/>
                <a:gd name="T73" fmla="*/ 26 h 52"/>
                <a:gd name="T74" fmla="*/ 357 w 514"/>
                <a:gd name="T75" fmla="*/ 25 h 52"/>
                <a:gd name="T76" fmla="*/ 380 w 514"/>
                <a:gd name="T77" fmla="*/ 22 h 52"/>
                <a:gd name="T78" fmla="*/ 405 w 514"/>
                <a:gd name="T79" fmla="*/ 20 h 52"/>
                <a:gd name="T80" fmla="*/ 427 w 514"/>
                <a:gd name="T81" fmla="*/ 16 h 52"/>
                <a:gd name="T82" fmla="*/ 451 w 514"/>
                <a:gd name="T83" fmla="*/ 13 h 52"/>
                <a:gd name="T84" fmla="*/ 474 w 514"/>
                <a:gd name="T85" fmla="*/ 8 h 52"/>
                <a:gd name="T86" fmla="*/ 497 w 514"/>
                <a:gd name="T87" fmla="*/ 2 h 52"/>
                <a:gd name="T88" fmla="*/ 513 w 514"/>
                <a:gd name="T89" fmla="*/ 0 h 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14"/>
                <a:gd name="T136" fmla="*/ 0 h 52"/>
                <a:gd name="T137" fmla="*/ 514 w 514"/>
                <a:gd name="T138" fmla="*/ 52 h 5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14" h="52">
                  <a:moveTo>
                    <a:pt x="513" y="0"/>
                  </a:moveTo>
                  <a:lnTo>
                    <a:pt x="514" y="14"/>
                  </a:lnTo>
                  <a:lnTo>
                    <a:pt x="506" y="16"/>
                  </a:lnTo>
                  <a:lnTo>
                    <a:pt x="498" y="18"/>
                  </a:lnTo>
                  <a:lnTo>
                    <a:pt x="490" y="18"/>
                  </a:lnTo>
                  <a:lnTo>
                    <a:pt x="483" y="21"/>
                  </a:lnTo>
                  <a:lnTo>
                    <a:pt x="475" y="21"/>
                  </a:lnTo>
                  <a:lnTo>
                    <a:pt x="468" y="24"/>
                  </a:lnTo>
                  <a:lnTo>
                    <a:pt x="461" y="25"/>
                  </a:lnTo>
                  <a:lnTo>
                    <a:pt x="454" y="26"/>
                  </a:lnTo>
                  <a:lnTo>
                    <a:pt x="446" y="28"/>
                  </a:lnTo>
                  <a:lnTo>
                    <a:pt x="439" y="29"/>
                  </a:lnTo>
                  <a:lnTo>
                    <a:pt x="432" y="30"/>
                  </a:lnTo>
                  <a:lnTo>
                    <a:pt x="426" y="32"/>
                  </a:lnTo>
                  <a:lnTo>
                    <a:pt x="419" y="33"/>
                  </a:lnTo>
                  <a:lnTo>
                    <a:pt x="412" y="34"/>
                  </a:lnTo>
                  <a:lnTo>
                    <a:pt x="406" y="36"/>
                  </a:lnTo>
                  <a:lnTo>
                    <a:pt x="399" y="37"/>
                  </a:lnTo>
                  <a:lnTo>
                    <a:pt x="391" y="38"/>
                  </a:lnTo>
                  <a:lnTo>
                    <a:pt x="385" y="38"/>
                  </a:lnTo>
                  <a:lnTo>
                    <a:pt x="378" y="40"/>
                  </a:lnTo>
                  <a:lnTo>
                    <a:pt x="371" y="41"/>
                  </a:lnTo>
                  <a:lnTo>
                    <a:pt x="365" y="41"/>
                  </a:lnTo>
                  <a:lnTo>
                    <a:pt x="358" y="42"/>
                  </a:lnTo>
                  <a:lnTo>
                    <a:pt x="351" y="42"/>
                  </a:lnTo>
                  <a:lnTo>
                    <a:pt x="345" y="45"/>
                  </a:lnTo>
                  <a:lnTo>
                    <a:pt x="338" y="45"/>
                  </a:lnTo>
                  <a:lnTo>
                    <a:pt x="331" y="45"/>
                  </a:lnTo>
                  <a:lnTo>
                    <a:pt x="325" y="46"/>
                  </a:lnTo>
                  <a:lnTo>
                    <a:pt x="318" y="46"/>
                  </a:lnTo>
                  <a:lnTo>
                    <a:pt x="311" y="48"/>
                  </a:lnTo>
                  <a:lnTo>
                    <a:pt x="305" y="48"/>
                  </a:lnTo>
                  <a:lnTo>
                    <a:pt x="298" y="49"/>
                  </a:lnTo>
                  <a:lnTo>
                    <a:pt x="291" y="49"/>
                  </a:lnTo>
                  <a:lnTo>
                    <a:pt x="284" y="49"/>
                  </a:lnTo>
                  <a:lnTo>
                    <a:pt x="277" y="49"/>
                  </a:lnTo>
                  <a:lnTo>
                    <a:pt x="269" y="49"/>
                  </a:lnTo>
                  <a:lnTo>
                    <a:pt x="262" y="50"/>
                  </a:lnTo>
                  <a:lnTo>
                    <a:pt x="255" y="50"/>
                  </a:lnTo>
                  <a:lnTo>
                    <a:pt x="247" y="50"/>
                  </a:lnTo>
                  <a:lnTo>
                    <a:pt x="240" y="50"/>
                  </a:lnTo>
                  <a:lnTo>
                    <a:pt x="232" y="52"/>
                  </a:lnTo>
                  <a:lnTo>
                    <a:pt x="224" y="50"/>
                  </a:lnTo>
                  <a:lnTo>
                    <a:pt x="216" y="50"/>
                  </a:lnTo>
                  <a:lnTo>
                    <a:pt x="208" y="50"/>
                  </a:lnTo>
                  <a:lnTo>
                    <a:pt x="200" y="50"/>
                  </a:lnTo>
                  <a:lnTo>
                    <a:pt x="192" y="49"/>
                  </a:lnTo>
                  <a:lnTo>
                    <a:pt x="183" y="49"/>
                  </a:lnTo>
                  <a:lnTo>
                    <a:pt x="175" y="49"/>
                  </a:lnTo>
                  <a:lnTo>
                    <a:pt x="167" y="49"/>
                  </a:lnTo>
                  <a:lnTo>
                    <a:pt x="157" y="49"/>
                  </a:lnTo>
                  <a:lnTo>
                    <a:pt x="148" y="48"/>
                  </a:lnTo>
                  <a:lnTo>
                    <a:pt x="139" y="48"/>
                  </a:lnTo>
                  <a:lnTo>
                    <a:pt x="130" y="46"/>
                  </a:lnTo>
                  <a:lnTo>
                    <a:pt x="120" y="46"/>
                  </a:lnTo>
                  <a:lnTo>
                    <a:pt x="110" y="45"/>
                  </a:lnTo>
                  <a:lnTo>
                    <a:pt x="100" y="45"/>
                  </a:lnTo>
                  <a:lnTo>
                    <a:pt x="91" y="45"/>
                  </a:lnTo>
                  <a:lnTo>
                    <a:pt x="80" y="42"/>
                  </a:lnTo>
                  <a:lnTo>
                    <a:pt x="69" y="42"/>
                  </a:lnTo>
                  <a:lnTo>
                    <a:pt x="58" y="41"/>
                  </a:lnTo>
                  <a:lnTo>
                    <a:pt x="48" y="40"/>
                  </a:lnTo>
                  <a:lnTo>
                    <a:pt x="36" y="38"/>
                  </a:lnTo>
                  <a:lnTo>
                    <a:pt x="25" y="38"/>
                  </a:lnTo>
                  <a:lnTo>
                    <a:pt x="13" y="37"/>
                  </a:lnTo>
                  <a:lnTo>
                    <a:pt x="2" y="36"/>
                  </a:lnTo>
                  <a:lnTo>
                    <a:pt x="0" y="33"/>
                  </a:lnTo>
                  <a:lnTo>
                    <a:pt x="3" y="29"/>
                  </a:lnTo>
                  <a:lnTo>
                    <a:pt x="7" y="24"/>
                  </a:lnTo>
                  <a:lnTo>
                    <a:pt x="10" y="21"/>
                  </a:lnTo>
                  <a:lnTo>
                    <a:pt x="17" y="21"/>
                  </a:lnTo>
                  <a:lnTo>
                    <a:pt x="25" y="22"/>
                  </a:lnTo>
                  <a:lnTo>
                    <a:pt x="33" y="22"/>
                  </a:lnTo>
                  <a:lnTo>
                    <a:pt x="41" y="24"/>
                  </a:lnTo>
                  <a:lnTo>
                    <a:pt x="49" y="24"/>
                  </a:lnTo>
                  <a:lnTo>
                    <a:pt x="57" y="25"/>
                  </a:lnTo>
                  <a:lnTo>
                    <a:pt x="64" y="25"/>
                  </a:lnTo>
                  <a:lnTo>
                    <a:pt x="73" y="26"/>
                  </a:lnTo>
                  <a:lnTo>
                    <a:pt x="81" y="26"/>
                  </a:lnTo>
                  <a:lnTo>
                    <a:pt x="88" y="26"/>
                  </a:lnTo>
                  <a:lnTo>
                    <a:pt x="96" y="28"/>
                  </a:lnTo>
                  <a:lnTo>
                    <a:pt x="105" y="28"/>
                  </a:lnTo>
                  <a:lnTo>
                    <a:pt x="112" y="28"/>
                  </a:lnTo>
                  <a:lnTo>
                    <a:pt x="120" y="29"/>
                  </a:lnTo>
                  <a:lnTo>
                    <a:pt x="128" y="29"/>
                  </a:lnTo>
                  <a:lnTo>
                    <a:pt x="136" y="30"/>
                  </a:lnTo>
                  <a:lnTo>
                    <a:pt x="144" y="30"/>
                  </a:lnTo>
                  <a:lnTo>
                    <a:pt x="152" y="30"/>
                  </a:lnTo>
                  <a:lnTo>
                    <a:pt x="160" y="30"/>
                  </a:lnTo>
                  <a:lnTo>
                    <a:pt x="168" y="32"/>
                  </a:lnTo>
                  <a:lnTo>
                    <a:pt x="176" y="32"/>
                  </a:lnTo>
                  <a:lnTo>
                    <a:pt x="183" y="32"/>
                  </a:lnTo>
                  <a:lnTo>
                    <a:pt x="191" y="32"/>
                  </a:lnTo>
                  <a:lnTo>
                    <a:pt x="200" y="32"/>
                  </a:lnTo>
                  <a:lnTo>
                    <a:pt x="207" y="32"/>
                  </a:lnTo>
                  <a:lnTo>
                    <a:pt x="215" y="32"/>
                  </a:lnTo>
                  <a:lnTo>
                    <a:pt x="223" y="32"/>
                  </a:lnTo>
                  <a:lnTo>
                    <a:pt x="231" y="32"/>
                  </a:lnTo>
                  <a:lnTo>
                    <a:pt x="239" y="32"/>
                  </a:lnTo>
                  <a:lnTo>
                    <a:pt x="247" y="32"/>
                  </a:lnTo>
                  <a:lnTo>
                    <a:pt x="255" y="32"/>
                  </a:lnTo>
                  <a:lnTo>
                    <a:pt x="263" y="32"/>
                  </a:lnTo>
                  <a:lnTo>
                    <a:pt x="270" y="32"/>
                  </a:lnTo>
                  <a:lnTo>
                    <a:pt x="279" y="30"/>
                  </a:lnTo>
                  <a:lnTo>
                    <a:pt x="286" y="29"/>
                  </a:lnTo>
                  <a:lnTo>
                    <a:pt x="294" y="29"/>
                  </a:lnTo>
                  <a:lnTo>
                    <a:pt x="302" y="29"/>
                  </a:lnTo>
                  <a:lnTo>
                    <a:pt x="310" y="29"/>
                  </a:lnTo>
                  <a:lnTo>
                    <a:pt x="317" y="28"/>
                  </a:lnTo>
                  <a:lnTo>
                    <a:pt x="326" y="28"/>
                  </a:lnTo>
                  <a:lnTo>
                    <a:pt x="333" y="26"/>
                  </a:lnTo>
                  <a:lnTo>
                    <a:pt x="341" y="26"/>
                  </a:lnTo>
                  <a:lnTo>
                    <a:pt x="349" y="25"/>
                  </a:lnTo>
                  <a:lnTo>
                    <a:pt x="357" y="25"/>
                  </a:lnTo>
                  <a:lnTo>
                    <a:pt x="365" y="24"/>
                  </a:lnTo>
                  <a:lnTo>
                    <a:pt x="372" y="24"/>
                  </a:lnTo>
                  <a:lnTo>
                    <a:pt x="380" y="22"/>
                  </a:lnTo>
                  <a:lnTo>
                    <a:pt x="389" y="22"/>
                  </a:lnTo>
                  <a:lnTo>
                    <a:pt x="397" y="21"/>
                  </a:lnTo>
                  <a:lnTo>
                    <a:pt x="405" y="20"/>
                  </a:lnTo>
                  <a:lnTo>
                    <a:pt x="412" y="18"/>
                  </a:lnTo>
                  <a:lnTo>
                    <a:pt x="420" y="17"/>
                  </a:lnTo>
                  <a:lnTo>
                    <a:pt x="427" y="16"/>
                  </a:lnTo>
                  <a:lnTo>
                    <a:pt x="436" y="14"/>
                  </a:lnTo>
                  <a:lnTo>
                    <a:pt x="443" y="13"/>
                  </a:lnTo>
                  <a:lnTo>
                    <a:pt x="451" y="13"/>
                  </a:lnTo>
                  <a:lnTo>
                    <a:pt x="459" y="10"/>
                  </a:lnTo>
                  <a:lnTo>
                    <a:pt x="466" y="9"/>
                  </a:lnTo>
                  <a:lnTo>
                    <a:pt x="474" y="8"/>
                  </a:lnTo>
                  <a:lnTo>
                    <a:pt x="482" y="6"/>
                  </a:lnTo>
                  <a:lnTo>
                    <a:pt x="489" y="5"/>
                  </a:lnTo>
                  <a:lnTo>
                    <a:pt x="497" y="2"/>
                  </a:lnTo>
                  <a:lnTo>
                    <a:pt x="505" y="1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75" name="Freeform 135"/>
            <p:cNvSpPr>
              <a:spLocks/>
            </p:cNvSpPr>
            <p:nvPr/>
          </p:nvSpPr>
          <p:spPr bwMode="auto">
            <a:xfrm>
              <a:off x="4147" y="3546"/>
              <a:ext cx="5" cy="24"/>
            </a:xfrm>
            <a:custGeom>
              <a:avLst/>
              <a:gdLst>
                <a:gd name="T0" fmla="*/ 11 w 15"/>
                <a:gd name="T1" fmla="*/ 5 h 97"/>
                <a:gd name="T2" fmla="*/ 15 w 15"/>
                <a:gd name="T3" fmla="*/ 96 h 97"/>
                <a:gd name="T4" fmla="*/ 2 w 15"/>
                <a:gd name="T5" fmla="*/ 97 h 97"/>
                <a:gd name="T6" fmla="*/ 2 w 15"/>
                <a:gd name="T7" fmla="*/ 93 h 97"/>
                <a:gd name="T8" fmla="*/ 2 w 15"/>
                <a:gd name="T9" fmla="*/ 88 h 97"/>
                <a:gd name="T10" fmla="*/ 2 w 15"/>
                <a:gd name="T11" fmla="*/ 82 h 97"/>
                <a:gd name="T12" fmla="*/ 2 w 15"/>
                <a:gd name="T13" fmla="*/ 77 h 97"/>
                <a:gd name="T14" fmla="*/ 1 w 15"/>
                <a:gd name="T15" fmla="*/ 70 h 97"/>
                <a:gd name="T16" fmla="*/ 1 w 15"/>
                <a:gd name="T17" fmla="*/ 64 h 97"/>
                <a:gd name="T18" fmla="*/ 1 w 15"/>
                <a:gd name="T19" fmla="*/ 57 h 97"/>
                <a:gd name="T20" fmla="*/ 1 w 15"/>
                <a:gd name="T21" fmla="*/ 50 h 97"/>
                <a:gd name="T22" fmla="*/ 1 w 15"/>
                <a:gd name="T23" fmla="*/ 42 h 97"/>
                <a:gd name="T24" fmla="*/ 1 w 15"/>
                <a:gd name="T25" fmla="*/ 36 h 97"/>
                <a:gd name="T26" fmla="*/ 1 w 15"/>
                <a:gd name="T27" fmla="*/ 29 h 97"/>
                <a:gd name="T28" fmla="*/ 1 w 15"/>
                <a:gd name="T29" fmla="*/ 22 h 97"/>
                <a:gd name="T30" fmla="*/ 1 w 15"/>
                <a:gd name="T31" fmla="*/ 16 h 97"/>
                <a:gd name="T32" fmla="*/ 1 w 15"/>
                <a:gd name="T33" fmla="*/ 12 h 97"/>
                <a:gd name="T34" fmla="*/ 1 w 15"/>
                <a:gd name="T35" fmla="*/ 6 h 97"/>
                <a:gd name="T36" fmla="*/ 1 w 15"/>
                <a:gd name="T37" fmla="*/ 4 h 97"/>
                <a:gd name="T38" fmla="*/ 0 w 15"/>
                <a:gd name="T39" fmla="*/ 0 h 97"/>
                <a:gd name="T40" fmla="*/ 2 w 15"/>
                <a:gd name="T41" fmla="*/ 2 h 97"/>
                <a:gd name="T42" fmla="*/ 6 w 15"/>
                <a:gd name="T43" fmla="*/ 5 h 97"/>
                <a:gd name="T44" fmla="*/ 11 w 15"/>
                <a:gd name="T45" fmla="*/ 5 h 97"/>
                <a:gd name="T46" fmla="*/ 11 w 15"/>
                <a:gd name="T47" fmla="*/ 5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7"/>
                <a:gd name="T74" fmla="*/ 15 w 15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7">
                  <a:moveTo>
                    <a:pt x="11" y="5"/>
                  </a:moveTo>
                  <a:lnTo>
                    <a:pt x="15" y="96"/>
                  </a:lnTo>
                  <a:lnTo>
                    <a:pt x="2" y="97"/>
                  </a:lnTo>
                  <a:lnTo>
                    <a:pt x="2" y="93"/>
                  </a:lnTo>
                  <a:lnTo>
                    <a:pt x="2" y="88"/>
                  </a:lnTo>
                  <a:lnTo>
                    <a:pt x="2" y="82"/>
                  </a:lnTo>
                  <a:lnTo>
                    <a:pt x="2" y="77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7"/>
                  </a:lnTo>
                  <a:lnTo>
                    <a:pt x="1" y="50"/>
                  </a:lnTo>
                  <a:lnTo>
                    <a:pt x="1" y="42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76" name="Freeform 136"/>
            <p:cNvSpPr>
              <a:spLocks/>
            </p:cNvSpPr>
            <p:nvPr/>
          </p:nvSpPr>
          <p:spPr bwMode="auto">
            <a:xfrm>
              <a:off x="4155" y="3547"/>
              <a:ext cx="5" cy="24"/>
            </a:xfrm>
            <a:custGeom>
              <a:avLst/>
              <a:gdLst>
                <a:gd name="T0" fmla="*/ 11 w 16"/>
                <a:gd name="T1" fmla="*/ 4 h 97"/>
                <a:gd name="T2" fmla="*/ 16 w 16"/>
                <a:gd name="T3" fmla="*/ 94 h 97"/>
                <a:gd name="T4" fmla="*/ 3 w 16"/>
                <a:gd name="T5" fmla="*/ 97 h 97"/>
                <a:gd name="T6" fmla="*/ 3 w 16"/>
                <a:gd name="T7" fmla="*/ 92 h 97"/>
                <a:gd name="T8" fmla="*/ 3 w 16"/>
                <a:gd name="T9" fmla="*/ 88 h 97"/>
                <a:gd name="T10" fmla="*/ 3 w 16"/>
                <a:gd name="T11" fmla="*/ 82 h 97"/>
                <a:gd name="T12" fmla="*/ 3 w 16"/>
                <a:gd name="T13" fmla="*/ 77 h 97"/>
                <a:gd name="T14" fmla="*/ 3 w 16"/>
                <a:gd name="T15" fmla="*/ 70 h 97"/>
                <a:gd name="T16" fmla="*/ 3 w 16"/>
                <a:gd name="T17" fmla="*/ 64 h 97"/>
                <a:gd name="T18" fmla="*/ 3 w 16"/>
                <a:gd name="T19" fmla="*/ 57 h 97"/>
                <a:gd name="T20" fmla="*/ 3 w 16"/>
                <a:gd name="T21" fmla="*/ 50 h 97"/>
                <a:gd name="T22" fmla="*/ 2 w 16"/>
                <a:gd name="T23" fmla="*/ 42 h 97"/>
                <a:gd name="T24" fmla="*/ 2 w 16"/>
                <a:gd name="T25" fmla="*/ 34 h 97"/>
                <a:gd name="T26" fmla="*/ 2 w 16"/>
                <a:gd name="T27" fmla="*/ 28 h 97"/>
                <a:gd name="T28" fmla="*/ 2 w 16"/>
                <a:gd name="T29" fmla="*/ 22 h 97"/>
                <a:gd name="T30" fmla="*/ 1 w 16"/>
                <a:gd name="T31" fmla="*/ 16 h 97"/>
                <a:gd name="T32" fmla="*/ 1 w 16"/>
                <a:gd name="T33" fmla="*/ 12 h 97"/>
                <a:gd name="T34" fmla="*/ 1 w 16"/>
                <a:gd name="T35" fmla="*/ 6 h 97"/>
                <a:gd name="T36" fmla="*/ 1 w 16"/>
                <a:gd name="T37" fmla="*/ 4 h 97"/>
                <a:gd name="T38" fmla="*/ 0 w 16"/>
                <a:gd name="T39" fmla="*/ 0 h 97"/>
                <a:gd name="T40" fmla="*/ 3 w 16"/>
                <a:gd name="T41" fmla="*/ 2 h 97"/>
                <a:gd name="T42" fmla="*/ 7 w 16"/>
                <a:gd name="T43" fmla="*/ 5 h 97"/>
                <a:gd name="T44" fmla="*/ 11 w 16"/>
                <a:gd name="T45" fmla="*/ 4 h 97"/>
                <a:gd name="T46" fmla="*/ 11 w 16"/>
                <a:gd name="T47" fmla="*/ 4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7"/>
                <a:gd name="T74" fmla="*/ 16 w 16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7">
                  <a:moveTo>
                    <a:pt x="11" y="4"/>
                  </a:moveTo>
                  <a:lnTo>
                    <a:pt x="16" y="94"/>
                  </a:lnTo>
                  <a:lnTo>
                    <a:pt x="3" y="97"/>
                  </a:lnTo>
                  <a:lnTo>
                    <a:pt x="3" y="92"/>
                  </a:lnTo>
                  <a:lnTo>
                    <a:pt x="3" y="88"/>
                  </a:lnTo>
                  <a:lnTo>
                    <a:pt x="3" y="82"/>
                  </a:lnTo>
                  <a:lnTo>
                    <a:pt x="3" y="77"/>
                  </a:lnTo>
                  <a:lnTo>
                    <a:pt x="3" y="70"/>
                  </a:lnTo>
                  <a:lnTo>
                    <a:pt x="3" y="64"/>
                  </a:lnTo>
                  <a:lnTo>
                    <a:pt x="3" y="57"/>
                  </a:lnTo>
                  <a:lnTo>
                    <a:pt x="3" y="50"/>
                  </a:lnTo>
                  <a:lnTo>
                    <a:pt x="2" y="42"/>
                  </a:lnTo>
                  <a:lnTo>
                    <a:pt x="2" y="34"/>
                  </a:lnTo>
                  <a:lnTo>
                    <a:pt x="2" y="28"/>
                  </a:lnTo>
                  <a:lnTo>
                    <a:pt x="2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0"/>
                  </a:lnTo>
                  <a:lnTo>
                    <a:pt x="3" y="2"/>
                  </a:lnTo>
                  <a:lnTo>
                    <a:pt x="7" y="5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77" name="Freeform 137"/>
            <p:cNvSpPr>
              <a:spLocks/>
            </p:cNvSpPr>
            <p:nvPr/>
          </p:nvSpPr>
          <p:spPr bwMode="auto">
            <a:xfrm>
              <a:off x="4164" y="3549"/>
              <a:ext cx="4" cy="21"/>
            </a:xfrm>
            <a:custGeom>
              <a:avLst/>
              <a:gdLst>
                <a:gd name="T0" fmla="*/ 8 w 13"/>
                <a:gd name="T1" fmla="*/ 0 h 82"/>
                <a:gd name="T2" fmla="*/ 13 w 13"/>
                <a:gd name="T3" fmla="*/ 82 h 82"/>
                <a:gd name="T4" fmla="*/ 2 w 13"/>
                <a:gd name="T5" fmla="*/ 82 h 82"/>
                <a:gd name="T6" fmla="*/ 1 w 13"/>
                <a:gd name="T7" fmla="*/ 78 h 82"/>
                <a:gd name="T8" fmla="*/ 1 w 13"/>
                <a:gd name="T9" fmla="*/ 74 h 82"/>
                <a:gd name="T10" fmla="*/ 1 w 13"/>
                <a:gd name="T11" fmla="*/ 68 h 82"/>
                <a:gd name="T12" fmla="*/ 1 w 13"/>
                <a:gd name="T13" fmla="*/ 64 h 82"/>
                <a:gd name="T14" fmla="*/ 1 w 13"/>
                <a:gd name="T15" fmla="*/ 59 h 82"/>
                <a:gd name="T16" fmla="*/ 1 w 13"/>
                <a:gd name="T17" fmla="*/ 54 h 82"/>
                <a:gd name="T18" fmla="*/ 1 w 13"/>
                <a:gd name="T19" fmla="*/ 47 h 82"/>
                <a:gd name="T20" fmla="*/ 1 w 13"/>
                <a:gd name="T21" fmla="*/ 42 h 82"/>
                <a:gd name="T22" fmla="*/ 0 w 13"/>
                <a:gd name="T23" fmla="*/ 35 h 82"/>
                <a:gd name="T24" fmla="*/ 0 w 13"/>
                <a:gd name="T25" fmla="*/ 28 h 82"/>
                <a:gd name="T26" fmla="*/ 0 w 13"/>
                <a:gd name="T27" fmla="*/ 23 h 82"/>
                <a:gd name="T28" fmla="*/ 0 w 13"/>
                <a:gd name="T29" fmla="*/ 18 h 82"/>
                <a:gd name="T30" fmla="*/ 0 w 13"/>
                <a:gd name="T31" fmla="*/ 14 h 82"/>
                <a:gd name="T32" fmla="*/ 0 w 13"/>
                <a:gd name="T33" fmla="*/ 10 h 82"/>
                <a:gd name="T34" fmla="*/ 0 w 13"/>
                <a:gd name="T35" fmla="*/ 6 h 82"/>
                <a:gd name="T36" fmla="*/ 0 w 13"/>
                <a:gd name="T37" fmla="*/ 3 h 82"/>
                <a:gd name="T38" fmla="*/ 8 w 13"/>
                <a:gd name="T39" fmla="*/ 0 h 82"/>
                <a:gd name="T40" fmla="*/ 8 w 13"/>
                <a:gd name="T41" fmla="*/ 0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"/>
                <a:gd name="T64" fmla="*/ 0 h 82"/>
                <a:gd name="T65" fmla="*/ 13 w 13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" h="82">
                  <a:moveTo>
                    <a:pt x="8" y="0"/>
                  </a:moveTo>
                  <a:lnTo>
                    <a:pt x="13" y="82"/>
                  </a:lnTo>
                  <a:lnTo>
                    <a:pt x="2" y="82"/>
                  </a:lnTo>
                  <a:lnTo>
                    <a:pt x="1" y="78"/>
                  </a:lnTo>
                  <a:lnTo>
                    <a:pt x="1" y="74"/>
                  </a:lnTo>
                  <a:lnTo>
                    <a:pt x="1" y="68"/>
                  </a:lnTo>
                  <a:lnTo>
                    <a:pt x="1" y="64"/>
                  </a:lnTo>
                  <a:lnTo>
                    <a:pt x="1" y="59"/>
                  </a:lnTo>
                  <a:lnTo>
                    <a:pt x="1" y="54"/>
                  </a:lnTo>
                  <a:lnTo>
                    <a:pt x="1" y="47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78" name="Freeform 138"/>
            <p:cNvSpPr>
              <a:spLocks/>
            </p:cNvSpPr>
            <p:nvPr/>
          </p:nvSpPr>
          <p:spPr bwMode="auto">
            <a:xfrm>
              <a:off x="4171" y="3549"/>
              <a:ext cx="5" cy="20"/>
            </a:xfrm>
            <a:custGeom>
              <a:avLst/>
              <a:gdLst>
                <a:gd name="T0" fmla="*/ 9 w 14"/>
                <a:gd name="T1" fmla="*/ 0 h 80"/>
                <a:gd name="T2" fmla="*/ 14 w 14"/>
                <a:gd name="T3" fmla="*/ 80 h 80"/>
                <a:gd name="T4" fmla="*/ 3 w 14"/>
                <a:gd name="T5" fmla="*/ 80 h 80"/>
                <a:gd name="T6" fmla="*/ 3 w 14"/>
                <a:gd name="T7" fmla="*/ 76 h 80"/>
                <a:gd name="T8" fmla="*/ 3 w 14"/>
                <a:gd name="T9" fmla="*/ 72 h 80"/>
                <a:gd name="T10" fmla="*/ 3 w 14"/>
                <a:gd name="T11" fmla="*/ 68 h 80"/>
                <a:gd name="T12" fmla="*/ 3 w 14"/>
                <a:gd name="T13" fmla="*/ 63 h 80"/>
                <a:gd name="T14" fmla="*/ 2 w 14"/>
                <a:gd name="T15" fmla="*/ 58 h 80"/>
                <a:gd name="T16" fmla="*/ 2 w 14"/>
                <a:gd name="T17" fmla="*/ 52 h 80"/>
                <a:gd name="T18" fmla="*/ 2 w 14"/>
                <a:gd name="T19" fmla="*/ 47 h 80"/>
                <a:gd name="T20" fmla="*/ 2 w 14"/>
                <a:gd name="T21" fmla="*/ 40 h 80"/>
                <a:gd name="T22" fmla="*/ 1 w 14"/>
                <a:gd name="T23" fmla="*/ 34 h 80"/>
                <a:gd name="T24" fmla="*/ 1 w 14"/>
                <a:gd name="T25" fmla="*/ 28 h 80"/>
                <a:gd name="T26" fmla="*/ 1 w 14"/>
                <a:gd name="T27" fmla="*/ 22 h 80"/>
                <a:gd name="T28" fmla="*/ 1 w 14"/>
                <a:gd name="T29" fmla="*/ 18 h 80"/>
                <a:gd name="T30" fmla="*/ 0 w 14"/>
                <a:gd name="T31" fmla="*/ 12 h 80"/>
                <a:gd name="T32" fmla="*/ 0 w 14"/>
                <a:gd name="T33" fmla="*/ 8 h 80"/>
                <a:gd name="T34" fmla="*/ 0 w 14"/>
                <a:gd name="T35" fmla="*/ 4 h 80"/>
                <a:gd name="T36" fmla="*/ 0 w 14"/>
                <a:gd name="T37" fmla="*/ 2 h 80"/>
                <a:gd name="T38" fmla="*/ 9 w 14"/>
                <a:gd name="T39" fmla="*/ 0 h 80"/>
                <a:gd name="T40" fmla="*/ 9 w 14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0"/>
                <a:gd name="T65" fmla="*/ 14 w 14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0">
                  <a:moveTo>
                    <a:pt x="9" y="0"/>
                  </a:moveTo>
                  <a:lnTo>
                    <a:pt x="14" y="80"/>
                  </a:lnTo>
                  <a:lnTo>
                    <a:pt x="3" y="80"/>
                  </a:lnTo>
                  <a:lnTo>
                    <a:pt x="3" y="76"/>
                  </a:lnTo>
                  <a:lnTo>
                    <a:pt x="3" y="72"/>
                  </a:lnTo>
                  <a:lnTo>
                    <a:pt x="3" y="68"/>
                  </a:lnTo>
                  <a:lnTo>
                    <a:pt x="3" y="63"/>
                  </a:lnTo>
                  <a:lnTo>
                    <a:pt x="2" y="58"/>
                  </a:lnTo>
                  <a:lnTo>
                    <a:pt x="2" y="52"/>
                  </a:lnTo>
                  <a:lnTo>
                    <a:pt x="2" y="47"/>
                  </a:lnTo>
                  <a:lnTo>
                    <a:pt x="2" y="40"/>
                  </a:lnTo>
                  <a:lnTo>
                    <a:pt x="1" y="34"/>
                  </a:lnTo>
                  <a:lnTo>
                    <a:pt x="1" y="28"/>
                  </a:lnTo>
                  <a:lnTo>
                    <a:pt x="1" y="22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79" name="Freeform 139"/>
            <p:cNvSpPr>
              <a:spLocks/>
            </p:cNvSpPr>
            <p:nvPr/>
          </p:nvSpPr>
          <p:spPr bwMode="auto">
            <a:xfrm>
              <a:off x="4123" y="3573"/>
              <a:ext cx="5" cy="25"/>
            </a:xfrm>
            <a:custGeom>
              <a:avLst/>
              <a:gdLst>
                <a:gd name="T0" fmla="*/ 10 w 14"/>
                <a:gd name="T1" fmla="*/ 7 h 98"/>
                <a:gd name="T2" fmla="*/ 14 w 14"/>
                <a:gd name="T3" fmla="*/ 96 h 98"/>
                <a:gd name="T4" fmla="*/ 1 w 14"/>
                <a:gd name="T5" fmla="*/ 98 h 98"/>
                <a:gd name="T6" fmla="*/ 1 w 14"/>
                <a:gd name="T7" fmla="*/ 94 h 98"/>
                <a:gd name="T8" fmla="*/ 1 w 14"/>
                <a:gd name="T9" fmla="*/ 90 h 98"/>
                <a:gd name="T10" fmla="*/ 1 w 14"/>
                <a:gd name="T11" fmla="*/ 83 h 98"/>
                <a:gd name="T12" fmla="*/ 1 w 14"/>
                <a:gd name="T13" fmla="*/ 78 h 98"/>
                <a:gd name="T14" fmla="*/ 1 w 14"/>
                <a:gd name="T15" fmla="*/ 71 h 98"/>
                <a:gd name="T16" fmla="*/ 1 w 14"/>
                <a:gd name="T17" fmla="*/ 64 h 98"/>
                <a:gd name="T18" fmla="*/ 1 w 14"/>
                <a:gd name="T19" fmla="*/ 58 h 98"/>
                <a:gd name="T20" fmla="*/ 1 w 14"/>
                <a:gd name="T21" fmla="*/ 51 h 98"/>
                <a:gd name="T22" fmla="*/ 1 w 14"/>
                <a:gd name="T23" fmla="*/ 44 h 98"/>
                <a:gd name="T24" fmla="*/ 1 w 14"/>
                <a:gd name="T25" fmla="*/ 36 h 98"/>
                <a:gd name="T26" fmla="*/ 0 w 14"/>
                <a:gd name="T27" fmla="*/ 30 h 98"/>
                <a:gd name="T28" fmla="*/ 0 w 14"/>
                <a:gd name="T29" fmla="*/ 24 h 98"/>
                <a:gd name="T30" fmla="*/ 0 w 14"/>
                <a:gd name="T31" fmla="*/ 18 h 98"/>
                <a:gd name="T32" fmla="*/ 0 w 14"/>
                <a:gd name="T33" fmla="*/ 12 h 98"/>
                <a:gd name="T34" fmla="*/ 0 w 14"/>
                <a:gd name="T35" fmla="*/ 7 h 98"/>
                <a:gd name="T36" fmla="*/ 0 w 14"/>
                <a:gd name="T37" fmla="*/ 4 h 98"/>
                <a:gd name="T38" fmla="*/ 0 w 14"/>
                <a:gd name="T39" fmla="*/ 0 h 98"/>
                <a:gd name="T40" fmla="*/ 3 w 14"/>
                <a:gd name="T41" fmla="*/ 4 h 98"/>
                <a:gd name="T42" fmla="*/ 6 w 14"/>
                <a:gd name="T43" fmla="*/ 7 h 98"/>
                <a:gd name="T44" fmla="*/ 10 w 14"/>
                <a:gd name="T45" fmla="*/ 7 h 98"/>
                <a:gd name="T46" fmla="*/ 10 w 14"/>
                <a:gd name="T47" fmla="*/ 7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"/>
                <a:gd name="T73" fmla="*/ 0 h 98"/>
                <a:gd name="T74" fmla="*/ 14 w 14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" h="98">
                  <a:moveTo>
                    <a:pt x="10" y="7"/>
                  </a:moveTo>
                  <a:lnTo>
                    <a:pt x="14" y="96"/>
                  </a:lnTo>
                  <a:lnTo>
                    <a:pt x="1" y="98"/>
                  </a:lnTo>
                  <a:lnTo>
                    <a:pt x="1" y="94"/>
                  </a:lnTo>
                  <a:lnTo>
                    <a:pt x="1" y="90"/>
                  </a:lnTo>
                  <a:lnTo>
                    <a:pt x="1" y="83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1"/>
                  </a:lnTo>
                  <a:lnTo>
                    <a:pt x="1" y="44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6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80" name="Freeform 140"/>
            <p:cNvSpPr>
              <a:spLocks/>
            </p:cNvSpPr>
            <p:nvPr/>
          </p:nvSpPr>
          <p:spPr bwMode="auto">
            <a:xfrm>
              <a:off x="4131" y="3575"/>
              <a:ext cx="5" cy="24"/>
            </a:xfrm>
            <a:custGeom>
              <a:avLst/>
              <a:gdLst>
                <a:gd name="T0" fmla="*/ 10 w 14"/>
                <a:gd name="T1" fmla="*/ 5 h 97"/>
                <a:gd name="T2" fmla="*/ 14 w 14"/>
                <a:gd name="T3" fmla="*/ 94 h 97"/>
                <a:gd name="T4" fmla="*/ 1 w 14"/>
                <a:gd name="T5" fmla="*/ 97 h 97"/>
                <a:gd name="T6" fmla="*/ 1 w 14"/>
                <a:gd name="T7" fmla="*/ 92 h 97"/>
                <a:gd name="T8" fmla="*/ 1 w 14"/>
                <a:gd name="T9" fmla="*/ 88 h 97"/>
                <a:gd name="T10" fmla="*/ 1 w 14"/>
                <a:gd name="T11" fmla="*/ 82 h 97"/>
                <a:gd name="T12" fmla="*/ 1 w 14"/>
                <a:gd name="T13" fmla="*/ 77 h 97"/>
                <a:gd name="T14" fmla="*/ 1 w 14"/>
                <a:gd name="T15" fmla="*/ 69 h 97"/>
                <a:gd name="T16" fmla="*/ 1 w 14"/>
                <a:gd name="T17" fmla="*/ 62 h 97"/>
                <a:gd name="T18" fmla="*/ 1 w 14"/>
                <a:gd name="T19" fmla="*/ 56 h 97"/>
                <a:gd name="T20" fmla="*/ 1 w 14"/>
                <a:gd name="T21" fmla="*/ 49 h 97"/>
                <a:gd name="T22" fmla="*/ 1 w 14"/>
                <a:gd name="T23" fmla="*/ 42 h 97"/>
                <a:gd name="T24" fmla="*/ 1 w 14"/>
                <a:gd name="T25" fmla="*/ 36 h 97"/>
                <a:gd name="T26" fmla="*/ 1 w 14"/>
                <a:gd name="T27" fmla="*/ 29 h 97"/>
                <a:gd name="T28" fmla="*/ 1 w 14"/>
                <a:gd name="T29" fmla="*/ 22 h 97"/>
                <a:gd name="T30" fmla="*/ 0 w 14"/>
                <a:gd name="T31" fmla="*/ 16 h 97"/>
                <a:gd name="T32" fmla="*/ 0 w 14"/>
                <a:gd name="T33" fmla="*/ 12 h 97"/>
                <a:gd name="T34" fmla="*/ 0 w 14"/>
                <a:gd name="T35" fmla="*/ 6 h 97"/>
                <a:gd name="T36" fmla="*/ 0 w 14"/>
                <a:gd name="T37" fmla="*/ 4 h 97"/>
                <a:gd name="T38" fmla="*/ 0 w 14"/>
                <a:gd name="T39" fmla="*/ 0 h 97"/>
                <a:gd name="T40" fmla="*/ 2 w 14"/>
                <a:gd name="T41" fmla="*/ 1 h 97"/>
                <a:gd name="T42" fmla="*/ 6 w 14"/>
                <a:gd name="T43" fmla="*/ 5 h 97"/>
                <a:gd name="T44" fmla="*/ 10 w 14"/>
                <a:gd name="T45" fmla="*/ 5 h 97"/>
                <a:gd name="T46" fmla="*/ 10 w 14"/>
                <a:gd name="T47" fmla="*/ 5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"/>
                <a:gd name="T73" fmla="*/ 0 h 97"/>
                <a:gd name="T74" fmla="*/ 14 w 14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" h="97">
                  <a:moveTo>
                    <a:pt x="10" y="5"/>
                  </a:moveTo>
                  <a:lnTo>
                    <a:pt x="14" y="94"/>
                  </a:lnTo>
                  <a:lnTo>
                    <a:pt x="1" y="97"/>
                  </a:lnTo>
                  <a:lnTo>
                    <a:pt x="1" y="92"/>
                  </a:lnTo>
                  <a:lnTo>
                    <a:pt x="1" y="88"/>
                  </a:lnTo>
                  <a:lnTo>
                    <a:pt x="1" y="82"/>
                  </a:lnTo>
                  <a:lnTo>
                    <a:pt x="1" y="77"/>
                  </a:lnTo>
                  <a:lnTo>
                    <a:pt x="1" y="69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1" y="49"/>
                  </a:lnTo>
                  <a:lnTo>
                    <a:pt x="1" y="42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1"/>
                  </a:lnTo>
                  <a:lnTo>
                    <a:pt x="6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81" name="Freeform 141"/>
            <p:cNvSpPr>
              <a:spLocks/>
            </p:cNvSpPr>
            <p:nvPr/>
          </p:nvSpPr>
          <p:spPr bwMode="auto">
            <a:xfrm>
              <a:off x="4139" y="3577"/>
              <a:ext cx="5" cy="21"/>
            </a:xfrm>
            <a:custGeom>
              <a:avLst/>
              <a:gdLst>
                <a:gd name="T0" fmla="*/ 9 w 14"/>
                <a:gd name="T1" fmla="*/ 0 h 82"/>
                <a:gd name="T2" fmla="*/ 14 w 14"/>
                <a:gd name="T3" fmla="*/ 82 h 82"/>
                <a:gd name="T4" fmla="*/ 3 w 14"/>
                <a:gd name="T5" fmla="*/ 80 h 82"/>
                <a:gd name="T6" fmla="*/ 2 w 14"/>
                <a:gd name="T7" fmla="*/ 76 h 82"/>
                <a:gd name="T8" fmla="*/ 2 w 14"/>
                <a:gd name="T9" fmla="*/ 72 h 82"/>
                <a:gd name="T10" fmla="*/ 2 w 14"/>
                <a:gd name="T11" fmla="*/ 68 h 82"/>
                <a:gd name="T12" fmla="*/ 2 w 14"/>
                <a:gd name="T13" fmla="*/ 64 h 82"/>
                <a:gd name="T14" fmla="*/ 1 w 14"/>
                <a:gd name="T15" fmla="*/ 58 h 82"/>
                <a:gd name="T16" fmla="*/ 1 w 14"/>
                <a:gd name="T17" fmla="*/ 52 h 82"/>
                <a:gd name="T18" fmla="*/ 1 w 14"/>
                <a:gd name="T19" fmla="*/ 47 h 82"/>
                <a:gd name="T20" fmla="*/ 1 w 14"/>
                <a:gd name="T21" fmla="*/ 40 h 82"/>
                <a:gd name="T22" fmla="*/ 1 w 14"/>
                <a:gd name="T23" fmla="*/ 34 h 82"/>
                <a:gd name="T24" fmla="*/ 1 w 14"/>
                <a:gd name="T25" fmla="*/ 28 h 82"/>
                <a:gd name="T26" fmla="*/ 1 w 14"/>
                <a:gd name="T27" fmla="*/ 22 h 82"/>
                <a:gd name="T28" fmla="*/ 1 w 14"/>
                <a:gd name="T29" fmla="*/ 18 h 82"/>
                <a:gd name="T30" fmla="*/ 0 w 14"/>
                <a:gd name="T31" fmla="*/ 12 h 82"/>
                <a:gd name="T32" fmla="*/ 0 w 14"/>
                <a:gd name="T33" fmla="*/ 8 h 82"/>
                <a:gd name="T34" fmla="*/ 0 w 14"/>
                <a:gd name="T35" fmla="*/ 4 h 82"/>
                <a:gd name="T36" fmla="*/ 0 w 14"/>
                <a:gd name="T37" fmla="*/ 2 h 82"/>
                <a:gd name="T38" fmla="*/ 9 w 14"/>
                <a:gd name="T39" fmla="*/ 0 h 82"/>
                <a:gd name="T40" fmla="*/ 9 w 14"/>
                <a:gd name="T41" fmla="*/ 0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2"/>
                <a:gd name="T65" fmla="*/ 14 w 1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2">
                  <a:moveTo>
                    <a:pt x="9" y="0"/>
                  </a:moveTo>
                  <a:lnTo>
                    <a:pt x="14" y="82"/>
                  </a:lnTo>
                  <a:lnTo>
                    <a:pt x="3" y="80"/>
                  </a:lnTo>
                  <a:lnTo>
                    <a:pt x="2" y="76"/>
                  </a:lnTo>
                  <a:lnTo>
                    <a:pt x="2" y="72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7"/>
                  </a:lnTo>
                  <a:lnTo>
                    <a:pt x="1" y="40"/>
                  </a:lnTo>
                  <a:lnTo>
                    <a:pt x="1" y="34"/>
                  </a:lnTo>
                  <a:lnTo>
                    <a:pt x="1" y="28"/>
                  </a:lnTo>
                  <a:lnTo>
                    <a:pt x="1" y="22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82" name="Freeform 142"/>
            <p:cNvSpPr>
              <a:spLocks/>
            </p:cNvSpPr>
            <p:nvPr/>
          </p:nvSpPr>
          <p:spPr bwMode="auto">
            <a:xfrm>
              <a:off x="4147" y="3577"/>
              <a:ext cx="5" cy="20"/>
            </a:xfrm>
            <a:custGeom>
              <a:avLst/>
              <a:gdLst>
                <a:gd name="T0" fmla="*/ 9 w 15"/>
                <a:gd name="T1" fmla="*/ 0 h 81"/>
                <a:gd name="T2" fmla="*/ 15 w 15"/>
                <a:gd name="T3" fmla="*/ 81 h 81"/>
                <a:gd name="T4" fmla="*/ 2 w 15"/>
                <a:gd name="T5" fmla="*/ 81 h 81"/>
                <a:gd name="T6" fmla="*/ 2 w 15"/>
                <a:gd name="T7" fmla="*/ 77 h 81"/>
                <a:gd name="T8" fmla="*/ 2 w 15"/>
                <a:gd name="T9" fmla="*/ 73 h 81"/>
                <a:gd name="T10" fmla="*/ 2 w 15"/>
                <a:gd name="T11" fmla="*/ 69 h 81"/>
                <a:gd name="T12" fmla="*/ 2 w 15"/>
                <a:gd name="T13" fmla="*/ 65 h 81"/>
                <a:gd name="T14" fmla="*/ 2 w 15"/>
                <a:gd name="T15" fmla="*/ 59 h 81"/>
                <a:gd name="T16" fmla="*/ 2 w 15"/>
                <a:gd name="T17" fmla="*/ 53 h 81"/>
                <a:gd name="T18" fmla="*/ 2 w 15"/>
                <a:gd name="T19" fmla="*/ 48 h 81"/>
                <a:gd name="T20" fmla="*/ 2 w 15"/>
                <a:gd name="T21" fmla="*/ 41 h 81"/>
                <a:gd name="T22" fmla="*/ 1 w 15"/>
                <a:gd name="T23" fmla="*/ 35 h 81"/>
                <a:gd name="T24" fmla="*/ 1 w 15"/>
                <a:gd name="T25" fmla="*/ 29 h 81"/>
                <a:gd name="T26" fmla="*/ 1 w 15"/>
                <a:gd name="T27" fmla="*/ 23 h 81"/>
                <a:gd name="T28" fmla="*/ 1 w 15"/>
                <a:gd name="T29" fmla="*/ 17 h 81"/>
                <a:gd name="T30" fmla="*/ 0 w 15"/>
                <a:gd name="T31" fmla="*/ 12 h 81"/>
                <a:gd name="T32" fmla="*/ 0 w 15"/>
                <a:gd name="T33" fmla="*/ 9 h 81"/>
                <a:gd name="T34" fmla="*/ 0 w 15"/>
                <a:gd name="T35" fmla="*/ 5 h 81"/>
                <a:gd name="T36" fmla="*/ 0 w 15"/>
                <a:gd name="T37" fmla="*/ 3 h 81"/>
                <a:gd name="T38" fmla="*/ 9 w 15"/>
                <a:gd name="T39" fmla="*/ 0 h 81"/>
                <a:gd name="T40" fmla="*/ 9 w 15"/>
                <a:gd name="T41" fmla="*/ 0 h 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81"/>
                <a:gd name="T65" fmla="*/ 15 w 15"/>
                <a:gd name="T66" fmla="*/ 81 h 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81">
                  <a:moveTo>
                    <a:pt x="9" y="0"/>
                  </a:moveTo>
                  <a:lnTo>
                    <a:pt x="15" y="81"/>
                  </a:lnTo>
                  <a:lnTo>
                    <a:pt x="2" y="81"/>
                  </a:lnTo>
                  <a:lnTo>
                    <a:pt x="2" y="77"/>
                  </a:lnTo>
                  <a:lnTo>
                    <a:pt x="2" y="73"/>
                  </a:lnTo>
                  <a:lnTo>
                    <a:pt x="2" y="69"/>
                  </a:lnTo>
                  <a:lnTo>
                    <a:pt x="2" y="65"/>
                  </a:lnTo>
                  <a:lnTo>
                    <a:pt x="2" y="59"/>
                  </a:lnTo>
                  <a:lnTo>
                    <a:pt x="2" y="53"/>
                  </a:lnTo>
                  <a:lnTo>
                    <a:pt x="2" y="48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1" y="29"/>
                  </a:lnTo>
                  <a:lnTo>
                    <a:pt x="1" y="23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83" name="Freeform 143"/>
            <p:cNvSpPr>
              <a:spLocks/>
            </p:cNvSpPr>
            <p:nvPr/>
          </p:nvSpPr>
          <p:spPr bwMode="auto">
            <a:xfrm>
              <a:off x="4125" y="3600"/>
              <a:ext cx="5" cy="24"/>
            </a:xfrm>
            <a:custGeom>
              <a:avLst/>
              <a:gdLst>
                <a:gd name="T0" fmla="*/ 12 w 16"/>
                <a:gd name="T1" fmla="*/ 4 h 96"/>
                <a:gd name="T2" fmla="*/ 16 w 16"/>
                <a:gd name="T3" fmla="*/ 95 h 96"/>
                <a:gd name="T4" fmla="*/ 3 w 16"/>
                <a:gd name="T5" fmla="*/ 96 h 96"/>
                <a:gd name="T6" fmla="*/ 3 w 16"/>
                <a:gd name="T7" fmla="*/ 92 h 96"/>
                <a:gd name="T8" fmla="*/ 3 w 16"/>
                <a:gd name="T9" fmla="*/ 88 h 96"/>
                <a:gd name="T10" fmla="*/ 3 w 16"/>
                <a:gd name="T11" fmla="*/ 81 h 96"/>
                <a:gd name="T12" fmla="*/ 3 w 16"/>
                <a:gd name="T13" fmla="*/ 76 h 96"/>
                <a:gd name="T14" fmla="*/ 3 w 16"/>
                <a:gd name="T15" fmla="*/ 69 h 96"/>
                <a:gd name="T16" fmla="*/ 3 w 16"/>
                <a:gd name="T17" fmla="*/ 63 h 96"/>
                <a:gd name="T18" fmla="*/ 3 w 16"/>
                <a:gd name="T19" fmla="*/ 56 h 96"/>
                <a:gd name="T20" fmla="*/ 3 w 16"/>
                <a:gd name="T21" fmla="*/ 49 h 96"/>
                <a:gd name="T22" fmla="*/ 2 w 16"/>
                <a:gd name="T23" fmla="*/ 43 h 96"/>
                <a:gd name="T24" fmla="*/ 2 w 16"/>
                <a:gd name="T25" fmla="*/ 35 h 96"/>
                <a:gd name="T26" fmla="*/ 1 w 16"/>
                <a:gd name="T27" fmla="*/ 28 h 96"/>
                <a:gd name="T28" fmla="*/ 1 w 16"/>
                <a:gd name="T29" fmla="*/ 23 h 96"/>
                <a:gd name="T30" fmla="*/ 1 w 16"/>
                <a:gd name="T31" fmla="*/ 16 h 96"/>
                <a:gd name="T32" fmla="*/ 1 w 16"/>
                <a:gd name="T33" fmla="*/ 11 h 96"/>
                <a:gd name="T34" fmla="*/ 1 w 16"/>
                <a:gd name="T35" fmla="*/ 7 h 96"/>
                <a:gd name="T36" fmla="*/ 1 w 16"/>
                <a:gd name="T37" fmla="*/ 3 h 96"/>
                <a:gd name="T38" fmla="*/ 0 w 16"/>
                <a:gd name="T39" fmla="*/ 0 h 96"/>
                <a:gd name="T40" fmla="*/ 3 w 16"/>
                <a:gd name="T41" fmla="*/ 3 h 96"/>
                <a:gd name="T42" fmla="*/ 8 w 16"/>
                <a:gd name="T43" fmla="*/ 5 h 96"/>
                <a:gd name="T44" fmla="*/ 12 w 16"/>
                <a:gd name="T45" fmla="*/ 4 h 96"/>
                <a:gd name="T46" fmla="*/ 12 w 16"/>
                <a:gd name="T47" fmla="*/ 4 h 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96"/>
                <a:gd name="T74" fmla="*/ 16 w 16"/>
                <a:gd name="T75" fmla="*/ 96 h 9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96">
                  <a:moveTo>
                    <a:pt x="12" y="4"/>
                  </a:moveTo>
                  <a:lnTo>
                    <a:pt x="16" y="95"/>
                  </a:lnTo>
                  <a:lnTo>
                    <a:pt x="3" y="96"/>
                  </a:lnTo>
                  <a:lnTo>
                    <a:pt x="3" y="92"/>
                  </a:lnTo>
                  <a:lnTo>
                    <a:pt x="3" y="88"/>
                  </a:lnTo>
                  <a:lnTo>
                    <a:pt x="3" y="81"/>
                  </a:lnTo>
                  <a:lnTo>
                    <a:pt x="3" y="76"/>
                  </a:lnTo>
                  <a:lnTo>
                    <a:pt x="3" y="69"/>
                  </a:lnTo>
                  <a:lnTo>
                    <a:pt x="3" y="63"/>
                  </a:lnTo>
                  <a:lnTo>
                    <a:pt x="3" y="56"/>
                  </a:lnTo>
                  <a:lnTo>
                    <a:pt x="3" y="49"/>
                  </a:lnTo>
                  <a:lnTo>
                    <a:pt x="2" y="43"/>
                  </a:lnTo>
                  <a:lnTo>
                    <a:pt x="2" y="35"/>
                  </a:lnTo>
                  <a:lnTo>
                    <a:pt x="1" y="28"/>
                  </a:lnTo>
                  <a:lnTo>
                    <a:pt x="1" y="23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8" y="5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84" name="Freeform 144"/>
            <p:cNvSpPr>
              <a:spLocks/>
            </p:cNvSpPr>
            <p:nvPr/>
          </p:nvSpPr>
          <p:spPr bwMode="auto">
            <a:xfrm>
              <a:off x="4133" y="3601"/>
              <a:ext cx="5" cy="24"/>
            </a:xfrm>
            <a:custGeom>
              <a:avLst/>
              <a:gdLst>
                <a:gd name="T0" fmla="*/ 10 w 14"/>
                <a:gd name="T1" fmla="*/ 4 h 97"/>
                <a:gd name="T2" fmla="*/ 14 w 14"/>
                <a:gd name="T3" fmla="*/ 95 h 97"/>
                <a:gd name="T4" fmla="*/ 1 w 14"/>
                <a:gd name="T5" fmla="*/ 97 h 97"/>
                <a:gd name="T6" fmla="*/ 1 w 14"/>
                <a:gd name="T7" fmla="*/ 92 h 97"/>
                <a:gd name="T8" fmla="*/ 1 w 14"/>
                <a:gd name="T9" fmla="*/ 88 h 97"/>
                <a:gd name="T10" fmla="*/ 1 w 14"/>
                <a:gd name="T11" fmla="*/ 81 h 97"/>
                <a:gd name="T12" fmla="*/ 1 w 14"/>
                <a:gd name="T13" fmla="*/ 76 h 97"/>
                <a:gd name="T14" fmla="*/ 1 w 14"/>
                <a:gd name="T15" fmla="*/ 69 h 97"/>
                <a:gd name="T16" fmla="*/ 1 w 14"/>
                <a:gd name="T17" fmla="*/ 63 h 97"/>
                <a:gd name="T18" fmla="*/ 1 w 14"/>
                <a:gd name="T19" fmla="*/ 56 h 97"/>
                <a:gd name="T20" fmla="*/ 1 w 14"/>
                <a:gd name="T21" fmla="*/ 49 h 97"/>
                <a:gd name="T22" fmla="*/ 1 w 14"/>
                <a:gd name="T23" fmla="*/ 41 h 97"/>
                <a:gd name="T24" fmla="*/ 1 w 14"/>
                <a:gd name="T25" fmla="*/ 35 h 97"/>
                <a:gd name="T26" fmla="*/ 0 w 14"/>
                <a:gd name="T27" fmla="*/ 28 h 97"/>
                <a:gd name="T28" fmla="*/ 0 w 14"/>
                <a:gd name="T29" fmla="*/ 23 h 97"/>
                <a:gd name="T30" fmla="*/ 0 w 14"/>
                <a:gd name="T31" fmla="*/ 16 h 97"/>
                <a:gd name="T32" fmla="*/ 0 w 14"/>
                <a:gd name="T33" fmla="*/ 11 h 97"/>
                <a:gd name="T34" fmla="*/ 0 w 14"/>
                <a:gd name="T35" fmla="*/ 7 h 97"/>
                <a:gd name="T36" fmla="*/ 0 w 14"/>
                <a:gd name="T37" fmla="*/ 4 h 97"/>
                <a:gd name="T38" fmla="*/ 0 w 14"/>
                <a:gd name="T39" fmla="*/ 0 h 97"/>
                <a:gd name="T40" fmla="*/ 3 w 14"/>
                <a:gd name="T41" fmla="*/ 3 h 97"/>
                <a:gd name="T42" fmla="*/ 6 w 14"/>
                <a:gd name="T43" fmla="*/ 5 h 97"/>
                <a:gd name="T44" fmla="*/ 10 w 14"/>
                <a:gd name="T45" fmla="*/ 4 h 97"/>
                <a:gd name="T46" fmla="*/ 10 w 14"/>
                <a:gd name="T47" fmla="*/ 4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"/>
                <a:gd name="T73" fmla="*/ 0 h 97"/>
                <a:gd name="T74" fmla="*/ 14 w 14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" h="97">
                  <a:moveTo>
                    <a:pt x="10" y="4"/>
                  </a:moveTo>
                  <a:lnTo>
                    <a:pt x="14" y="95"/>
                  </a:lnTo>
                  <a:lnTo>
                    <a:pt x="1" y="97"/>
                  </a:lnTo>
                  <a:lnTo>
                    <a:pt x="1" y="92"/>
                  </a:lnTo>
                  <a:lnTo>
                    <a:pt x="1" y="88"/>
                  </a:lnTo>
                  <a:lnTo>
                    <a:pt x="1" y="81"/>
                  </a:lnTo>
                  <a:lnTo>
                    <a:pt x="1" y="76"/>
                  </a:lnTo>
                  <a:lnTo>
                    <a:pt x="1" y="69"/>
                  </a:lnTo>
                  <a:lnTo>
                    <a:pt x="1" y="63"/>
                  </a:lnTo>
                  <a:lnTo>
                    <a:pt x="1" y="56"/>
                  </a:lnTo>
                  <a:lnTo>
                    <a:pt x="1" y="49"/>
                  </a:lnTo>
                  <a:lnTo>
                    <a:pt x="1" y="41"/>
                  </a:lnTo>
                  <a:lnTo>
                    <a:pt x="1" y="35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5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85" name="Freeform 145"/>
            <p:cNvSpPr>
              <a:spLocks/>
            </p:cNvSpPr>
            <p:nvPr/>
          </p:nvSpPr>
          <p:spPr bwMode="auto">
            <a:xfrm>
              <a:off x="4141" y="3604"/>
              <a:ext cx="5" cy="20"/>
            </a:xfrm>
            <a:custGeom>
              <a:avLst/>
              <a:gdLst>
                <a:gd name="T0" fmla="*/ 10 w 15"/>
                <a:gd name="T1" fmla="*/ 0 h 80"/>
                <a:gd name="T2" fmla="*/ 15 w 15"/>
                <a:gd name="T3" fmla="*/ 80 h 80"/>
                <a:gd name="T4" fmla="*/ 4 w 15"/>
                <a:gd name="T5" fmla="*/ 80 h 80"/>
                <a:gd name="T6" fmla="*/ 4 w 15"/>
                <a:gd name="T7" fmla="*/ 76 h 80"/>
                <a:gd name="T8" fmla="*/ 4 w 15"/>
                <a:gd name="T9" fmla="*/ 72 h 80"/>
                <a:gd name="T10" fmla="*/ 3 w 15"/>
                <a:gd name="T11" fmla="*/ 68 h 80"/>
                <a:gd name="T12" fmla="*/ 3 w 15"/>
                <a:gd name="T13" fmla="*/ 64 h 80"/>
                <a:gd name="T14" fmla="*/ 2 w 15"/>
                <a:gd name="T15" fmla="*/ 57 h 80"/>
                <a:gd name="T16" fmla="*/ 2 w 15"/>
                <a:gd name="T17" fmla="*/ 52 h 80"/>
                <a:gd name="T18" fmla="*/ 2 w 15"/>
                <a:gd name="T19" fmla="*/ 46 h 80"/>
                <a:gd name="T20" fmla="*/ 2 w 15"/>
                <a:gd name="T21" fmla="*/ 40 h 80"/>
                <a:gd name="T22" fmla="*/ 2 w 15"/>
                <a:gd name="T23" fmla="*/ 33 h 80"/>
                <a:gd name="T24" fmla="*/ 2 w 15"/>
                <a:gd name="T25" fmla="*/ 28 h 80"/>
                <a:gd name="T26" fmla="*/ 1 w 15"/>
                <a:gd name="T27" fmla="*/ 21 h 80"/>
                <a:gd name="T28" fmla="*/ 1 w 15"/>
                <a:gd name="T29" fmla="*/ 17 h 80"/>
                <a:gd name="T30" fmla="*/ 1 w 15"/>
                <a:gd name="T31" fmla="*/ 12 h 80"/>
                <a:gd name="T32" fmla="*/ 1 w 15"/>
                <a:gd name="T33" fmla="*/ 8 h 80"/>
                <a:gd name="T34" fmla="*/ 0 w 15"/>
                <a:gd name="T35" fmla="*/ 4 h 80"/>
                <a:gd name="T36" fmla="*/ 0 w 15"/>
                <a:gd name="T37" fmla="*/ 1 h 80"/>
                <a:gd name="T38" fmla="*/ 10 w 15"/>
                <a:gd name="T39" fmla="*/ 0 h 80"/>
                <a:gd name="T40" fmla="*/ 10 w 15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80"/>
                <a:gd name="T65" fmla="*/ 15 w 15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80">
                  <a:moveTo>
                    <a:pt x="10" y="0"/>
                  </a:moveTo>
                  <a:lnTo>
                    <a:pt x="15" y="80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3" y="68"/>
                  </a:lnTo>
                  <a:lnTo>
                    <a:pt x="3" y="64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2" y="46"/>
                  </a:lnTo>
                  <a:lnTo>
                    <a:pt x="2" y="40"/>
                  </a:lnTo>
                  <a:lnTo>
                    <a:pt x="2" y="33"/>
                  </a:lnTo>
                  <a:lnTo>
                    <a:pt x="2" y="28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86" name="Freeform 146"/>
            <p:cNvSpPr>
              <a:spLocks/>
            </p:cNvSpPr>
            <p:nvPr/>
          </p:nvSpPr>
          <p:spPr bwMode="auto">
            <a:xfrm>
              <a:off x="4149" y="3603"/>
              <a:ext cx="5" cy="21"/>
            </a:xfrm>
            <a:custGeom>
              <a:avLst/>
              <a:gdLst>
                <a:gd name="T0" fmla="*/ 9 w 14"/>
                <a:gd name="T1" fmla="*/ 0 h 82"/>
                <a:gd name="T2" fmla="*/ 14 w 14"/>
                <a:gd name="T3" fmla="*/ 82 h 82"/>
                <a:gd name="T4" fmla="*/ 3 w 14"/>
                <a:gd name="T5" fmla="*/ 80 h 82"/>
                <a:gd name="T6" fmla="*/ 2 w 14"/>
                <a:gd name="T7" fmla="*/ 76 h 82"/>
                <a:gd name="T8" fmla="*/ 2 w 14"/>
                <a:gd name="T9" fmla="*/ 74 h 82"/>
                <a:gd name="T10" fmla="*/ 2 w 14"/>
                <a:gd name="T11" fmla="*/ 68 h 82"/>
                <a:gd name="T12" fmla="*/ 2 w 14"/>
                <a:gd name="T13" fmla="*/ 63 h 82"/>
                <a:gd name="T14" fmla="*/ 2 w 14"/>
                <a:gd name="T15" fmla="*/ 58 h 82"/>
                <a:gd name="T16" fmla="*/ 2 w 14"/>
                <a:gd name="T17" fmla="*/ 52 h 82"/>
                <a:gd name="T18" fmla="*/ 2 w 14"/>
                <a:gd name="T19" fmla="*/ 47 h 82"/>
                <a:gd name="T20" fmla="*/ 2 w 14"/>
                <a:gd name="T21" fmla="*/ 42 h 82"/>
                <a:gd name="T22" fmla="*/ 1 w 14"/>
                <a:gd name="T23" fmla="*/ 35 h 82"/>
                <a:gd name="T24" fmla="*/ 1 w 14"/>
                <a:gd name="T25" fmla="*/ 28 h 82"/>
                <a:gd name="T26" fmla="*/ 1 w 14"/>
                <a:gd name="T27" fmla="*/ 23 h 82"/>
                <a:gd name="T28" fmla="*/ 1 w 14"/>
                <a:gd name="T29" fmla="*/ 18 h 82"/>
                <a:gd name="T30" fmla="*/ 0 w 14"/>
                <a:gd name="T31" fmla="*/ 14 h 82"/>
                <a:gd name="T32" fmla="*/ 0 w 14"/>
                <a:gd name="T33" fmla="*/ 10 h 82"/>
                <a:gd name="T34" fmla="*/ 0 w 14"/>
                <a:gd name="T35" fmla="*/ 6 h 82"/>
                <a:gd name="T36" fmla="*/ 0 w 14"/>
                <a:gd name="T37" fmla="*/ 3 h 82"/>
                <a:gd name="T38" fmla="*/ 9 w 14"/>
                <a:gd name="T39" fmla="*/ 0 h 82"/>
                <a:gd name="T40" fmla="*/ 9 w 14"/>
                <a:gd name="T41" fmla="*/ 0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2"/>
                <a:gd name="T65" fmla="*/ 14 w 1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2">
                  <a:moveTo>
                    <a:pt x="9" y="0"/>
                  </a:moveTo>
                  <a:lnTo>
                    <a:pt x="14" y="82"/>
                  </a:lnTo>
                  <a:lnTo>
                    <a:pt x="3" y="80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68"/>
                  </a:lnTo>
                  <a:lnTo>
                    <a:pt x="2" y="63"/>
                  </a:lnTo>
                  <a:lnTo>
                    <a:pt x="2" y="58"/>
                  </a:lnTo>
                  <a:lnTo>
                    <a:pt x="2" y="52"/>
                  </a:lnTo>
                  <a:lnTo>
                    <a:pt x="2" y="47"/>
                  </a:lnTo>
                  <a:lnTo>
                    <a:pt x="2" y="42"/>
                  </a:lnTo>
                  <a:lnTo>
                    <a:pt x="1" y="35"/>
                  </a:lnTo>
                  <a:lnTo>
                    <a:pt x="1" y="28"/>
                  </a:lnTo>
                  <a:lnTo>
                    <a:pt x="1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87" name="Freeform 147"/>
            <p:cNvSpPr>
              <a:spLocks/>
            </p:cNvSpPr>
            <p:nvPr/>
          </p:nvSpPr>
          <p:spPr bwMode="auto">
            <a:xfrm>
              <a:off x="4123" y="3573"/>
              <a:ext cx="5" cy="25"/>
            </a:xfrm>
            <a:custGeom>
              <a:avLst/>
              <a:gdLst>
                <a:gd name="T0" fmla="*/ 10 w 14"/>
                <a:gd name="T1" fmla="*/ 7 h 100"/>
                <a:gd name="T2" fmla="*/ 14 w 14"/>
                <a:gd name="T3" fmla="*/ 96 h 100"/>
                <a:gd name="T4" fmla="*/ 2 w 14"/>
                <a:gd name="T5" fmla="*/ 100 h 100"/>
                <a:gd name="T6" fmla="*/ 1 w 14"/>
                <a:gd name="T7" fmla="*/ 95 h 100"/>
                <a:gd name="T8" fmla="*/ 1 w 14"/>
                <a:gd name="T9" fmla="*/ 90 h 100"/>
                <a:gd name="T10" fmla="*/ 1 w 14"/>
                <a:gd name="T11" fmla="*/ 84 h 100"/>
                <a:gd name="T12" fmla="*/ 1 w 14"/>
                <a:gd name="T13" fmla="*/ 79 h 100"/>
                <a:gd name="T14" fmla="*/ 1 w 14"/>
                <a:gd name="T15" fmla="*/ 72 h 100"/>
                <a:gd name="T16" fmla="*/ 1 w 14"/>
                <a:gd name="T17" fmla="*/ 66 h 100"/>
                <a:gd name="T18" fmla="*/ 1 w 14"/>
                <a:gd name="T19" fmla="*/ 58 h 100"/>
                <a:gd name="T20" fmla="*/ 1 w 14"/>
                <a:gd name="T21" fmla="*/ 51 h 100"/>
                <a:gd name="T22" fmla="*/ 1 w 14"/>
                <a:gd name="T23" fmla="*/ 44 h 100"/>
                <a:gd name="T24" fmla="*/ 1 w 14"/>
                <a:gd name="T25" fmla="*/ 36 h 100"/>
                <a:gd name="T26" fmla="*/ 0 w 14"/>
                <a:gd name="T27" fmla="*/ 30 h 100"/>
                <a:gd name="T28" fmla="*/ 0 w 14"/>
                <a:gd name="T29" fmla="*/ 24 h 100"/>
                <a:gd name="T30" fmla="*/ 0 w 14"/>
                <a:gd name="T31" fmla="*/ 18 h 100"/>
                <a:gd name="T32" fmla="*/ 0 w 14"/>
                <a:gd name="T33" fmla="*/ 12 h 100"/>
                <a:gd name="T34" fmla="*/ 0 w 14"/>
                <a:gd name="T35" fmla="*/ 7 h 100"/>
                <a:gd name="T36" fmla="*/ 0 w 14"/>
                <a:gd name="T37" fmla="*/ 4 h 100"/>
                <a:gd name="T38" fmla="*/ 0 w 14"/>
                <a:gd name="T39" fmla="*/ 0 h 100"/>
                <a:gd name="T40" fmla="*/ 3 w 14"/>
                <a:gd name="T41" fmla="*/ 4 h 100"/>
                <a:gd name="T42" fmla="*/ 6 w 14"/>
                <a:gd name="T43" fmla="*/ 7 h 100"/>
                <a:gd name="T44" fmla="*/ 10 w 14"/>
                <a:gd name="T45" fmla="*/ 7 h 100"/>
                <a:gd name="T46" fmla="*/ 10 w 14"/>
                <a:gd name="T47" fmla="*/ 7 h 1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"/>
                <a:gd name="T73" fmla="*/ 0 h 100"/>
                <a:gd name="T74" fmla="*/ 14 w 14"/>
                <a:gd name="T75" fmla="*/ 100 h 1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" h="100">
                  <a:moveTo>
                    <a:pt x="10" y="7"/>
                  </a:moveTo>
                  <a:lnTo>
                    <a:pt x="14" y="96"/>
                  </a:lnTo>
                  <a:lnTo>
                    <a:pt x="2" y="100"/>
                  </a:lnTo>
                  <a:lnTo>
                    <a:pt x="1" y="95"/>
                  </a:lnTo>
                  <a:lnTo>
                    <a:pt x="1" y="90"/>
                  </a:lnTo>
                  <a:lnTo>
                    <a:pt x="1" y="84"/>
                  </a:lnTo>
                  <a:lnTo>
                    <a:pt x="1" y="79"/>
                  </a:lnTo>
                  <a:lnTo>
                    <a:pt x="1" y="72"/>
                  </a:lnTo>
                  <a:lnTo>
                    <a:pt x="1" y="66"/>
                  </a:lnTo>
                  <a:lnTo>
                    <a:pt x="1" y="58"/>
                  </a:lnTo>
                  <a:lnTo>
                    <a:pt x="1" y="51"/>
                  </a:lnTo>
                  <a:lnTo>
                    <a:pt x="1" y="44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6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88" name="Freeform 148"/>
            <p:cNvSpPr>
              <a:spLocks/>
            </p:cNvSpPr>
            <p:nvPr/>
          </p:nvSpPr>
          <p:spPr bwMode="auto">
            <a:xfrm>
              <a:off x="4131" y="3575"/>
              <a:ext cx="5" cy="24"/>
            </a:xfrm>
            <a:custGeom>
              <a:avLst/>
              <a:gdLst>
                <a:gd name="T0" fmla="*/ 10 w 14"/>
                <a:gd name="T1" fmla="*/ 5 h 97"/>
                <a:gd name="T2" fmla="*/ 14 w 14"/>
                <a:gd name="T3" fmla="*/ 94 h 97"/>
                <a:gd name="T4" fmla="*/ 1 w 14"/>
                <a:gd name="T5" fmla="*/ 97 h 97"/>
                <a:gd name="T6" fmla="*/ 1 w 14"/>
                <a:gd name="T7" fmla="*/ 92 h 97"/>
                <a:gd name="T8" fmla="*/ 1 w 14"/>
                <a:gd name="T9" fmla="*/ 88 h 97"/>
                <a:gd name="T10" fmla="*/ 1 w 14"/>
                <a:gd name="T11" fmla="*/ 82 h 97"/>
                <a:gd name="T12" fmla="*/ 1 w 14"/>
                <a:gd name="T13" fmla="*/ 77 h 97"/>
                <a:gd name="T14" fmla="*/ 1 w 14"/>
                <a:gd name="T15" fmla="*/ 69 h 97"/>
                <a:gd name="T16" fmla="*/ 1 w 14"/>
                <a:gd name="T17" fmla="*/ 62 h 97"/>
                <a:gd name="T18" fmla="*/ 1 w 14"/>
                <a:gd name="T19" fmla="*/ 56 h 97"/>
                <a:gd name="T20" fmla="*/ 1 w 14"/>
                <a:gd name="T21" fmla="*/ 49 h 97"/>
                <a:gd name="T22" fmla="*/ 1 w 14"/>
                <a:gd name="T23" fmla="*/ 42 h 97"/>
                <a:gd name="T24" fmla="*/ 1 w 14"/>
                <a:gd name="T25" fmla="*/ 36 h 97"/>
                <a:gd name="T26" fmla="*/ 1 w 14"/>
                <a:gd name="T27" fmla="*/ 29 h 97"/>
                <a:gd name="T28" fmla="*/ 1 w 14"/>
                <a:gd name="T29" fmla="*/ 22 h 97"/>
                <a:gd name="T30" fmla="*/ 0 w 14"/>
                <a:gd name="T31" fmla="*/ 16 h 97"/>
                <a:gd name="T32" fmla="*/ 0 w 14"/>
                <a:gd name="T33" fmla="*/ 12 h 97"/>
                <a:gd name="T34" fmla="*/ 0 w 14"/>
                <a:gd name="T35" fmla="*/ 6 h 97"/>
                <a:gd name="T36" fmla="*/ 0 w 14"/>
                <a:gd name="T37" fmla="*/ 4 h 97"/>
                <a:gd name="T38" fmla="*/ 0 w 14"/>
                <a:gd name="T39" fmla="*/ 0 h 97"/>
                <a:gd name="T40" fmla="*/ 2 w 14"/>
                <a:gd name="T41" fmla="*/ 1 h 97"/>
                <a:gd name="T42" fmla="*/ 6 w 14"/>
                <a:gd name="T43" fmla="*/ 5 h 97"/>
                <a:gd name="T44" fmla="*/ 10 w 14"/>
                <a:gd name="T45" fmla="*/ 5 h 97"/>
                <a:gd name="T46" fmla="*/ 10 w 14"/>
                <a:gd name="T47" fmla="*/ 5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"/>
                <a:gd name="T73" fmla="*/ 0 h 97"/>
                <a:gd name="T74" fmla="*/ 14 w 14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" h="97">
                  <a:moveTo>
                    <a:pt x="10" y="5"/>
                  </a:moveTo>
                  <a:lnTo>
                    <a:pt x="14" y="94"/>
                  </a:lnTo>
                  <a:lnTo>
                    <a:pt x="1" y="97"/>
                  </a:lnTo>
                  <a:lnTo>
                    <a:pt x="1" y="92"/>
                  </a:lnTo>
                  <a:lnTo>
                    <a:pt x="1" y="88"/>
                  </a:lnTo>
                  <a:lnTo>
                    <a:pt x="1" y="82"/>
                  </a:lnTo>
                  <a:lnTo>
                    <a:pt x="1" y="77"/>
                  </a:lnTo>
                  <a:lnTo>
                    <a:pt x="1" y="69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1" y="49"/>
                  </a:lnTo>
                  <a:lnTo>
                    <a:pt x="1" y="42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1"/>
                  </a:lnTo>
                  <a:lnTo>
                    <a:pt x="6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89" name="Freeform 149"/>
            <p:cNvSpPr>
              <a:spLocks/>
            </p:cNvSpPr>
            <p:nvPr/>
          </p:nvSpPr>
          <p:spPr bwMode="auto">
            <a:xfrm>
              <a:off x="4139" y="3577"/>
              <a:ext cx="5" cy="21"/>
            </a:xfrm>
            <a:custGeom>
              <a:avLst/>
              <a:gdLst>
                <a:gd name="T0" fmla="*/ 9 w 14"/>
                <a:gd name="T1" fmla="*/ 0 h 82"/>
                <a:gd name="T2" fmla="*/ 14 w 14"/>
                <a:gd name="T3" fmla="*/ 82 h 82"/>
                <a:gd name="T4" fmla="*/ 3 w 14"/>
                <a:gd name="T5" fmla="*/ 80 h 82"/>
                <a:gd name="T6" fmla="*/ 2 w 14"/>
                <a:gd name="T7" fmla="*/ 76 h 82"/>
                <a:gd name="T8" fmla="*/ 2 w 14"/>
                <a:gd name="T9" fmla="*/ 72 h 82"/>
                <a:gd name="T10" fmla="*/ 2 w 14"/>
                <a:gd name="T11" fmla="*/ 68 h 82"/>
                <a:gd name="T12" fmla="*/ 2 w 14"/>
                <a:gd name="T13" fmla="*/ 64 h 82"/>
                <a:gd name="T14" fmla="*/ 1 w 14"/>
                <a:gd name="T15" fmla="*/ 58 h 82"/>
                <a:gd name="T16" fmla="*/ 1 w 14"/>
                <a:gd name="T17" fmla="*/ 52 h 82"/>
                <a:gd name="T18" fmla="*/ 1 w 14"/>
                <a:gd name="T19" fmla="*/ 47 h 82"/>
                <a:gd name="T20" fmla="*/ 1 w 14"/>
                <a:gd name="T21" fmla="*/ 40 h 82"/>
                <a:gd name="T22" fmla="*/ 1 w 14"/>
                <a:gd name="T23" fmla="*/ 34 h 82"/>
                <a:gd name="T24" fmla="*/ 1 w 14"/>
                <a:gd name="T25" fmla="*/ 28 h 82"/>
                <a:gd name="T26" fmla="*/ 1 w 14"/>
                <a:gd name="T27" fmla="*/ 22 h 82"/>
                <a:gd name="T28" fmla="*/ 1 w 14"/>
                <a:gd name="T29" fmla="*/ 18 h 82"/>
                <a:gd name="T30" fmla="*/ 0 w 14"/>
                <a:gd name="T31" fmla="*/ 12 h 82"/>
                <a:gd name="T32" fmla="*/ 0 w 14"/>
                <a:gd name="T33" fmla="*/ 8 h 82"/>
                <a:gd name="T34" fmla="*/ 0 w 14"/>
                <a:gd name="T35" fmla="*/ 4 h 82"/>
                <a:gd name="T36" fmla="*/ 0 w 14"/>
                <a:gd name="T37" fmla="*/ 2 h 82"/>
                <a:gd name="T38" fmla="*/ 9 w 14"/>
                <a:gd name="T39" fmla="*/ 0 h 82"/>
                <a:gd name="T40" fmla="*/ 9 w 14"/>
                <a:gd name="T41" fmla="*/ 0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2"/>
                <a:gd name="T65" fmla="*/ 14 w 1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2">
                  <a:moveTo>
                    <a:pt x="9" y="0"/>
                  </a:moveTo>
                  <a:lnTo>
                    <a:pt x="14" y="82"/>
                  </a:lnTo>
                  <a:lnTo>
                    <a:pt x="3" y="80"/>
                  </a:lnTo>
                  <a:lnTo>
                    <a:pt x="2" y="76"/>
                  </a:lnTo>
                  <a:lnTo>
                    <a:pt x="2" y="72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7"/>
                  </a:lnTo>
                  <a:lnTo>
                    <a:pt x="1" y="40"/>
                  </a:lnTo>
                  <a:lnTo>
                    <a:pt x="1" y="34"/>
                  </a:lnTo>
                  <a:lnTo>
                    <a:pt x="1" y="28"/>
                  </a:lnTo>
                  <a:lnTo>
                    <a:pt x="1" y="22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90" name="Freeform 150"/>
            <p:cNvSpPr>
              <a:spLocks/>
            </p:cNvSpPr>
            <p:nvPr/>
          </p:nvSpPr>
          <p:spPr bwMode="auto">
            <a:xfrm>
              <a:off x="4147" y="3577"/>
              <a:ext cx="5" cy="20"/>
            </a:xfrm>
            <a:custGeom>
              <a:avLst/>
              <a:gdLst>
                <a:gd name="T0" fmla="*/ 9 w 15"/>
                <a:gd name="T1" fmla="*/ 0 h 80"/>
                <a:gd name="T2" fmla="*/ 15 w 15"/>
                <a:gd name="T3" fmla="*/ 80 h 80"/>
                <a:gd name="T4" fmla="*/ 2 w 15"/>
                <a:gd name="T5" fmla="*/ 80 h 80"/>
                <a:gd name="T6" fmla="*/ 2 w 15"/>
                <a:gd name="T7" fmla="*/ 76 h 80"/>
                <a:gd name="T8" fmla="*/ 2 w 15"/>
                <a:gd name="T9" fmla="*/ 72 h 80"/>
                <a:gd name="T10" fmla="*/ 2 w 15"/>
                <a:gd name="T11" fmla="*/ 68 h 80"/>
                <a:gd name="T12" fmla="*/ 2 w 15"/>
                <a:gd name="T13" fmla="*/ 64 h 80"/>
                <a:gd name="T14" fmla="*/ 2 w 15"/>
                <a:gd name="T15" fmla="*/ 58 h 80"/>
                <a:gd name="T16" fmla="*/ 2 w 15"/>
                <a:gd name="T17" fmla="*/ 52 h 80"/>
                <a:gd name="T18" fmla="*/ 2 w 15"/>
                <a:gd name="T19" fmla="*/ 47 h 80"/>
                <a:gd name="T20" fmla="*/ 2 w 15"/>
                <a:gd name="T21" fmla="*/ 40 h 80"/>
                <a:gd name="T22" fmla="*/ 1 w 15"/>
                <a:gd name="T23" fmla="*/ 34 h 80"/>
                <a:gd name="T24" fmla="*/ 1 w 15"/>
                <a:gd name="T25" fmla="*/ 28 h 80"/>
                <a:gd name="T26" fmla="*/ 1 w 15"/>
                <a:gd name="T27" fmla="*/ 22 h 80"/>
                <a:gd name="T28" fmla="*/ 1 w 15"/>
                <a:gd name="T29" fmla="*/ 16 h 80"/>
                <a:gd name="T30" fmla="*/ 0 w 15"/>
                <a:gd name="T31" fmla="*/ 11 h 80"/>
                <a:gd name="T32" fmla="*/ 0 w 15"/>
                <a:gd name="T33" fmla="*/ 8 h 80"/>
                <a:gd name="T34" fmla="*/ 0 w 15"/>
                <a:gd name="T35" fmla="*/ 4 h 80"/>
                <a:gd name="T36" fmla="*/ 0 w 15"/>
                <a:gd name="T37" fmla="*/ 2 h 80"/>
                <a:gd name="T38" fmla="*/ 9 w 15"/>
                <a:gd name="T39" fmla="*/ 0 h 80"/>
                <a:gd name="T40" fmla="*/ 9 w 15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80"/>
                <a:gd name="T65" fmla="*/ 15 w 15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80">
                  <a:moveTo>
                    <a:pt x="9" y="0"/>
                  </a:moveTo>
                  <a:lnTo>
                    <a:pt x="15" y="80"/>
                  </a:lnTo>
                  <a:lnTo>
                    <a:pt x="2" y="80"/>
                  </a:lnTo>
                  <a:lnTo>
                    <a:pt x="2" y="76"/>
                  </a:lnTo>
                  <a:lnTo>
                    <a:pt x="2" y="72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2" y="58"/>
                  </a:lnTo>
                  <a:lnTo>
                    <a:pt x="2" y="52"/>
                  </a:lnTo>
                  <a:lnTo>
                    <a:pt x="2" y="47"/>
                  </a:lnTo>
                  <a:lnTo>
                    <a:pt x="2" y="40"/>
                  </a:lnTo>
                  <a:lnTo>
                    <a:pt x="1" y="34"/>
                  </a:lnTo>
                  <a:lnTo>
                    <a:pt x="1" y="28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91" name="Freeform 151"/>
            <p:cNvSpPr>
              <a:spLocks/>
            </p:cNvSpPr>
            <p:nvPr/>
          </p:nvSpPr>
          <p:spPr bwMode="auto">
            <a:xfrm>
              <a:off x="4157" y="3602"/>
              <a:ext cx="5" cy="25"/>
            </a:xfrm>
            <a:custGeom>
              <a:avLst/>
              <a:gdLst>
                <a:gd name="T0" fmla="*/ 11 w 15"/>
                <a:gd name="T1" fmla="*/ 5 h 99"/>
                <a:gd name="T2" fmla="*/ 15 w 15"/>
                <a:gd name="T3" fmla="*/ 96 h 99"/>
                <a:gd name="T4" fmla="*/ 2 w 15"/>
                <a:gd name="T5" fmla="*/ 99 h 99"/>
                <a:gd name="T6" fmla="*/ 1 w 15"/>
                <a:gd name="T7" fmla="*/ 93 h 99"/>
                <a:gd name="T8" fmla="*/ 1 w 15"/>
                <a:gd name="T9" fmla="*/ 88 h 99"/>
                <a:gd name="T10" fmla="*/ 1 w 15"/>
                <a:gd name="T11" fmla="*/ 84 h 99"/>
                <a:gd name="T12" fmla="*/ 1 w 15"/>
                <a:gd name="T13" fmla="*/ 77 h 99"/>
                <a:gd name="T14" fmla="*/ 1 w 15"/>
                <a:gd name="T15" fmla="*/ 71 h 99"/>
                <a:gd name="T16" fmla="*/ 1 w 15"/>
                <a:gd name="T17" fmla="*/ 64 h 99"/>
                <a:gd name="T18" fmla="*/ 1 w 15"/>
                <a:gd name="T19" fmla="*/ 57 h 99"/>
                <a:gd name="T20" fmla="*/ 1 w 15"/>
                <a:gd name="T21" fmla="*/ 51 h 99"/>
                <a:gd name="T22" fmla="*/ 1 w 15"/>
                <a:gd name="T23" fmla="*/ 44 h 99"/>
                <a:gd name="T24" fmla="*/ 1 w 15"/>
                <a:gd name="T25" fmla="*/ 36 h 99"/>
                <a:gd name="T26" fmla="*/ 1 w 15"/>
                <a:gd name="T27" fmla="*/ 29 h 99"/>
                <a:gd name="T28" fmla="*/ 1 w 15"/>
                <a:gd name="T29" fmla="*/ 23 h 99"/>
                <a:gd name="T30" fmla="*/ 0 w 15"/>
                <a:gd name="T31" fmla="*/ 16 h 99"/>
                <a:gd name="T32" fmla="*/ 0 w 15"/>
                <a:gd name="T33" fmla="*/ 12 h 99"/>
                <a:gd name="T34" fmla="*/ 0 w 15"/>
                <a:gd name="T35" fmla="*/ 7 h 99"/>
                <a:gd name="T36" fmla="*/ 0 w 15"/>
                <a:gd name="T37" fmla="*/ 4 h 99"/>
                <a:gd name="T38" fmla="*/ 0 w 15"/>
                <a:gd name="T39" fmla="*/ 0 h 99"/>
                <a:gd name="T40" fmla="*/ 2 w 15"/>
                <a:gd name="T41" fmla="*/ 3 h 99"/>
                <a:gd name="T42" fmla="*/ 6 w 15"/>
                <a:gd name="T43" fmla="*/ 5 h 99"/>
                <a:gd name="T44" fmla="*/ 11 w 15"/>
                <a:gd name="T45" fmla="*/ 5 h 99"/>
                <a:gd name="T46" fmla="*/ 11 w 15"/>
                <a:gd name="T47" fmla="*/ 5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9"/>
                <a:gd name="T74" fmla="*/ 15 w 15"/>
                <a:gd name="T75" fmla="*/ 99 h 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9">
                  <a:moveTo>
                    <a:pt x="11" y="5"/>
                  </a:moveTo>
                  <a:lnTo>
                    <a:pt x="15" y="96"/>
                  </a:lnTo>
                  <a:lnTo>
                    <a:pt x="2" y="99"/>
                  </a:lnTo>
                  <a:lnTo>
                    <a:pt x="1" y="93"/>
                  </a:lnTo>
                  <a:lnTo>
                    <a:pt x="1" y="88"/>
                  </a:lnTo>
                  <a:lnTo>
                    <a:pt x="1" y="84"/>
                  </a:lnTo>
                  <a:lnTo>
                    <a:pt x="1" y="77"/>
                  </a:lnTo>
                  <a:lnTo>
                    <a:pt x="1" y="71"/>
                  </a:lnTo>
                  <a:lnTo>
                    <a:pt x="1" y="64"/>
                  </a:lnTo>
                  <a:lnTo>
                    <a:pt x="1" y="57"/>
                  </a:lnTo>
                  <a:lnTo>
                    <a:pt x="1" y="51"/>
                  </a:lnTo>
                  <a:lnTo>
                    <a:pt x="1" y="44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92" name="Freeform 152"/>
            <p:cNvSpPr>
              <a:spLocks/>
            </p:cNvSpPr>
            <p:nvPr/>
          </p:nvSpPr>
          <p:spPr bwMode="auto">
            <a:xfrm>
              <a:off x="4165" y="3603"/>
              <a:ext cx="5" cy="24"/>
            </a:xfrm>
            <a:custGeom>
              <a:avLst/>
              <a:gdLst>
                <a:gd name="T0" fmla="*/ 10 w 15"/>
                <a:gd name="T1" fmla="*/ 4 h 97"/>
                <a:gd name="T2" fmla="*/ 15 w 15"/>
                <a:gd name="T3" fmla="*/ 95 h 97"/>
                <a:gd name="T4" fmla="*/ 2 w 15"/>
                <a:gd name="T5" fmla="*/ 97 h 97"/>
                <a:gd name="T6" fmla="*/ 2 w 15"/>
                <a:gd name="T7" fmla="*/ 93 h 97"/>
                <a:gd name="T8" fmla="*/ 2 w 15"/>
                <a:gd name="T9" fmla="*/ 88 h 97"/>
                <a:gd name="T10" fmla="*/ 2 w 15"/>
                <a:gd name="T11" fmla="*/ 83 h 97"/>
                <a:gd name="T12" fmla="*/ 2 w 15"/>
                <a:gd name="T13" fmla="*/ 77 h 97"/>
                <a:gd name="T14" fmla="*/ 1 w 15"/>
                <a:gd name="T15" fmla="*/ 71 h 97"/>
                <a:gd name="T16" fmla="*/ 1 w 15"/>
                <a:gd name="T17" fmla="*/ 64 h 97"/>
                <a:gd name="T18" fmla="*/ 1 w 15"/>
                <a:gd name="T19" fmla="*/ 57 h 97"/>
                <a:gd name="T20" fmla="*/ 1 w 15"/>
                <a:gd name="T21" fmla="*/ 51 h 97"/>
                <a:gd name="T22" fmla="*/ 1 w 15"/>
                <a:gd name="T23" fmla="*/ 43 h 97"/>
                <a:gd name="T24" fmla="*/ 1 w 15"/>
                <a:gd name="T25" fmla="*/ 36 h 97"/>
                <a:gd name="T26" fmla="*/ 1 w 15"/>
                <a:gd name="T27" fmla="*/ 29 h 97"/>
                <a:gd name="T28" fmla="*/ 1 w 15"/>
                <a:gd name="T29" fmla="*/ 23 h 97"/>
                <a:gd name="T30" fmla="*/ 0 w 15"/>
                <a:gd name="T31" fmla="*/ 16 h 97"/>
                <a:gd name="T32" fmla="*/ 0 w 15"/>
                <a:gd name="T33" fmla="*/ 12 h 97"/>
                <a:gd name="T34" fmla="*/ 0 w 15"/>
                <a:gd name="T35" fmla="*/ 7 h 97"/>
                <a:gd name="T36" fmla="*/ 0 w 15"/>
                <a:gd name="T37" fmla="*/ 4 h 97"/>
                <a:gd name="T38" fmla="*/ 0 w 15"/>
                <a:gd name="T39" fmla="*/ 0 h 97"/>
                <a:gd name="T40" fmla="*/ 2 w 15"/>
                <a:gd name="T41" fmla="*/ 3 h 97"/>
                <a:gd name="T42" fmla="*/ 6 w 15"/>
                <a:gd name="T43" fmla="*/ 5 h 97"/>
                <a:gd name="T44" fmla="*/ 10 w 15"/>
                <a:gd name="T45" fmla="*/ 4 h 97"/>
                <a:gd name="T46" fmla="*/ 10 w 15"/>
                <a:gd name="T47" fmla="*/ 4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97"/>
                <a:gd name="T74" fmla="*/ 15 w 15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97">
                  <a:moveTo>
                    <a:pt x="10" y="4"/>
                  </a:moveTo>
                  <a:lnTo>
                    <a:pt x="15" y="95"/>
                  </a:lnTo>
                  <a:lnTo>
                    <a:pt x="2" y="97"/>
                  </a:lnTo>
                  <a:lnTo>
                    <a:pt x="2" y="93"/>
                  </a:lnTo>
                  <a:lnTo>
                    <a:pt x="2" y="88"/>
                  </a:lnTo>
                  <a:lnTo>
                    <a:pt x="2" y="83"/>
                  </a:lnTo>
                  <a:lnTo>
                    <a:pt x="2" y="77"/>
                  </a:lnTo>
                  <a:lnTo>
                    <a:pt x="1" y="71"/>
                  </a:lnTo>
                  <a:lnTo>
                    <a:pt x="1" y="64"/>
                  </a:lnTo>
                  <a:lnTo>
                    <a:pt x="1" y="57"/>
                  </a:lnTo>
                  <a:lnTo>
                    <a:pt x="1" y="51"/>
                  </a:lnTo>
                  <a:lnTo>
                    <a:pt x="1" y="43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5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93" name="Freeform 153"/>
            <p:cNvSpPr>
              <a:spLocks/>
            </p:cNvSpPr>
            <p:nvPr/>
          </p:nvSpPr>
          <p:spPr bwMode="auto">
            <a:xfrm>
              <a:off x="4174" y="3606"/>
              <a:ext cx="4" cy="20"/>
            </a:xfrm>
            <a:custGeom>
              <a:avLst/>
              <a:gdLst>
                <a:gd name="T0" fmla="*/ 9 w 14"/>
                <a:gd name="T1" fmla="*/ 0 h 80"/>
                <a:gd name="T2" fmla="*/ 14 w 14"/>
                <a:gd name="T3" fmla="*/ 80 h 80"/>
                <a:gd name="T4" fmla="*/ 3 w 14"/>
                <a:gd name="T5" fmla="*/ 80 h 80"/>
                <a:gd name="T6" fmla="*/ 2 w 14"/>
                <a:gd name="T7" fmla="*/ 76 h 80"/>
                <a:gd name="T8" fmla="*/ 2 w 14"/>
                <a:gd name="T9" fmla="*/ 72 h 80"/>
                <a:gd name="T10" fmla="*/ 2 w 14"/>
                <a:gd name="T11" fmla="*/ 68 h 80"/>
                <a:gd name="T12" fmla="*/ 2 w 14"/>
                <a:gd name="T13" fmla="*/ 63 h 80"/>
                <a:gd name="T14" fmla="*/ 1 w 14"/>
                <a:gd name="T15" fmla="*/ 57 h 80"/>
                <a:gd name="T16" fmla="*/ 1 w 14"/>
                <a:gd name="T17" fmla="*/ 52 h 80"/>
                <a:gd name="T18" fmla="*/ 1 w 14"/>
                <a:gd name="T19" fmla="*/ 45 h 80"/>
                <a:gd name="T20" fmla="*/ 1 w 14"/>
                <a:gd name="T21" fmla="*/ 41 h 80"/>
                <a:gd name="T22" fmla="*/ 1 w 14"/>
                <a:gd name="T23" fmla="*/ 35 h 80"/>
                <a:gd name="T24" fmla="*/ 1 w 14"/>
                <a:gd name="T25" fmla="*/ 28 h 80"/>
                <a:gd name="T26" fmla="*/ 1 w 14"/>
                <a:gd name="T27" fmla="*/ 23 h 80"/>
                <a:gd name="T28" fmla="*/ 1 w 14"/>
                <a:gd name="T29" fmla="*/ 17 h 80"/>
                <a:gd name="T30" fmla="*/ 0 w 14"/>
                <a:gd name="T31" fmla="*/ 12 h 80"/>
                <a:gd name="T32" fmla="*/ 0 w 14"/>
                <a:gd name="T33" fmla="*/ 8 h 80"/>
                <a:gd name="T34" fmla="*/ 0 w 14"/>
                <a:gd name="T35" fmla="*/ 4 h 80"/>
                <a:gd name="T36" fmla="*/ 0 w 14"/>
                <a:gd name="T37" fmla="*/ 3 h 80"/>
                <a:gd name="T38" fmla="*/ 9 w 14"/>
                <a:gd name="T39" fmla="*/ 0 h 80"/>
                <a:gd name="T40" fmla="*/ 9 w 14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80"/>
                <a:gd name="T65" fmla="*/ 14 w 14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80">
                  <a:moveTo>
                    <a:pt x="9" y="0"/>
                  </a:moveTo>
                  <a:lnTo>
                    <a:pt x="14" y="80"/>
                  </a:lnTo>
                  <a:lnTo>
                    <a:pt x="3" y="80"/>
                  </a:lnTo>
                  <a:lnTo>
                    <a:pt x="2" y="76"/>
                  </a:lnTo>
                  <a:lnTo>
                    <a:pt x="2" y="72"/>
                  </a:lnTo>
                  <a:lnTo>
                    <a:pt x="2" y="68"/>
                  </a:lnTo>
                  <a:lnTo>
                    <a:pt x="2" y="63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1" y="45"/>
                  </a:lnTo>
                  <a:lnTo>
                    <a:pt x="1" y="41"/>
                  </a:lnTo>
                  <a:lnTo>
                    <a:pt x="1" y="35"/>
                  </a:lnTo>
                  <a:lnTo>
                    <a:pt x="1" y="28"/>
                  </a:lnTo>
                  <a:lnTo>
                    <a:pt x="1" y="23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94" name="Freeform 154"/>
            <p:cNvSpPr>
              <a:spLocks/>
            </p:cNvSpPr>
            <p:nvPr/>
          </p:nvSpPr>
          <p:spPr bwMode="auto">
            <a:xfrm>
              <a:off x="4181" y="3606"/>
              <a:ext cx="5" cy="20"/>
            </a:xfrm>
            <a:custGeom>
              <a:avLst/>
              <a:gdLst>
                <a:gd name="T0" fmla="*/ 10 w 15"/>
                <a:gd name="T1" fmla="*/ 0 h 81"/>
                <a:gd name="T2" fmla="*/ 15 w 15"/>
                <a:gd name="T3" fmla="*/ 81 h 81"/>
                <a:gd name="T4" fmla="*/ 4 w 15"/>
                <a:gd name="T5" fmla="*/ 80 h 81"/>
                <a:gd name="T6" fmla="*/ 4 w 15"/>
                <a:gd name="T7" fmla="*/ 76 h 81"/>
                <a:gd name="T8" fmla="*/ 4 w 15"/>
                <a:gd name="T9" fmla="*/ 72 h 81"/>
                <a:gd name="T10" fmla="*/ 3 w 15"/>
                <a:gd name="T11" fmla="*/ 68 h 81"/>
                <a:gd name="T12" fmla="*/ 3 w 15"/>
                <a:gd name="T13" fmla="*/ 64 h 81"/>
                <a:gd name="T14" fmla="*/ 3 w 15"/>
                <a:gd name="T15" fmla="*/ 57 h 81"/>
                <a:gd name="T16" fmla="*/ 3 w 15"/>
                <a:gd name="T17" fmla="*/ 52 h 81"/>
                <a:gd name="T18" fmla="*/ 3 w 15"/>
                <a:gd name="T19" fmla="*/ 45 h 81"/>
                <a:gd name="T20" fmla="*/ 3 w 15"/>
                <a:gd name="T21" fmla="*/ 40 h 81"/>
                <a:gd name="T22" fmla="*/ 2 w 15"/>
                <a:gd name="T23" fmla="*/ 33 h 81"/>
                <a:gd name="T24" fmla="*/ 2 w 15"/>
                <a:gd name="T25" fmla="*/ 28 h 81"/>
                <a:gd name="T26" fmla="*/ 1 w 15"/>
                <a:gd name="T27" fmla="*/ 22 h 81"/>
                <a:gd name="T28" fmla="*/ 1 w 15"/>
                <a:gd name="T29" fmla="*/ 17 h 81"/>
                <a:gd name="T30" fmla="*/ 1 w 15"/>
                <a:gd name="T31" fmla="*/ 12 h 81"/>
                <a:gd name="T32" fmla="*/ 1 w 15"/>
                <a:gd name="T33" fmla="*/ 8 h 81"/>
                <a:gd name="T34" fmla="*/ 0 w 15"/>
                <a:gd name="T35" fmla="*/ 4 h 81"/>
                <a:gd name="T36" fmla="*/ 0 w 15"/>
                <a:gd name="T37" fmla="*/ 1 h 81"/>
                <a:gd name="T38" fmla="*/ 10 w 15"/>
                <a:gd name="T39" fmla="*/ 0 h 81"/>
                <a:gd name="T40" fmla="*/ 10 w 15"/>
                <a:gd name="T41" fmla="*/ 0 h 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81"/>
                <a:gd name="T65" fmla="*/ 15 w 15"/>
                <a:gd name="T66" fmla="*/ 81 h 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81">
                  <a:moveTo>
                    <a:pt x="10" y="0"/>
                  </a:moveTo>
                  <a:lnTo>
                    <a:pt x="15" y="81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3" y="68"/>
                  </a:lnTo>
                  <a:lnTo>
                    <a:pt x="3" y="64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3" y="45"/>
                  </a:lnTo>
                  <a:lnTo>
                    <a:pt x="3" y="40"/>
                  </a:lnTo>
                  <a:lnTo>
                    <a:pt x="2" y="33"/>
                  </a:lnTo>
                  <a:lnTo>
                    <a:pt x="2" y="28"/>
                  </a:lnTo>
                  <a:lnTo>
                    <a:pt x="1" y="22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95" name="Freeform 155"/>
            <p:cNvSpPr>
              <a:spLocks/>
            </p:cNvSpPr>
            <p:nvPr/>
          </p:nvSpPr>
          <p:spPr bwMode="auto">
            <a:xfrm>
              <a:off x="4110" y="3571"/>
              <a:ext cx="134" cy="9"/>
            </a:xfrm>
            <a:custGeom>
              <a:avLst/>
              <a:gdLst>
                <a:gd name="T0" fmla="*/ 15 w 403"/>
                <a:gd name="T1" fmla="*/ 4 h 35"/>
                <a:gd name="T2" fmla="*/ 25 w 403"/>
                <a:gd name="T3" fmla="*/ 7 h 35"/>
                <a:gd name="T4" fmla="*/ 36 w 403"/>
                <a:gd name="T5" fmla="*/ 11 h 35"/>
                <a:gd name="T6" fmla="*/ 49 w 403"/>
                <a:gd name="T7" fmla="*/ 12 h 35"/>
                <a:gd name="T8" fmla="*/ 63 w 403"/>
                <a:gd name="T9" fmla="*/ 15 h 35"/>
                <a:gd name="T10" fmla="*/ 78 w 403"/>
                <a:gd name="T11" fmla="*/ 16 h 35"/>
                <a:gd name="T12" fmla="*/ 93 w 403"/>
                <a:gd name="T13" fmla="*/ 18 h 35"/>
                <a:gd name="T14" fmla="*/ 110 w 403"/>
                <a:gd name="T15" fmla="*/ 19 h 35"/>
                <a:gd name="T16" fmla="*/ 127 w 403"/>
                <a:gd name="T17" fmla="*/ 20 h 35"/>
                <a:gd name="T18" fmla="*/ 145 w 403"/>
                <a:gd name="T19" fmla="*/ 20 h 35"/>
                <a:gd name="T20" fmla="*/ 163 w 403"/>
                <a:gd name="T21" fmla="*/ 20 h 35"/>
                <a:gd name="T22" fmla="*/ 182 w 403"/>
                <a:gd name="T23" fmla="*/ 20 h 35"/>
                <a:gd name="T24" fmla="*/ 201 w 403"/>
                <a:gd name="T25" fmla="*/ 20 h 35"/>
                <a:gd name="T26" fmla="*/ 219 w 403"/>
                <a:gd name="T27" fmla="*/ 19 h 35"/>
                <a:gd name="T28" fmla="*/ 238 w 403"/>
                <a:gd name="T29" fmla="*/ 19 h 35"/>
                <a:gd name="T30" fmla="*/ 257 w 403"/>
                <a:gd name="T31" fmla="*/ 16 h 35"/>
                <a:gd name="T32" fmla="*/ 276 w 403"/>
                <a:gd name="T33" fmla="*/ 15 h 35"/>
                <a:gd name="T34" fmla="*/ 293 w 403"/>
                <a:gd name="T35" fmla="*/ 12 h 35"/>
                <a:gd name="T36" fmla="*/ 311 w 403"/>
                <a:gd name="T37" fmla="*/ 10 h 35"/>
                <a:gd name="T38" fmla="*/ 327 w 403"/>
                <a:gd name="T39" fmla="*/ 7 h 35"/>
                <a:gd name="T40" fmla="*/ 343 w 403"/>
                <a:gd name="T41" fmla="*/ 4 h 35"/>
                <a:gd name="T42" fmla="*/ 396 w 403"/>
                <a:gd name="T43" fmla="*/ 7 h 35"/>
                <a:gd name="T44" fmla="*/ 385 w 403"/>
                <a:gd name="T45" fmla="*/ 10 h 35"/>
                <a:gd name="T46" fmla="*/ 372 w 403"/>
                <a:gd name="T47" fmla="*/ 14 h 35"/>
                <a:gd name="T48" fmla="*/ 356 w 403"/>
                <a:gd name="T49" fmla="*/ 15 h 35"/>
                <a:gd name="T50" fmla="*/ 338 w 403"/>
                <a:gd name="T51" fmla="*/ 19 h 35"/>
                <a:gd name="T52" fmla="*/ 318 w 403"/>
                <a:gd name="T53" fmla="*/ 22 h 35"/>
                <a:gd name="T54" fmla="*/ 297 w 403"/>
                <a:gd name="T55" fmla="*/ 24 h 35"/>
                <a:gd name="T56" fmla="*/ 274 w 403"/>
                <a:gd name="T57" fmla="*/ 27 h 35"/>
                <a:gd name="T58" fmla="*/ 251 w 403"/>
                <a:gd name="T59" fmla="*/ 30 h 35"/>
                <a:gd name="T60" fmla="*/ 227 w 403"/>
                <a:gd name="T61" fmla="*/ 31 h 35"/>
                <a:gd name="T62" fmla="*/ 203 w 403"/>
                <a:gd name="T63" fmla="*/ 34 h 35"/>
                <a:gd name="T64" fmla="*/ 178 w 403"/>
                <a:gd name="T65" fmla="*/ 34 h 35"/>
                <a:gd name="T66" fmla="*/ 153 w 403"/>
                <a:gd name="T67" fmla="*/ 35 h 35"/>
                <a:gd name="T68" fmla="*/ 129 w 403"/>
                <a:gd name="T69" fmla="*/ 35 h 35"/>
                <a:gd name="T70" fmla="*/ 107 w 403"/>
                <a:gd name="T71" fmla="*/ 35 h 35"/>
                <a:gd name="T72" fmla="*/ 85 w 403"/>
                <a:gd name="T73" fmla="*/ 34 h 35"/>
                <a:gd name="T74" fmla="*/ 65 w 403"/>
                <a:gd name="T75" fmla="*/ 32 h 35"/>
                <a:gd name="T76" fmla="*/ 46 w 403"/>
                <a:gd name="T77" fmla="*/ 28 h 35"/>
                <a:gd name="T78" fmla="*/ 31 w 403"/>
                <a:gd name="T79" fmla="*/ 27 h 35"/>
                <a:gd name="T80" fmla="*/ 16 w 403"/>
                <a:gd name="T81" fmla="*/ 22 h 35"/>
                <a:gd name="T82" fmla="*/ 6 w 403"/>
                <a:gd name="T83" fmla="*/ 18 h 35"/>
                <a:gd name="T84" fmla="*/ 5 w 403"/>
                <a:gd name="T85" fmla="*/ 0 h 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3"/>
                <a:gd name="T130" fmla="*/ 0 h 35"/>
                <a:gd name="T131" fmla="*/ 403 w 403"/>
                <a:gd name="T132" fmla="*/ 35 h 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3" h="35">
                  <a:moveTo>
                    <a:pt x="5" y="0"/>
                  </a:moveTo>
                  <a:lnTo>
                    <a:pt x="10" y="2"/>
                  </a:lnTo>
                  <a:lnTo>
                    <a:pt x="15" y="4"/>
                  </a:lnTo>
                  <a:lnTo>
                    <a:pt x="19" y="6"/>
                  </a:lnTo>
                  <a:lnTo>
                    <a:pt x="22" y="7"/>
                  </a:lnTo>
                  <a:lnTo>
                    <a:pt x="25" y="7"/>
                  </a:lnTo>
                  <a:lnTo>
                    <a:pt x="29" y="8"/>
                  </a:lnTo>
                  <a:lnTo>
                    <a:pt x="32" y="8"/>
                  </a:lnTo>
                  <a:lnTo>
                    <a:pt x="36" y="11"/>
                  </a:lnTo>
                  <a:lnTo>
                    <a:pt x="40" y="11"/>
                  </a:lnTo>
                  <a:lnTo>
                    <a:pt x="45" y="12"/>
                  </a:lnTo>
                  <a:lnTo>
                    <a:pt x="49" y="12"/>
                  </a:lnTo>
                  <a:lnTo>
                    <a:pt x="53" y="14"/>
                  </a:lnTo>
                  <a:lnTo>
                    <a:pt x="58" y="14"/>
                  </a:lnTo>
                  <a:lnTo>
                    <a:pt x="63" y="15"/>
                  </a:lnTo>
                  <a:lnTo>
                    <a:pt x="68" y="15"/>
                  </a:lnTo>
                  <a:lnTo>
                    <a:pt x="73" y="15"/>
                  </a:lnTo>
                  <a:lnTo>
                    <a:pt x="78" y="16"/>
                  </a:lnTo>
                  <a:lnTo>
                    <a:pt x="83" y="18"/>
                  </a:lnTo>
                  <a:lnTo>
                    <a:pt x="88" y="18"/>
                  </a:lnTo>
                  <a:lnTo>
                    <a:pt x="93" y="18"/>
                  </a:lnTo>
                  <a:lnTo>
                    <a:pt x="99" y="19"/>
                  </a:lnTo>
                  <a:lnTo>
                    <a:pt x="105" y="19"/>
                  </a:lnTo>
                  <a:lnTo>
                    <a:pt x="110" y="19"/>
                  </a:lnTo>
                  <a:lnTo>
                    <a:pt x="115" y="19"/>
                  </a:lnTo>
                  <a:lnTo>
                    <a:pt x="121" y="19"/>
                  </a:lnTo>
                  <a:lnTo>
                    <a:pt x="127" y="20"/>
                  </a:lnTo>
                  <a:lnTo>
                    <a:pt x="133" y="20"/>
                  </a:lnTo>
                  <a:lnTo>
                    <a:pt x="139" y="20"/>
                  </a:lnTo>
                  <a:lnTo>
                    <a:pt x="145" y="20"/>
                  </a:lnTo>
                  <a:lnTo>
                    <a:pt x="152" y="22"/>
                  </a:lnTo>
                  <a:lnTo>
                    <a:pt x="157" y="20"/>
                  </a:lnTo>
                  <a:lnTo>
                    <a:pt x="163" y="20"/>
                  </a:lnTo>
                  <a:lnTo>
                    <a:pt x="169" y="20"/>
                  </a:lnTo>
                  <a:lnTo>
                    <a:pt x="176" y="20"/>
                  </a:lnTo>
                  <a:lnTo>
                    <a:pt x="182" y="20"/>
                  </a:lnTo>
                  <a:lnTo>
                    <a:pt x="188" y="20"/>
                  </a:lnTo>
                  <a:lnTo>
                    <a:pt x="194" y="20"/>
                  </a:lnTo>
                  <a:lnTo>
                    <a:pt x="201" y="20"/>
                  </a:lnTo>
                  <a:lnTo>
                    <a:pt x="207" y="20"/>
                  </a:lnTo>
                  <a:lnTo>
                    <a:pt x="213" y="20"/>
                  </a:lnTo>
                  <a:lnTo>
                    <a:pt x="219" y="19"/>
                  </a:lnTo>
                  <a:lnTo>
                    <a:pt x="226" y="19"/>
                  </a:lnTo>
                  <a:lnTo>
                    <a:pt x="232" y="19"/>
                  </a:lnTo>
                  <a:lnTo>
                    <a:pt x="238" y="19"/>
                  </a:lnTo>
                  <a:lnTo>
                    <a:pt x="244" y="18"/>
                  </a:lnTo>
                  <a:lnTo>
                    <a:pt x="251" y="18"/>
                  </a:lnTo>
                  <a:lnTo>
                    <a:pt x="257" y="16"/>
                  </a:lnTo>
                  <a:lnTo>
                    <a:pt x="263" y="16"/>
                  </a:lnTo>
                  <a:lnTo>
                    <a:pt x="269" y="15"/>
                  </a:lnTo>
                  <a:lnTo>
                    <a:pt x="276" y="15"/>
                  </a:lnTo>
                  <a:lnTo>
                    <a:pt x="281" y="14"/>
                  </a:lnTo>
                  <a:lnTo>
                    <a:pt x="287" y="14"/>
                  </a:lnTo>
                  <a:lnTo>
                    <a:pt x="293" y="12"/>
                  </a:lnTo>
                  <a:lnTo>
                    <a:pt x="299" y="12"/>
                  </a:lnTo>
                  <a:lnTo>
                    <a:pt x="305" y="11"/>
                  </a:lnTo>
                  <a:lnTo>
                    <a:pt x="311" y="10"/>
                  </a:lnTo>
                  <a:lnTo>
                    <a:pt x="316" y="8"/>
                  </a:lnTo>
                  <a:lnTo>
                    <a:pt x="322" y="8"/>
                  </a:lnTo>
                  <a:lnTo>
                    <a:pt x="327" y="7"/>
                  </a:lnTo>
                  <a:lnTo>
                    <a:pt x="332" y="6"/>
                  </a:lnTo>
                  <a:lnTo>
                    <a:pt x="338" y="6"/>
                  </a:lnTo>
                  <a:lnTo>
                    <a:pt x="343" y="4"/>
                  </a:lnTo>
                  <a:lnTo>
                    <a:pt x="403" y="6"/>
                  </a:lnTo>
                  <a:lnTo>
                    <a:pt x="400" y="6"/>
                  </a:lnTo>
                  <a:lnTo>
                    <a:pt x="396" y="7"/>
                  </a:lnTo>
                  <a:lnTo>
                    <a:pt x="393" y="8"/>
                  </a:lnTo>
                  <a:lnTo>
                    <a:pt x="389" y="10"/>
                  </a:lnTo>
                  <a:lnTo>
                    <a:pt x="385" y="10"/>
                  </a:lnTo>
                  <a:lnTo>
                    <a:pt x="381" y="11"/>
                  </a:lnTo>
                  <a:lnTo>
                    <a:pt x="377" y="12"/>
                  </a:lnTo>
                  <a:lnTo>
                    <a:pt x="372" y="14"/>
                  </a:lnTo>
                  <a:lnTo>
                    <a:pt x="367" y="14"/>
                  </a:lnTo>
                  <a:lnTo>
                    <a:pt x="362" y="15"/>
                  </a:lnTo>
                  <a:lnTo>
                    <a:pt x="356" y="15"/>
                  </a:lnTo>
                  <a:lnTo>
                    <a:pt x="351" y="18"/>
                  </a:lnTo>
                  <a:lnTo>
                    <a:pt x="344" y="18"/>
                  </a:lnTo>
                  <a:lnTo>
                    <a:pt x="338" y="19"/>
                  </a:lnTo>
                  <a:lnTo>
                    <a:pt x="332" y="20"/>
                  </a:lnTo>
                  <a:lnTo>
                    <a:pt x="326" y="22"/>
                  </a:lnTo>
                  <a:lnTo>
                    <a:pt x="318" y="22"/>
                  </a:lnTo>
                  <a:lnTo>
                    <a:pt x="312" y="23"/>
                  </a:lnTo>
                  <a:lnTo>
                    <a:pt x="304" y="23"/>
                  </a:lnTo>
                  <a:lnTo>
                    <a:pt x="297" y="24"/>
                  </a:lnTo>
                  <a:lnTo>
                    <a:pt x="289" y="26"/>
                  </a:lnTo>
                  <a:lnTo>
                    <a:pt x="282" y="26"/>
                  </a:lnTo>
                  <a:lnTo>
                    <a:pt x="274" y="27"/>
                  </a:lnTo>
                  <a:lnTo>
                    <a:pt x="267" y="28"/>
                  </a:lnTo>
                  <a:lnTo>
                    <a:pt x="259" y="28"/>
                  </a:lnTo>
                  <a:lnTo>
                    <a:pt x="251" y="30"/>
                  </a:lnTo>
                  <a:lnTo>
                    <a:pt x="243" y="30"/>
                  </a:lnTo>
                  <a:lnTo>
                    <a:pt x="235" y="31"/>
                  </a:lnTo>
                  <a:lnTo>
                    <a:pt x="227" y="31"/>
                  </a:lnTo>
                  <a:lnTo>
                    <a:pt x="219" y="32"/>
                  </a:lnTo>
                  <a:lnTo>
                    <a:pt x="210" y="32"/>
                  </a:lnTo>
                  <a:lnTo>
                    <a:pt x="203" y="34"/>
                  </a:lnTo>
                  <a:lnTo>
                    <a:pt x="194" y="34"/>
                  </a:lnTo>
                  <a:lnTo>
                    <a:pt x="186" y="34"/>
                  </a:lnTo>
                  <a:lnTo>
                    <a:pt x="178" y="34"/>
                  </a:lnTo>
                  <a:lnTo>
                    <a:pt x="169" y="35"/>
                  </a:lnTo>
                  <a:lnTo>
                    <a:pt x="161" y="35"/>
                  </a:lnTo>
                  <a:lnTo>
                    <a:pt x="153" y="35"/>
                  </a:lnTo>
                  <a:lnTo>
                    <a:pt x="145" y="35"/>
                  </a:lnTo>
                  <a:lnTo>
                    <a:pt x="138" y="35"/>
                  </a:lnTo>
                  <a:lnTo>
                    <a:pt x="129" y="35"/>
                  </a:lnTo>
                  <a:lnTo>
                    <a:pt x="122" y="35"/>
                  </a:lnTo>
                  <a:lnTo>
                    <a:pt x="114" y="35"/>
                  </a:lnTo>
                  <a:lnTo>
                    <a:pt x="107" y="35"/>
                  </a:lnTo>
                  <a:lnTo>
                    <a:pt x="99" y="34"/>
                  </a:lnTo>
                  <a:lnTo>
                    <a:pt x="92" y="34"/>
                  </a:lnTo>
                  <a:lnTo>
                    <a:pt x="85" y="34"/>
                  </a:lnTo>
                  <a:lnTo>
                    <a:pt x="79" y="34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9" y="31"/>
                  </a:lnTo>
                  <a:lnTo>
                    <a:pt x="53" y="31"/>
                  </a:lnTo>
                  <a:lnTo>
                    <a:pt x="46" y="28"/>
                  </a:lnTo>
                  <a:lnTo>
                    <a:pt x="41" y="28"/>
                  </a:lnTo>
                  <a:lnTo>
                    <a:pt x="36" y="27"/>
                  </a:lnTo>
                  <a:lnTo>
                    <a:pt x="31" y="27"/>
                  </a:lnTo>
                  <a:lnTo>
                    <a:pt x="26" y="26"/>
                  </a:lnTo>
                  <a:lnTo>
                    <a:pt x="21" y="24"/>
                  </a:lnTo>
                  <a:lnTo>
                    <a:pt x="16" y="22"/>
                  </a:lnTo>
                  <a:lnTo>
                    <a:pt x="13" y="22"/>
                  </a:lnTo>
                  <a:lnTo>
                    <a:pt x="9" y="19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96" name="Freeform 156"/>
            <p:cNvSpPr>
              <a:spLocks/>
            </p:cNvSpPr>
            <p:nvPr/>
          </p:nvSpPr>
          <p:spPr bwMode="auto">
            <a:xfrm>
              <a:off x="4013" y="3460"/>
              <a:ext cx="91" cy="36"/>
            </a:xfrm>
            <a:custGeom>
              <a:avLst/>
              <a:gdLst>
                <a:gd name="T0" fmla="*/ 273 w 273"/>
                <a:gd name="T1" fmla="*/ 3 h 142"/>
                <a:gd name="T2" fmla="*/ 272 w 273"/>
                <a:gd name="T3" fmla="*/ 14 h 142"/>
                <a:gd name="T4" fmla="*/ 271 w 273"/>
                <a:gd name="T5" fmla="*/ 28 h 142"/>
                <a:gd name="T6" fmla="*/ 259 w 273"/>
                <a:gd name="T7" fmla="*/ 31 h 142"/>
                <a:gd name="T8" fmla="*/ 247 w 273"/>
                <a:gd name="T9" fmla="*/ 34 h 142"/>
                <a:gd name="T10" fmla="*/ 235 w 273"/>
                <a:gd name="T11" fmla="*/ 36 h 142"/>
                <a:gd name="T12" fmla="*/ 223 w 273"/>
                <a:gd name="T13" fmla="*/ 40 h 142"/>
                <a:gd name="T14" fmla="*/ 211 w 273"/>
                <a:gd name="T15" fmla="*/ 43 h 142"/>
                <a:gd name="T16" fmla="*/ 198 w 273"/>
                <a:gd name="T17" fmla="*/ 47 h 142"/>
                <a:gd name="T18" fmla="*/ 185 w 273"/>
                <a:gd name="T19" fmla="*/ 51 h 142"/>
                <a:gd name="T20" fmla="*/ 173 w 273"/>
                <a:gd name="T21" fmla="*/ 56 h 142"/>
                <a:gd name="T22" fmla="*/ 160 w 273"/>
                <a:gd name="T23" fmla="*/ 60 h 142"/>
                <a:gd name="T24" fmla="*/ 148 w 273"/>
                <a:gd name="T25" fmla="*/ 66 h 142"/>
                <a:gd name="T26" fmla="*/ 134 w 273"/>
                <a:gd name="T27" fmla="*/ 71 h 142"/>
                <a:gd name="T28" fmla="*/ 122 w 273"/>
                <a:gd name="T29" fmla="*/ 76 h 142"/>
                <a:gd name="T30" fmla="*/ 109 w 273"/>
                <a:gd name="T31" fmla="*/ 82 h 142"/>
                <a:gd name="T32" fmla="*/ 96 w 273"/>
                <a:gd name="T33" fmla="*/ 86 h 142"/>
                <a:gd name="T34" fmla="*/ 83 w 273"/>
                <a:gd name="T35" fmla="*/ 92 h 142"/>
                <a:gd name="T36" fmla="*/ 70 w 273"/>
                <a:gd name="T37" fmla="*/ 99 h 142"/>
                <a:gd name="T38" fmla="*/ 57 w 273"/>
                <a:gd name="T39" fmla="*/ 106 h 142"/>
                <a:gd name="T40" fmla="*/ 44 w 273"/>
                <a:gd name="T41" fmla="*/ 114 h 142"/>
                <a:gd name="T42" fmla="*/ 32 w 273"/>
                <a:gd name="T43" fmla="*/ 122 h 142"/>
                <a:gd name="T44" fmla="*/ 19 w 273"/>
                <a:gd name="T45" fmla="*/ 130 h 142"/>
                <a:gd name="T46" fmla="*/ 7 w 273"/>
                <a:gd name="T47" fmla="*/ 138 h 142"/>
                <a:gd name="T48" fmla="*/ 4 w 273"/>
                <a:gd name="T49" fmla="*/ 134 h 142"/>
                <a:gd name="T50" fmla="*/ 2 w 273"/>
                <a:gd name="T51" fmla="*/ 124 h 142"/>
                <a:gd name="T52" fmla="*/ 9 w 273"/>
                <a:gd name="T53" fmla="*/ 112 h 142"/>
                <a:gd name="T54" fmla="*/ 21 w 273"/>
                <a:gd name="T55" fmla="*/ 104 h 142"/>
                <a:gd name="T56" fmla="*/ 34 w 273"/>
                <a:gd name="T57" fmla="*/ 96 h 142"/>
                <a:gd name="T58" fmla="*/ 47 w 273"/>
                <a:gd name="T59" fmla="*/ 88 h 142"/>
                <a:gd name="T60" fmla="*/ 60 w 273"/>
                <a:gd name="T61" fmla="*/ 82 h 142"/>
                <a:gd name="T62" fmla="*/ 73 w 273"/>
                <a:gd name="T63" fmla="*/ 75 h 142"/>
                <a:gd name="T64" fmla="*/ 85 w 273"/>
                <a:gd name="T65" fmla="*/ 68 h 142"/>
                <a:gd name="T66" fmla="*/ 98 w 273"/>
                <a:gd name="T67" fmla="*/ 62 h 142"/>
                <a:gd name="T68" fmla="*/ 111 w 273"/>
                <a:gd name="T69" fmla="*/ 56 h 142"/>
                <a:gd name="T70" fmla="*/ 124 w 273"/>
                <a:gd name="T71" fmla="*/ 51 h 142"/>
                <a:gd name="T72" fmla="*/ 137 w 273"/>
                <a:gd name="T73" fmla="*/ 46 h 142"/>
                <a:gd name="T74" fmla="*/ 149 w 273"/>
                <a:gd name="T75" fmla="*/ 40 h 142"/>
                <a:gd name="T76" fmla="*/ 162 w 273"/>
                <a:gd name="T77" fmla="*/ 36 h 142"/>
                <a:gd name="T78" fmla="*/ 175 w 273"/>
                <a:gd name="T79" fmla="*/ 31 h 142"/>
                <a:gd name="T80" fmla="*/ 188 w 273"/>
                <a:gd name="T81" fmla="*/ 27 h 142"/>
                <a:gd name="T82" fmla="*/ 200 w 273"/>
                <a:gd name="T83" fmla="*/ 23 h 142"/>
                <a:gd name="T84" fmla="*/ 213 w 273"/>
                <a:gd name="T85" fmla="*/ 19 h 142"/>
                <a:gd name="T86" fmla="*/ 226 w 273"/>
                <a:gd name="T87" fmla="*/ 14 h 142"/>
                <a:gd name="T88" fmla="*/ 238 w 273"/>
                <a:gd name="T89" fmla="*/ 11 h 142"/>
                <a:gd name="T90" fmla="*/ 251 w 273"/>
                <a:gd name="T91" fmla="*/ 6 h 142"/>
                <a:gd name="T92" fmla="*/ 263 w 273"/>
                <a:gd name="T93" fmla="*/ 3 h 142"/>
                <a:gd name="T94" fmla="*/ 272 w 273"/>
                <a:gd name="T95" fmla="*/ 0 h 1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3"/>
                <a:gd name="T145" fmla="*/ 0 h 142"/>
                <a:gd name="T146" fmla="*/ 273 w 273"/>
                <a:gd name="T147" fmla="*/ 142 h 1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3" h="142">
                  <a:moveTo>
                    <a:pt x="272" y="0"/>
                  </a:moveTo>
                  <a:lnTo>
                    <a:pt x="273" y="0"/>
                  </a:lnTo>
                  <a:lnTo>
                    <a:pt x="273" y="3"/>
                  </a:lnTo>
                  <a:lnTo>
                    <a:pt x="273" y="6"/>
                  </a:lnTo>
                  <a:lnTo>
                    <a:pt x="273" y="11"/>
                  </a:lnTo>
                  <a:lnTo>
                    <a:pt x="272" y="14"/>
                  </a:lnTo>
                  <a:lnTo>
                    <a:pt x="272" y="19"/>
                  </a:lnTo>
                  <a:lnTo>
                    <a:pt x="271" y="24"/>
                  </a:lnTo>
                  <a:lnTo>
                    <a:pt x="271" y="28"/>
                  </a:lnTo>
                  <a:lnTo>
                    <a:pt x="267" y="28"/>
                  </a:lnTo>
                  <a:lnTo>
                    <a:pt x="263" y="30"/>
                  </a:lnTo>
                  <a:lnTo>
                    <a:pt x="259" y="31"/>
                  </a:lnTo>
                  <a:lnTo>
                    <a:pt x="255" y="32"/>
                  </a:lnTo>
                  <a:lnTo>
                    <a:pt x="251" y="32"/>
                  </a:lnTo>
                  <a:lnTo>
                    <a:pt x="247" y="34"/>
                  </a:lnTo>
                  <a:lnTo>
                    <a:pt x="243" y="34"/>
                  </a:lnTo>
                  <a:lnTo>
                    <a:pt x="239" y="36"/>
                  </a:lnTo>
                  <a:lnTo>
                    <a:pt x="235" y="36"/>
                  </a:lnTo>
                  <a:lnTo>
                    <a:pt x="231" y="38"/>
                  </a:lnTo>
                  <a:lnTo>
                    <a:pt x="227" y="39"/>
                  </a:lnTo>
                  <a:lnTo>
                    <a:pt x="223" y="40"/>
                  </a:lnTo>
                  <a:lnTo>
                    <a:pt x="218" y="40"/>
                  </a:lnTo>
                  <a:lnTo>
                    <a:pt x="214" y="43"/>
                  </a:lnTo>
                  <a:lnTo>
                    <a:pt x="211" y="43"/>
                  </a:lnTo>
                  <a:lnTo>
                    <a:pt x="207" y="46"/>
                  </a:lnTo>
                  <a:lnTo>
                    <a:pt x="202" y="46"/>
                  </a:lnTo>
                  <a:lnTo>
                    <a:pt x="198" y="47"/>
                  </a:lnTo>
                  <a:lnTo>
                    <a:pt x="193" y="48"/>
                  </a:lnTo>
                  <a:lnTo>
                    <a:pt x="189" y="50"/>
                  </a:lnTo>
                  <a:lnTo>
                    <a:pt x="185" y="51"/>
                  </a:lnTo>
                  <a:lnTo>
                    <a:pt x="181" y="52"/>
                  </a:lnTo>
                  <a:lnTo>
                    <a:pt x="177" y="54"/>
                  </a:lnTo>
                  <a:lnTo>
                    <a:pt x="173" y="56"/>
                  </a:lnTo>
                  <a:lnTo>
                    <a:pt x="168" y="58"/>
                  </a:lnTo>
                  <a:lnTo>
                    <a:pt x="164" y="59"/>
                  </a:lnTo>
                  <a:lnTo>
                    <a:pt x="160" y="60"/>
                  </a:lnTo>
                  <a:lnTo>
                    <a:pt x="156" y="63"/>
                  </a:lnTo>
                  <a:lnTo>
                    <a:pt x="152" y="64"/>
                  </a:lnTo>
                  <a:lnTo>
                    <a:pt x="148" y="66"/>
                  </a:lnTo>
                  <a:lnTo>
                    <a:pt x="143" y="67"/>
                  </a:lnTo>
                  <a:lnTo>
                    <a:pt x="139" y="70"/>
                  </a:lnTo>
                  <a:lnTo>
                    <a:pt x="134" y="71"/>
                  </a:lnTo>
                  <a:lnTo>
                    <a:pt x="131" y="72"/>
                  </a:lnTo>
                  <a:lnTo>
                    <a:pt x="126" y="74"/>
                  </a:lnTo>
                  <a:lnTo>
                    <a:pt x="122" y="76"/>
                  </a:lnTo>
                  <a:lnTo>
                    <a:pt x="117" y="78"/>
                  </a:lnTo>
                  <a:lnTo>
                    <a:pt x="113" y="79"/>
                  </a:lnTo>
                  <a:lnTo>
                    <a:pt x="109" y="82"/>
                  </a:lnTo>
                  <a:lnTo>
                    <a:pt x="105" y="83"/>
                  </a:lnTo>
                  <a:lnTo>
                    <a:pt x="100" y="84"/>
                  </a:lnTo>
                  <a:lnTo>
                    <a:pt x="96" y="86"/>
                  </a:lnTo>
                  <a:lnTo>
                    <a:pt x="91" y="88"/>
                  </a:lnTo>
                  <a:lnTo>
                    <a:pt x="87" y="91"/>
                  </a:lnTo>
                  <a:lnTo>
                    <a:pt x="83" y="92"/>
                  </a:lnTo>
                  <a:lnTo>
                    <a:pt x="79" y="95"/>
                  </a:lnTo>
                  <a:lnTo>
                    <a:pt x="74" y="98"/>
                  </a:lnTo>
                  <a:lnTo>
                    <a:pt x="70" y="99"/>
                  </a:lnTo>
                  <a:lnTo>
                    <a:pt x="65" y="102"/>
                  </a:lnTo>
                  <a:lnTo>
                    <a:pt x="62" y="104"/>
                  </a:lnTo>
                  <a:lnTo>
                    <a:pt x="57" y="106"/>
                  </a:lnTo>
                  <a:lnTo>
                    <a:pt x="53" y="108"/>
                  </a:lnTo>
                  <a:lnTo>
                    <a:pt x="48" y="111"/>
                  </a:lnTo>
                  <a:lnTo>
                    <a:pt x="44" y="114"/>
                  </a:lnTo>
                  <a:lnTo>
                    <a:pt x="40" y="116"/>
                  </a:lnTo>
                  <a:lnTo>
                    <a:pt x="36" y="119"/>
                  </a:lnTo>
                  <a:lnTo>
                    <a:pt x="32" y="122"/>
                  </a:lnTo>
                  <a:lnTo>
                    <a:pt x="28" y="123"/>
                  </a:lnTo>
                  <a:lnTo>
                    <a:pt x="23" y="127"/>
                  </a:lnTo>
                  <a:lnTo>
                    <a:pt x="19" y="130"/>
                  </a:lnTo>
                  <a:lnTo>
                    <a:pt x="15" y="131"/>
                  </a:lnTo>
                  <a:lnTo>
                    <a:pt x="11" y="135"/>
                  </a:lnTo>
                  <a:lnTo>
                    <a:pt x="7" y="138"/>
                  </a:lnTo>
                  <a:lnTo>
                    <a:pt x="3" y="142"/>
                  </a:lnTo>
                  <a:lnTo>
                    <a:pt x="3" y="135"/>
                  </a:lnTo>
                  <a:lnTo>
                    <a:pt x="4" y="134"/>
                  </a:lnTo>
                  <a:lnTo>
                    <a:pt x="3" y="132"/>
                  </a:lnTo>
                  <a:lnTo>
                    <a:pt x="3" y="130"/>
                  </a:lnTo>
                  <a:lnTo>
                    <a:pt x="2" y="124"/>
                  </a:lnTo>
                  <a:lnTo>
                    <a:pt x="0" y="119"/>
                  </a:lnTo>
                  <a:lnTo>
                    <a:pt x="4" y="115"/>
                  </a:lnTo>
                  <a:lnTo>
                    <a:pt x="9" y="112"/>
                  </a:lnTo>
                  <a:lnTo>
                    <a:pt x="13" y="110"/>
                  </a:lnTo>
                  <a:lnTo>
                    <a:pt x="17" y="107"/>
                  </a:lnTo>
                  <a:lnTo>
                    <a:pt x="21" y="104"/>
                  </a:lnTo>
                  <a:lnTo>
                    <a:pt x="25" y="102"/>
                  </a:lnTo>
                  <a:lnTo>
                    <a:pt x="30" y="98"/>
                  </a:lnTo>
                  <a:lnTo>
                    <a:pt x="34" y="96"/>
                  </a:lnTo>
                  <a:lnTo>
                    <a:pt x="38" y="92"/>
                  </a:lnTo>
                  <a:lnTo>
                    <a:pt x="43" y="91"/>
                  </a:lnTo>
                  <a:lnTo>
                    <a:pt x="47" y="88"/>
                  </a:lnTo>
                  <a:lnTo>
                    <a:pt x="52" y="86"/>
                  </a:lnTo>
                  <a:lnTo>
                    <a:pt x="55" y="84"/>
                  </a:lnTo>
                  <a:lnTo>
                    <a:pt x="60" y="82"/>
                  </a:lnTo>
                  <a:lnTo>
                    <a:pt x="64" y="79"/>
                  </a:lnTo>
                  <a:lnTo>
                    <a:pt x="69" y="78"/>
                  </a:lnTo>
                  <a:lnTo>
                    <a:pt x="73" y="75"/>
                  </a:lnTo>
                  <a:lnTo>
                    <a:pt x="77" y="72"/>
                  </a:lnTo>
                  <a:lnTo>
                    <a:pt x="81" y="71"/>
                  </a:lnTo>
                  <a:lnTo>
                    <a:pt x="85" y="68"/>
                  </a:lnTo>
                  <a:lnTo>
                    <a:pt x="89" y="66"/>
                  </a:lnTo>
                  <a:lnTo>
                    <a:pt x="94" y="64"/>
                  </a:lnTo>
                  <a:lnTo>
                    <a:pt x="98" y="62"/>
                  </a:lnTo>
                  <a:lnTo>
                    <a:pt x="103" y="60"/>
                  </a:lnTo>
                  <a:lnTo>
                    <a:pt x="107" y="58"/>
                  </a:lnTo>
                  <a:lnTo>
                    <a:pt x="111" y="56"/>
                  </a:lnTo>
                  <a:lnTo>
                    <a:pt x="115" y="54"/>
                  </a:lnTo>
                  <a:lnTo>
                    <a:pt x="120" y="52"/>
                  </a:lnTo>
                  <a:lnTo>
                    <a:pt x="124" y="51"/>
                  </a:lnTo>
                  <a:lnTo>
                    <a:pt x="128" y="50"/>
                  </a:lnTo>
                  <a:lnTo>
                    <a:pt x="132" y="47"/>
                  </a:lnTo>
                  <a:lnTo>
                    <a:pt x="137" y="46"/>
                  </a:lnTo>
                  <a:lnTo>
                    <a:pt x="141" y="44"/>
                  </a:lnTo>
                  <a:lnTo>
                    <a:pt x="146" y="43"/>
                  </a:lnTo>
                  <a:lnTo>
                    <a:pt x="149" y="40"/>
                  </a:lnTo>
                  <a:lnTo>
                    <a:pt x="154" y="39"/>
                  </a:lnTo>
                  <a:lnTo>
                    <a:pt x="158" y="38"/>
                  </a:lnTo>
                  <a:lnTo>
                    <a:pt x="162" y="36"/>
                  </a:lnTo>
                  <a:lnTo>
                    <a:pt x="166" y="34"/>
                  </a:lnTo>
                  <a:lnTo>
                    <a:pt x="171" y="32"/>
                  </a:lnTo>
                  <a:lnTo>
                    <a:pt x="175" y="31"/>
                  </a:lnTo>
                  <a:lnTo>
                    <a:pt x="179" y="30"/>
                  </a:lnTo>
                  <a:lnTo>
                    <a:pt x="183" y="27"/>
                  </a:lnTo>
                  <a:lnTo>
                    <a:pt x="188" y="27"/>
                  </a:lnTo>
                  <a:lnTo>
                    <a:pt x="192" y="26"/>
                  </a:lnTo>
                  <a:lnTo>
                    <a:pt x="196" y="24"/>
                  </a:lnTo>
                  <a:lnTo>
                    <a:pt x="200" y="23"/>
                  </a:lnTo>
                  <a:lnTo>
                    <a:pt x="205" y="22"/>
                  </a:lnTo>
                  <a:lnTo>
                    <a:pt x="209" y="19"/>
                  </a:lnTo>
                  <a:lnTo>
                    <a:pt x="213" y="19"/>
                  </a:lnTo>
                  <a:lnTo>
                    <a:pt x="217" y="16"/>
                  </a:lnTo>
                  <a:lnTo>
                    <a:pt x="222" y="16"/>
                  </a:lnTo>
                  <a:lnTo>
                    <a:pt x="226" y="14"/>
                  </a:lnTo>
                  <a:lnTo>
                    <a:pt x="230" y="12"/>
                  </a:lnTo>
                  <a:lnTo>
                    <a:pt x="234" y="11"/>
                  </a:lnTo>
                  <a:lnTo>
                    <a:pt x="238" y="11"/>
                  </a:lnTo>
                  <a:lnTo>
                    <a:pt x="242" y="10"/>
                  </a:lnTo>
                  <a:lnTo>
                    <a:pt x="247" y="7"/>
                  </a:lnTo>
                  <a:lnTo>
                    <a:pt x="251" y="6"/>
                  </a:lnTo>
                  <a:lnTo>
                    <a:pt x="255" y="6"/>
                  </a:lnTo>
                  <a:lnTo>
                    <a:pt x="259" y="4"/>
                  </a:lnTo>
                  <a:lnTo>
                    <a:pt x="263" y="3"/>
                  </a:lnTo>
                  <a:lnTo>
                    <a:pt x="268" y="2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97" name="Freeform 157"/>
            <p:cNvSpPr>
              <a:spLocks/>
            </p:cNvSpPr>
            <p:nvPr/>
          </p:nvSpPr>
          <p:spPr bwMode="auto">
            <a:xfrm>
              <a:off x="4154" y="3170"/>
              <a:ext cx="116" cy="135"/>
            </a:xfrm>
            <a:custGeom>
              <a:avLst/>
              <a:gdLst>
                <a:gd name="T0" fmla="*/ 7 w 349"/>
                <a:gd name="T1" fmla="*/ 384 h 539"/>
                <a:gd name="T2" fmla="*/ 16 w 349"/>
                <a:gd name="T3" fmla="*/ 363 h 539"/>
                <a:gd name="T4" fmla="*/ 28 w 349"/>
                <a:gd name="T5" fmla="*/ 335 h 539"/>
                <a:gd name="T6" fmla="*/ 38 w 349"/>
                <a:gd name="T7" fmla="*/ 298 h 539"/>
                <a:gd name="T8" fmla="*/ 44 w 349"/>
                <a:gd name="T9" fmla="*/ 271 h 539"/>
                <a:gd name="T10" fmla="*/ 48 w 349"/>
                <a:gd name="T11" fmla="*/ 248 h 539"/>
                <a:gd name="T12" fmla="*/ 51 w 349"/>
                <a:gd name="T13" fmla="*/ 223 h 539"/>
                <a:gd name="T14" fmla="*/ 53 w 349"/>
                <a:gd name="T15" fmla="*/ 195 h 539"/>
                <a:gd name="T16" fmla="*/ 55 w 349"/>
                <a:gd name="T17" fmla="*/ 168 h 539"/>
                <a:gd name="T18" fmla="*/ 55 w 349"/>
                <a:gd name="T19" fmla="*/ 143 h 539"/>
                <a:gd name="T20" fmla="*/ 55 w 349"/>
                <a:gd name="T21" fmla="*/ 119 h 539"/>
                <a:gd name="T22" fmla="*/ 55 w 349"/>
                <a:gd name="T23" fmla="*/ 96 h 539"/>
                <a:gd name="T24" fmla="*/ 55 w 349"/>
                <a:gd name="T25" fmla="*/ 76 h 539"/>
                <a:gd name="T26" fmla="*/ 53 w 349"/>
                <a:gd name="T27" fmla="*/ 40 h 539"/>
                <a:gd name="T28" fmla="*/ 51 w 349"/>
                <a:gd name="T29" fmla="*/ 16 h 539"/>
                <a:gd name="T30" fmla="*/ 306 w 349"/>
                <a:gd name="T31" fmla="*/ 0 h 539"/>
                <a:gd name="T32" fmla="*/ 311 w 349"/>
                <a:gd name="T33" fmla="*/ 16 h 539"/>
                <a:gd name="T34" fmla="*/ 319 w 349"/>
                <a:gd name="T35" fmla="*/ 48 h 539"/>
                <a:gd name="T36" fmla="*/ 324 w 349"/>
                <a:gd name="T37" fmla="*/ 70 h 539"/>
                <a:gd name="T38" fmla="*/ 329 w 349"/>
                <a:gd name="T39" fmla="*/ 94 h 539"/>
                <a:gd name="T40" fmla="*/ 334 w 349"/>
                <a:gd name="T41" fmla="*/ 120 h 539"/>
                <a:gd name="T42" fmla="*/ 339 w 349"/>
                <a:gd name="T43" fmla="*/ 150 h 539"/>
                <a:gd name="T44" fmla="*/ 342 w 349"/>
                <a:gd name="T45" fmla="*/ 180 h 539"/>
                <a:gd name="T46" fmla="*/ 346 w 349"/>
                <a:gd name="T47" fmla="*/ 215 h 539"/>
                <a:gd name="T48" fmla="*/ 347 w 349"/>
                <a:gd name="T49" fmla="*/ 250 h 539"/>
                <a:gd name="T50" fmla="*/ 349 w 349"/>
                <a:gd name="T51" fmla="*/ 286 h 539"/>
                <a:gd name="T52" fmla="*/ 347 w 349"/>
                <a:gd name="T53" fmla="*/ 322 h 539"/>
                <a:gd name="T54" fmla="*/ 345 w 349"/>
                <a:gd name="T55" fmla="*/ 355 h 539"/>
                <a:gd name="T56" fmla="*/ 342 w 349"/>
                <a:gd name="T57" fmla="*/ 386 h 539"/>
                <a:gd name="T58" fmla="*/ 339 w 349"/>
                <a:gd name="T59" fmla="*/ 414 h 539"/>
                <a:gd name="T60" fmla="*/ 335 w 349"/>
                <a:gd name="T61" fmla="*/ 439 h 539"/>
                <a:gd name="T62" fmla="*/ 331 w 349"/>
                <a:gd name="T63" fmla="*/ 462 h 539"/>
                <a:gd name="T64" fmla="*/ 325 w 349"/>
                <a:gd name="T65" fmla="*/ 492 h 539"/>
                <a:gd name="T66" fmla="*/ 317 w 349"/>
                <a:gd name="T67" fmla="*/ 519 h 539"/>
                <a:gd name="T68" fmla="*/ 312 w 349"/>
                <a:gd name="T69" fmla="*/ 536 h 539"/>
                <a:gd name="T70" fmla="*/ 264 w 349"/>
                <a:gd name="T71" fmla="*/ 528 h 539"/>
                <a:gd name="T72" fmla="*/ 270 w 349"/>
                <a:gd name="T73" fmla="*/ 499 h 539"/>
                <a:gd name="T74" fmla="*/ 275 w 349"/>
                <a:gd name="T75" fmla="*/ 466 h 539"/>
                <a:gd name="T76" fmla="*/ 278 w 349"/>
                <a:gd name="T77" fmla="*/ 435 h 539"/>
                <a:gd name="T78" fmla="*/ 280 w 349"/>
                <a:gd name="T79" fmla="*/ 414 h 539"/>
                <a:gd name="T80" fmla="*/ 281 w 349"/>
                <a:gd name="T81" fmla="*/ 392 h 539"/>
                <a:gd name="T82" fmla="*/ 282 w 349"/>
                <a:gd name="T83" fmla="*/ 371 h 539"/>
                <a:gd name="T84" fmla="*/ 282 w 349"/>
                <a:gd name="T85" fmla="*/ 343 h 539"/>
                <a:gd name="T86" fmla="*/ 279 w 349"/>
                <a:gd name="T87" fmla="*/ 320 h 539"/>
                <a:gd name="T88" fmla="*/ 276 w 349"/>
                <a:gd name="T89" fmla="*/ 299 h 539"/>
                <a:gd name="T90" fmla="*/ 273 w 349"/>
                <a:gd name="T91" fmla="*/ 278 h 539"/>
                <a:gd name="T92" fmla="*/ 270 w 349"/>
                <a:gd name="T93" fmla="*/ 256 h 539"/>
                <a:gd name="T94" fmla="*/ 262 w 349"/>
                <a:gd name="T95" fmla="*/ 228 h 539"/>
                <a:gd name="T96" fmla="*/ 254 w 349"/>
                <a:gd name="T97" fmla="*/ 196 h 539"/>
                <a:gd name="T98" fmla="*/ 246 w 349"/>
                <a:gd name="T99" fmla="*/ 167 h 539"/>
                <a:gd name="T100" fmla="*/ 241 w 349"/>
                <a:gd name="T101" fmla="*/ 150 h 539"/>
                <a:gd name="T102" fmla="*/ 239 w 349"/>
                <a:gd name="T103" fmla="*/ 154 h 539"/>
                <a:gd name="T104" fmla="*/ 236 w 349"/>
                <a:gd name="T105" fmla="*/ 180 h 539"/>
                <a:gd name="T106" fmla="*/ 234 w 349"/>
                <a:gd name="T107" fmla="*/ 212 h 539"/>
                <a:gd name="T108" fmla="*/ 231 w 349"/>
                <a:gd name="T109" fmla="*/ 247 h 539"/>
                <a:gd name="T110" fmla="*/ 226 w 349"/>
                <a:gd name="T111" fmla="*/ 283 h 539"/>
                <a:gd name="T112" fmla="*/ 221 w 349"/>
                <a:gd name="T113" fmla="*/ 316 h 539"/>
                <a:gd name="T114" fmla="*/ 211 w 349"/>
                <a:gd name="T115" fmla="*/ 347 h 539"/>
                <a:gd name="T116" fmla="*/ 200 w 349"/>
                <a:gd name="T117" fmla="*/ 376 h 539"/>
                <a:gd name="T118" fmla="*/ 189 w 349"/>
                <a:gd name="T119" fmla="*/ 406 h 539"/>
                <a:gd name="T120" fmla="*/ 177 w 349"/>
                <a:gd name="T121" fmla="*/ 430 h 539"/>
                <a:gd name="T122" fmla="*/ 164 w 349"/>
                <a:gd name="T123" fmla="*/ 458 h 5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9"/>
                <a:gd name="T187" fmla="*/ 0 h 539"/>
                <a:gd name="T188" fmla="*/ 349 w 349"/>
                <a:gd name="T189" fmla="*/ 539 h 5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9" h="539">
                  <a:moveTo>
                    <a:pt x="0" y="396"/>
                  </a:moveTo>
                  <a:lnTo>
                    <a:pt x="0" y="395"/>
                  </a:lnTo>
                  <a:lnTo>
                    <a:pt x="2" y="394"/>
                  </a:lnTo>
                  <a:lnTo>
                    <a:pt x="3" y="388"/>
                  </a:lnTo>
                  <a:lnTo>
                    <a:pt x="7" y="384"/>
                  </a:lnTo>
                  <a:lnTo>
                    <a:pt x="8" y="380"/>
                  </a:lnTo>
                  <a:lnTo>
                    <a:pt x="10" y="376"/>
                  </a:lnTo>
                  <a:lnTo>
                    <a:pt x="12" y="372"/>
                  </a:lnTo>
                  <a:lnTo>
                    <a:pt x="14" y="368"/>
                  </a:lnTo>
                  <a:lnTo>
                    <a:pt x="16" y="363"/>
                  </a:lnTo>
                  <a:lnTo>
                    <a:pt x="18" y="359"/>
                  </a:lnTo>
                  <a:lnTo>
                    <a:pt x="21" y="354"/>
                  </a:lnTo>
                  <a:lnTo>
                    <a:pt x="23" y="348"/>
                  </a:lnTo>
                  <a:lnTo>
                    <a:pt x="25" y="342"/>
                  </a:lnTo>
                  <a:lnTo>
                    <a:pt x="28" y="335"/>
                  </a:lnTo>
                  <a:lnTo>
                    <a:pt x="30" y="328"/>
                  </a:lnTo>
                  <a:lnTo>
                    <a:pt x="32" y="322"/>
                  </a:lnTo>
                  <a:lnTo>
                    <a:pt x="34" y="314"/>
                  </a:lnTo>
                  <a:lnTo>
                    <a:pt x="36" y="306"/>
                  </a:lnTo>
                  <a:lnTo>
                    <a:pt x="38" y="298"/>
                  </a:lnTo>
                  <a:lnTo>
                    <a:pt x="41" y="290"/>
                  </a:lnTo>
                  <a:lnTo>
                    <a:pt x="41" y="284"/>
                  </a:lnTo>
                  <a:lnTo>
                    <a:pt x="42" y="280"/>
                  </a:lnTo>
                  <a:lnTo>
                    <a:pt x="43" y="276"/>
                  </a:lnTo>
                  <a:lnTo>
                    <a:pt x="44" y="271"/>
                  </a:lnTo>
                  <a:lnTo>
                    <a:pt x="45" y="266"/>
                  </a:lnTo>
                  <a:lnTo>
                    <a:pt x="46" y="262"/>
                  </a:lnTo>
                  <a:lnTo>
                    <a:pt x="46" y="258"/>
                  </a:lnTo>
                  <a:lnTo>
                    <a:pt x="47" y="252"/>
                  </a:lnTo>
                  <a:lnTo>
                    <a:pt x="48" y="248"/>
                  </a:lnTo>
                  <a:lnTo>
                    <a:pt x="48" y="243"/>
                  </a:lnTo>
                  <a:lnTo>
                    <a:pt x="49" y="238"/>
                  </a:lnTo>
                  <a:lnTo>
                    <a:pt x="50" y="232"/>
                  </a:lnTo>
                  <a:lnTo>
                    <a:pt x="50" y="227"/>
                  </a:lnTo>
                  <a:lnTo>
                    <a:pt x="51" y="223"/>
                  </a:lnTo>
                  <a:lnTo>
                    <a:pt x="51" y="216"/>
                  </a:lnTo>
                  <a:lnTo>
                    <a:pt x="52" y="212"/>
                  </a:lnTo>
                  <a:lnTo>
                    <a:pt x="52" y="206"/>
                  </a:lnTo>
                  <a:lnTo>
                    <a:pt x="53" y="202"/>
                  </a:lnTo>
                  <a:lnTo>
                    <a:pt x="53" y="195"/>
                  </a:lnTo>
                  <a:lnTo>
                    <a:pt x="53" y="190"/>
                  </a:lnTo>
                  <a:lnTo>
                    <a:pt x="53" y="184"/>
                  </a:lnTo>
                  <a:lnTo>
                    <a:pt x="54" y="179"/>
                  </a:lnTo>
                  <a:lnTo>
                    <a:pt x="54" y="172"/>
                  </a:lnTo>
                  <a:lnTo>
                    <a:pt x="55" y="168"/>
                  </a:lnTo>
                  <a:lnTo>
                    <a:pt x="55" y="163"/>
                  </a:lnTo>
                  <a:lnTo>
                    <a:pt x="55" y="158"/>
                  </a:lnTo>
                  <a:lnTo>
                    <a:pt x="55" y="152"/>
                  </a:lnTo>
                  <a:lnTo>
                    <a:pt x="55" y="148"/>
                  </a:lnTo>
                  <a:lnTo>
                    <a:pt x="55" y="143"/>
                  </a:lnTo>
                  <a:lnTo>
                    <a:pt x="55" y="138"/>
                  </a:lnTo>
                  <a:lnTo>
                    <a:pt x="55" y="134"/>
                  </a:lnTo>
                  <a:lnTo>
                    <a:pt x="56" y="128"/>
                  </a:lnTo>
                  <a:lnTo>
                    <a:pt x="55" y="124"/>
                  </a:lnTo>
                  <a:lnTo>
                    <a:pt x="55" y="119"/>
                  </a:lnTo>
                  <a:lnTo>
                    <a:pt x="55" y="114"/>
                  </a:lnTo>
                  <a:lnTo>
                    <a:pt x="55" y="110"/>
                  </a:lnTo>
                  <a:lnTo>
                    <a:pt x="55" y="106"/>
                  </a:lnTo>
                  <a:lnTo>
                    <a:pt x="55" y="100"/>
                  </a:lnTo>
                  <a:lnTo>
                    <a:pt x="55" y="96"/>
                  </a:lnTo>
                  <a:lnTo>
                    <a:pt x="55" y="92"/>
                  </a:lnTo>
                  <a:lnTo>
                    <a:pt x="55" y="88"/>
                  </a:lnTo>
                  <a:lnTo>
                    <a:pt x="55" y="83"/>
                  </a:lnTo>
                  <a:lnTo>
                    <a:pt x="55" y="80"/>
                  </a:lnTo>
                  <a:lnTo>
                    <a:pt x="55" y="76"/>
                  </a:lnTo>
                  <a:lnTo>
                    <a:pt x="55" y="68"/>
                  </a:lnTo>
                  <a:lnTo>
                    <a:pt x="55" y="62"/>
                  </a:lnTo>
                  <a:lnTo>
                    <a:pt x="54" y="54"/>
                  </a:lnTo>
                  <a:lnTo>
                    <a:pt x="53" y="47"/>
                  </a:lnTo>
                  <a:lnTo>
                    <a:pt x="53" y="40"/>
                  </a:lnTo>
                  <a:lnTo>
                    <a:pt x="53" y="35"/>
                  </a:lnTo>
                  <a:lnTo>
                    <a:pt x="52" y="30"/>
                  </a:lnTo>
                  <a:lnTo>
                    <a:pt x="52" y="24"/>
                  </a:lnTo>
                  <a:lnTo>
                    <a:pt x="51" y="20"/>
                  </a:lnTo>
                  <a:lnTo>
                    <a:pt x="51" y="16"/>
                  </a:lnTo>
                  <a:lnTo>
                    <a:pt x="51" y="8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306" y="0"/>
                  </a:lnTo>
                  <a:lnTo>
                    <a:pt x="306" y="2"/>
                  </a:lnTo>
                  <a:lnTo>
                    <a:pt x="307" y="6"/>
                  </a:lnTo>
                  <a:lnTo>
                    <a:pt x="308" y="8"/>
                  </a:lnTo>
                  <a:lnTo>
                    <a:pt x="309" y="12"/>
                  </a:lnTo>
                  <a:lnTo>
                    <a:pt x="311" y="16"/>
                  </a:lnTo>
                  <a:lnTo>
                    <a:pt x="312" y="23"/>
                  </a:lnTo>
                  <a:lnTo>
                    <a:pt x="314" y="27"/>
                  </a:lnTo>
                  <a:lnTo>
                    <a:pt x="315" y="34"/>
                  </a:lnTo>
                  <a:lnTo>
                    <a:pt x="317" y="40"/>
                  </a:lnTo>
                  <a:lnTo>
                    <a:pt x="319" y="48"/>
                  </a:lnTo>
                  <a:lnTo>
                    <a:pt x="320" y="52"/>
                  </a:lnTo>
                  <a:lnTo>
                    <a:pt x="321" y="56"/>
                  </a:lnTo>
                  <a:lnTo>
                    <a:pt x="322" y="60"/>
                  </a:lnTo>
                  <a:lnTo>
                    <a:pt x="323" y="66"/>
                  </a:lnTo>
                  <a:lnTo>
                    <a:pt x="324" y="70"/>
                  </a:lnTo>
                  <a:lnTo>
                    <a:pt x="325" y="74"/>
                  </a:lnTo>
                  <a:lnTo>
                    <a:pt x="326" y="79"/>
                  </a:lnTo>
                  <a:lnTo>
                    <a:pt x="327" y="84"/>
                  </a:lnTo>
                  <a:lnTo>
                    <a:pt x="328" y="88"/>
                  </a:lnTo>
                  <a:lnTo>
                    <a:pt x="329" y="94"/>
                  </a:lnTo>
                  <a:lnTo>
                    <a:pt x="330" y="99"/>
                  </a:lnTo>
                  <a:lnTo>
                    <a:pt x="331" y="104"/>
                  </a:lnTo>
                  <a:lnTo>
                    <a:pt x="332" y="108"/>
                  </a:lnTo>
                  <a:lnTo>
                    <a:pt x="333" y="115"/>
                  </a:lnTo>
                  <a:lnTo>
                    <a:pt x="334" y="120"/>
                  </a:lnTo>
                  <a:lnTo>
                    <a:pt x="335" y="126"/>
                  </a:lnTo>
                  <a:lnTo>
                    <a:pt x="336" y="131"/>
                  </a:lnTo>
                  <a:lnTo>
                    <a:pt x="337" y="138"/>
                  </a:lnTo>
                  <a:lnTo>
                    <a:pt x="337" y="143"/>
                  </a:lnTo>
                  <a:lnTo>
                    <a:pt x="339" y="150"/>
                  </a:lnTo>
                  <a:lnTo>
                    <a:pt x="339" y="156"/>
                  </a:lnTo>
                  <a:lnTo>
                    <a:pt x="340" y="162"/>
                  </a:lnTo>
                  <a:lnTo>
                    <a:pt x="341" y="168"/>
                  </a:lnTo>
                  <a:lnTo>
                    <a:pt x="342" y="175"/>
                  </a:lnTo>
                  <a:lnTo>
                    <a:pt x="342" y="180"/>
                  </a:lnTo>
                  <a:lnTo>
                    <a:pt x="343" y="187"/>
                  </a:lnTo>
                  <a:lnTo>
                    <a:pt x="344" y="194"/>
                  </a:lnTo>
                  <a:lnTo>
                    <a:pt x="345" y="202"/>
                  </a:lnTo>
                  <a:lnTo>
                    <a:pt x="345" y="208"/>
                  </a:lnTo>
                  <a:lnTo>
                    <a:pt x="346" y="215"/>
                  </a:lnTo>
                  <a:lnTo>
                    <a:pt x="346" y="222"/>
                  </a:lnTo>
                  <a:lnTo>
                    <a:pt x="347" y="228"/>
                  </a:lnTo>
                  <a:lnTo>
                    <a:pt x="347" y="235"/>
                  </a:lnTo>
                  <a:lnTo>
                    <a:pt x="347" y="242"/>
                  </a:lnTo>
                  <a:lnTo>
                    <a:pt x="347" y="250"/>
                  </a:lnTo>
                  <a:lnTo>
                    <a:pt x="348" y="256"/>
                  </a:lnTo>
                  <a:lnTo>
                    <a:pt x="348" y="263"/>
                  </a:lnTo>
                  <a:lnTo>
                    <a:pt x="348" y="271"/>
                  </a:lnTo>
                  <a:lnTo>
                    <a:pt x="348" y="278"/>
                  </a:lnTo>
                  <a:lnTo>
                    <a:pt x="349" y="286"/>
                  </a:lnTo>
                  <a:lnTo>
                    <a:pt x="348" y="294"/>
                  </a:lnTo>
                  <a:lnTo>
                    <a:pt x="348" y="300"/>
                  </a:lnTo>
                  <a:lnTo>
                    <a:pt x="347" y="307"/>
                  </a:lnTo>
                  <a:lnTo>
                    <a:pt x="347" y="315"/>
                  </a:lnTo>
                  <a:lnTo>
                    <a:pt x="347" y="322"/>
                  </a:lnTo>
                  <a:lnTo>
                    <a:pt x="346" y="328"/>
                  </a:lnTo>
                  <a:lnTo>
                    <a:pt x="346" y="335"/>
                  </a:lnTo>
                  <a:lnTo>
                    <a:pt x="346" y="342"/>
                  </a:lnTo>
                  <a:lnTo>
                    <a:pt x="345" y="348"/>
                  </a:lnTo>
                  <a:lnTo>
                    <a:pt x="345" y="355"/>
                  </a:lnTo>
                  <a:lnTo>
                    <a:pt x="344" y="360"/>
                  </a:lnTo>
                  <a:lnTo>
                    <a:pt x="344" y="367"/>
                  </a:lnTo>
                  <a:lnTo>
                    <a:pt x="343" y="374"/>
                  </a:lnTo>
                  <a:lnTo>
                    <a:pt x="342" y="379"/>
                  </a:lnTo>
                  <a:lnTo>
                    <a:pt x="342" y="386"/>
                  </a:lnTo>
                  <a:lnTo>
                    <a:pt x="342" y="392"/>
                  </a:lnTo>
                  <a:lnTo>
                    <a:pt x="341" y="396"/>
                  </a:lnTo>
                  <a:lnTo>
                    <a:pt x="340" y="403"/>
                  </a:lnTo>
                  <a:lnTo>
                    <a:pt x="339" y="408"/>
                  </a:lnTo>
                  <a:lnTo>
                    <a:pt x="339" y="414"/>
                  </a:lnTo>
                  <a:lnTo>
                    <a:pt x="337" y="419"/>
                  </a:lnTo>
                  <a:lnTo>
                    <a:pt x="337" y="424"/>
                  </a:lnTo>
                  <a:lnTo>
                    <a:pt x="336" y="428"/>
                  </a:lnTo>
                  <a:lnTo>
                    <a:pt x="336" y="434"/>
                  </a:lnTo>
                  <a:lnTo>
                    <a:pt x="335" y="439"/>
                  </a:lnTo>
                  <a:lnTo>
                    <a:pt x="334" y="443"/>
                  </a:lnTo>
                  <a:lnTo>
                    <a:pt x="333" y="447"/>
                  </a:lnTo>
                  <a:lnTo>
                    <a:pt x="332" y="452"/>
                  </a:lnTo>
                  <a:lnTo>
                    <a:pt x="331" y="458"/>
                  </a:lnTo>
                  <a:lnTo>
                    <a:pt x="331" y="462"/>
                  </a:lnTo>
                  <a:lnTo>
                    <a:pt x="330" y="466"/>
                  </a:lnTo>
                  <a:lnTo>
                    <a:pt x="330" y="471"/>
                  </a:lnTo>
                  <a:lnTo>
                    <a:pt x="328" y="478"/>
                  </a:lnTo>
                  <a:lnTo>
                    <a:pt x="326" y="486"/>
                  </a:lnTo>
                  <a:lnTo>
                    <a:pt x="325" y="492"/>
                  </a:lnTo>
                  <a:lnTo>
                    <a:pt x="323" y="499"/>
                  </a:lnTo>
                  <a:lnTo>
                    <a:pt x="321" y="504"/>
                  </a:lnTo>
                  <a:lnTo>
                    <a:pt x="320" y="510"/>
                  </a:lnTo>
                  <a:lnTo>
                    <a:pt x="319" y="514"/>
                  </a:lnTo>
                  <a:lnTo>
                    <a:pt x="317" y="519"/>
                  </a:lnTo>
                  <a:lnTo>
                    <a:pt x="316" y="523"/>
                  </a:lnTo>
                  <a:lnTo>
                    <a:pt x="315" y="527"/>
                  </a:lnTo>
                  <a:lnTo>
                    <a:pt x="314" y="530"/>
                  </a:lnTo>
                  <a:lnTo>
                    <a:pt x="314" y="532"/>
                  </a:lnTo>
                  <a:lnTo>
                    <a:pt x="312" y="536"/>
                  </a:lnTo>
                  <a:lnTo>
                    <a:pt x="312" y="538"/>
                  </a:lnTo>
                  <a:lnTo>
                    <a:pt x="262" y="539"/>
                  </a:lnTo>
                  <a:lnTo>
                    <a:pt x="262" y="538"/>
                  </a:lnTo>
                  <a:lnTo>
                    <a:pt x="263" y="535"/>
                  </a:lnTo>
                  <a:lnTo>
                    <a:pt x="264" y="528"/>
                  </a:lnTo>
                  <a:lnTo>
                    <a:pt x="265" y="522"/>
                  </a:lnTo>
                  <a:lnTo>
                    <a:pt x="267" y="516"/>
                  </a:lnTo>
                  <a:lnTo>
                    <a:pt x="268" y="511"/>
                  </a:lnTo>
                  <a:lnTo>
                    <a:pt x="269" y="504"/>
                  </a:lnTo>
                  <a:lnTo>
                    <a:pt x="270" y="499"/>
                  </a:lnTo>
                  <a:lnTo>
                    <a:pt x="270" y="492"/>
                  </a:lnTo>
                  <a:lnTo>
                    <a:pt x="272" y="487"/>
                  </a:lnTo>
                  <a:lnTo>
                    <a:pt x="272" y="480"/>
                  </a:lnTo>
                  <a:lnTo>
                    <a:pt x="274" y="474"/>
                  </a:lnTo>
                  <a:lnTo>
                    <a:pt x="275" y="466"/>
                  </a:lnTo>
                  <a:lnTo>
                    <a:pt x="276" y="459"/>
                  </a:lnTo>
                  <a:lnTo>
                    <a:pt x="276" y="451"/>
                  </a:lnTo>
                  <a:lnTo>
                    <a:pt x="277" y="443"/>
                  </a:lnTo>
                  <a:lnTo>
                    <a:pt x="277" y="439"/>
                  </a:lnTo>
                  <a:lnTo>
                    <a:pt x="278" y="435"/>
                  </a:lnTo>
                  <a:lnTo>
                    <a:pt x="278" y="431"/>
                  </a:lnTo>
                  <a:lnTo>
                    <a:pt x="279" y="427"/>
                  </a:lnTo>
                  <a:lnTo>
                    <a:pt x="279" y="422"/>
                  </a:lnTo>
                  <a:lnTo>
                    <a:pt x="279" y="419"/>
                  </a:lnTo>
                  <a:lnTo>
                    <a:pt x="280" y="414"/>
                  </a:lnTo>
                  <a:lnTo>
                    <a:pt x="280" y="411"/>
                  </a:lnTo>
                  <a:lnTo>
                    <a:pt x="280" y="406"/>
                  </a:lnTo>
                  <a:lnTo>
                    <a:pt x="280" y="402"/>
                  </a:lnTo>
                  <a:lnTo>
                    <a:pt x="280" y="396"/>
                  </a:lnTo>
                  <a:lnTo>
                    <a:pt x="281" y="392"/>
                  </a:lnTo>
                  <a:lnTo>
                    <a:pt x="281" y="388"/>
                  </a:lnTo>
                  <a:lnTo>
                    <a:pt x="281" y="383"/>
                  </a:lnTo>
                  <a:lnTo>
                    <a:pt x="281" y="379"/>
                  </a:lnTo>
                  <a:lnTo>
                    <a:pt x="282" y="375"/>
                  </a:lnTo>
                  <a:lnTo>
                    <a:pt x="282" y="371"/>
                  </a:lnTo>
                  <a:lnTo>
                    <a:pt x="282" y="367"/>
                  </a:lnTo>
                  <a:lnTo>
                    <a:pt x="282" y="362"/>
                  </a:lnTo>
                  <a:lnTo>
                    <a:pt x="282" y="359"/>
                  </a:lnTo>
                  <a:lnTo>
                    <a:pt x="282" y="350"/>
                  </a:lnTo>
                  <a:lnTo>
                    <a:pt x="282" y="343"/>
                  </a:lnTo>
                  <a:lnTo>
                    <a:pt x="281" y="339"/>
                  </a:lnTo>
                  <a:lnTo>
                    <a:pt x="281" y="334"/>
                  </a:lnTo>
                  <a:lnTo>
                    <a:pt x="280" y="330"/>
                  </a:lnTo>
                  <a:lnTo>
                    <a:pt x="280" y="326"/>
                  </a:lnTo>
                  <a:lnTo>
                    <a:pt x="279" y="320"/>
                  </a:lnTo>
                  <a:lnTo>
                    <a:pt x="279" y="316"/>
                  </a:lnTo>
                  <a:lnTo>
                    <a:pt x="278" y="311"/>
                  </a:lnTo>
                  <a:lnTo>
                    <a:pt x="278" y="308"/>
                  </a:lnTo>
                  <a:lnTo>
                    <a:pt x="277" y="303"/>
                  </a:lnTo>
                  <a:lnTo>
                    <a:pt x="276" y="299"/>
                  </a:lnTo>
                  <a:lnTo>
                    <a:pt x="276" y="295"/>
                  </a:lnTo>
                  <a:lnTo>
                    <a:pt x="275" y="291"/>
                  </a:lnTo>
                  <a:lnTo>
                    <a:pt x="274" y="286"/>
                  </a:lnTo>
                  <a:lnTo>
                    <a:pt x="274" y="282"/>
                  </a:lnTo>
                  <a:lnTo>
                    <a:pt x="273" y="278"/>
                  </a:lnTo>
                  <a:lnTo>
                    <a:pt x="273" y="274"/>
                  </a:lnTo>
                  <a:lnTo>
                    <a:pt x="272" y="270"/>
                  </a:lnTo>
                  <a:lnTo>
                    <a:pt x="271" y="264"/>
                  </a:lnTo>
                  <a:lnTo>
                    <a:pt x="270" y="260"/>
                  </a:lnTo>
                  <a:lnTo>
                    <a:pt x="270" y="256"/>
                  </a:lnTo>
                  <a:lnTo>
                    <a:pt x="268" y="248"/>
                  </a:lnTo>
                  <a:lnTo>
                    <a:pt x="265" y="240"/>
                  </a:lnTo>
                  <a:lnTo>
                    <a:pt x="264" y="236"/>
                  </a:lnTo>
                  <a:lnTo>
                    <a:pt x="263" y="231"/>
                  </a:lnTo>
                  <a:lnTo>
                    <a:pt x="262" y="228"/>
                  </a:lnTo>
                  <a:lnTo>
                    <a:pt x="261" y="224"/>
                  </a:lnTo>
                  <a:lnTo>
                    <a:pt x="260" y="216"/>
                  </a:lnTo>
                  <a:lnTo>
                    <a:pt x="258" y="210"/>
                  </a:lnTo>
                  <a:lnTo>
                    <a:pt x="256" y="203"/>
                  </a:lnTo>
                  <a:lnTo>
                    <a:pt x="254" y="196"/>
                  </a:lnTo>
                  <a:lnTo>
                    <a:pt x="252" y="190"/>
                  </a:lnTo>
                  <a:lnTo>
                    <a:pt x="251" y="183"/>
                  </a:lnTo>
                  <a:lnTo>
                    <a:pt x="249" y="176"/>
                  </a:lnTo>
                  <a:lnTo>
                    <a:pt x="247" y="171"/>
                  </a:lnTo>
                  <a:lnTo>
                    <a:pt x="246" y="167"/>
                  </a:lnTo>
                  <a:lnTo>
                    <a:pt x="245" y="163"/>
                  </a:lnTo>
                  <a:lnTo>
                    <a:pt x="244" y="158"/>
                  </a:lnTo>
                  <a:lnTo>
                    <a:pt x="242" y="154"/>
                  </a:lnTo>
                  <a:lnTo>
                    <a:pt x="241" y="151"/>
                  </a:lnTo>
                  <a:lnTo>
                    <a:pt x="241" y="150"/>
                  </a:lnTo>
                  <a:lnTo>
                    <a:pt x="240" y="146"/>
                  </a:lnTo>
                  <a:lnTo>
                    <a:pt x="240" y="144"/>
                  </a:lnTo>
                  <a:lnTo>
                    <a:pt x="239" y="146"/>
                  </a:lnTo>
                  <a:lnTo>
                    <a:pt x="239" y="150"/>
                  </a:lnTo>
                  <a:lnTo>
                    <a:pt x="239" y="154"/>
                  </a:lnTo>
                  <a:lnTo>
                    <a:pt x="238" y="162"/>
                  </a:lnTo>
                  <a:lnTo>
                    <a:pt x="237" y="166"/>
                  </a:lnTo>
                  <a:lnTo>
                    <a:pt x="237" y="170"/>
                  </a:lnTo>
                  <a:lnTo>
                    <a:pt x="236" y="175"/>
                  </a:lnTo>
                  <a:lnTo>
                    <a:pt x="236" y="180"/>
                  </a:lnTo>
                  <a:lnTo>
                    <a:pt x="236" y="186"/>
                  </a:lnTo>
                  <a:lnTo>
                    <a:pt x="236" y="192"/>
                  </a:lnTo>
                  <a:lnTo>
                    <a:pt x="235" y="199"/>
                  </a:lnTo>
                  <a:lnTo>
                    <a:pt x="235" y="206"/>
                  </a:lnTo>
                  <a:lnTo>
                    <a:pt x="234" y="212"/>
                  </a:lnTo>
                  <a:lnTo>
                    <a:pt x="234" y="219"/>
                  </a:lnTo>
                  <a:lnTo>
                    <a:pt x="233" y="226"/>
                  </a:lnTo>
                  <a:lnTo>
                    <a:pt x="232" y="232"/>
                  </a:lnTo>
                  <a:lnTo>
                    <a:pt x="231" y="239"/>
                  </a:lnTo>
                  <a:lnTo>
                    <a:pt x="231" y="247"/>
                  </a:lnTo>
                  <a:lnTo>
                    <a:pt x="230" y="255"/>
                  </a:lnTo>
                  <a:lnTo>
                    <a:pt x="229" y="262"/>
                  </a:lnTo>
                  <a:lnTo>
                    <a:pt x="228" y="268"/>
                  </a:lnTo>
                  <a:lnTo>
                    <a:pt x="227" y="276"/>
                  </a:lnTo>
                  <a:lnTo>
                    <a:pt x="226" y="283"/>
                  </a:lnTo>
                  <a:lnTo>
                    <a:pt x="225" y="290"/>
                  </a:lnTo>
                  <a:lnTo>
                    <a:pt x="224" y="296"/>
                  </a:lnTo>
                  <a:lnTo>
                    <a:pt x="223" y="303"/>
                  </a:lnTo>
                  <a:lnTo>
                    <a:pt x="221" y="310"/>
                  </a:lnTo>
                  <a:lnTo>
                    <a:pt x="221" y="316"/>
                  </a:lnTo>
                  <a:lnTo>
                    <a:pt x="219" y="322"/>
                  </a:lnTo>
                  <a:lnTo>
                    <a:pt x="217" y="328"/>
                  </a:lnTo>
                  <a:lnTo>
                    <a:pt x="215" y="334"/>
                  </a:lnTo>
                  <a:lnTo>
                    <a:pt x="214" y="340"/>
                  </a:lnTo>
                  <a:lnTo>
                    <a:pt x="211" y="347"/>
                  </a:lnTo>
                  <a:lnTo>
                    <a:pt x="209" y="352"/>
                  </a:lnTo>
                  <a:lnTo>
                    <a:pt x="207" y="359"/>
                  </a:lnTo>
                  <a:lnTo>
                    <a:pt x="205" y="366"/>
                  </a:lnTo>
                  <a:lnTo>
                    <a:pt x="202" y="370"/>
                  </a:lnTo>
                  <a:lnTo>
                    <a:pt x="200" y="376"/>
                  </a:lnTo>
                  <a:lnTo>
                    <a:pt x="198" y="382"/>
                  </a:lnTo>
                  <a:lnTo>
                    <a:pt x="196" y="388"/>
                  </a:lnTo>
                  <a:lnTo>
                    <a:pt x="193" y="394"/>
                  </a:lnTo>
                  <a:lnTo>
                    <a:pt x="191" y="400"/>
                  </a:lnTo>
                  <a:lnTo>
                    <a:pt x="189" y="406"/>
                  </a:lnTo>
                  <a:lnTo>
                    <a:pt x="187" y="411"/>
                  </a:lnTo>
                  <a:lnTo>
                    <a:pt x="184" y="415"/>
                  </a:lnTo>
                  <a:lnTo>
                    <a:pt x="182" y="420"/>
                  </a:lnTo>
                  <a:lnTo>
                    <a:pt x="179" y="424"/>
                  </a:lnTo>
                  <a:lnTo>
                    <a:pt x="177" y="430"/>
                  </a:lnTo>
                  <a:lnTo>
                    <a:pt x="174" y="438"/>
                  </a:lnTo>
                  <a:lnTo>
                    <a:pt x="170" y="444"/>
                  </a:lnTo>
                  <a:lnTo>
                    <a:pt x="167" y="450"/>
                  </a:lnTo>
                  <a:lnTo>
                    <a:pt x="165" y="455"/>
                  </a:lnTo>
                  <a:lnTo>
                    <a:pt x="164" y="458"/>
                  </a:lnTo>
                  <a:lnTo>
                    <a:pt x="164" y="459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6B94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98" name="Freeform 158"/>
            <p:cNvSpPr>
              <a:spLocks/>
            </p:cNvSpPr>
            <p:nvPr/>
          </p:nvSpPr>
          <p:spPr bwMode="auto">
            <a:xfrm>
              <a:off x="4022" y="3272"/>
              <a:ext cx="191" cy="162"/>
            </a:xfrm>
            <a:custGeom>
              <a:avLst/>
              <a:gdLst>
                <a:gd name="T0" fmla="*/ 364 w 573"/>
                <a:gd name="T1" fmla="*/ 3 h 646"/>
                <a:gd name="T2" fmla="*/ 345 w 573"/>
                <a:gd name="T3" fmla="*/ 4 h 646"/>
                <a:gd name="T4" fmla="*/ 327 w 573"/>
                <a:gd name="T5" fmla="*/ 10 h 646"/>
                <a:gd name="T6" fmla="*/ 305 w 573"/>
                <a:gd name="T7" fmla="*/ 14 h 646"/>
                <a:gd name="T8" fmla="*/ 281 w 573"/>
                <a:gd name="T9" fmla="*/ 22 h 646"/>
                <a:gd name="T10" fmla="*/ 256 w 573"/>
                <a:gd name="T11" fmla="*/ 31 h 646"/>
                <a:gd name="T12" fmla="*/ 231 w 573"/>
                <a:gd name="T13" fmla="*/ 43 h 646"/>
                <a:gd name="T14" fmla="*/ 205 w 573"/>
                <a:gd name="T15" fmla="*/ 56 h 646"/>
                <a:gd name="T16" fmla="*/ 182 w 573"/>
                <a:gd name="T17" fmla="*/ 72 h 646"/>
                <a:gd name="T18" fmla="*/ 160 w 573"/>
                <a:gd name="T19" fmla="*/ 91 h 646"/>
                <a:gd name="T20" fmla="*/ 144 w 573"/>
                <a:gd name="T21" fmla="*/ 114 h 646"/>
                <a:gd name="T22" fmla="*/ 130 w 573"/>
                <a:gd name="T23" fmla="*/ 138 h 646"/>
                <a:gd name="T24" fmla="*/ 119 w 573"/>
                <a:gd name="T25" fmla="*/ 166 h 646"/>
                <a:gd name="T26" fmla="*/ 108 w 573"/>
                <a:gd name="T27" fmla="*/ 198 h 646"/>
                <a:gd name="T28" fmla="*/ 98 w 573"/>
                <a:gd name="T29" fmla="*/ 232 h 646"/>
                <a:gd name="T30" fmla="*/ 88 w 573"/>
                <a:gd name="T31" fmla="*/ 266 h 646"/>
                <a:gd name="T32" fmla="*/ 80 w 573"/>
                <a:gd name="T33" fmla="*/ 302 h 646"/>
                <a:gd name="T34" fmla="*/ 72 w 573"/>
                <a:gd name="T35" fmla="*/ 336 h 646"/>
                <a:gd name="T36" fmla="*/ 65 w 573"/>
                <a:gd name="T37" fmla="*/ 370 h 646"/>
                <a:gd name="T38" fmla="*/ 59 w 573"/>
                <a:gd name="T39" fmla="*/ 398 h 646"/>
                <a:gd name="T40" fmla="*/ 55 w 573"/>
                <a:gd name="T41" fmla="*/ 424 h 646"/>
                <a:gd name="T42" fmla="*/ 49 w 573"/>
                <a:gd name="T43" fmla="*/ 456 h 646"/>
                <a:gd name="T44" fmla="*/ 48 w 573"/>
                <a:gd name="T45" fmla="*/ 472 h 646"/>
                <a:gd name="T46" fmla="*/ 343 w 573"/>
                <a:gd name="T47" fmla="*/ 134 h 646"/>
                <a:gd name="T48" fmla="*/ 321 w 573"/>
                <a:gd name="T49" fmla="*/ 146 h 646"/>
                <a:gd name="T50" fmla="*/ 302 w 573"/>
                <a:gd name="T51" fmla="*/ 162 h 646"/>
                <a:gd name="T52" fmla="*/ 283 w 573"/>
                <a:gd name="T53" fmla="*/ 186 h 646"/>
                <a:gd name="T54" fmla="*/ 266 w 573"/>
                <a:gd name="T55" fmla="*/ 215 h 646"/>
                <a:gd name="T56" fmla="*/ 257 w 573"/>
                <a:gd name="T57" fmla="*/ 236 h 646"/>
                <a:gd name="T58" fmla="*/ 249 w 573"/>
                <a:gd name="T59" fmla="*/ 260 h 646"/>
                <a:gd name="T60" fmla="*/ 241 w 573"/>
                <a:gd name="T61" fmla="*/ 290 h 646"/>
                <a:gd name="T62" fmla="*/ 233 w 573"/>
                <a:gd name="T63" fmla="*/ 323 h 646"/>
                <a:gd name="T64" fmla="*/ 225 w 573"/>
                <a:gd name="T65" fmla="*/ 359 h 646"/>
                <a:gd name="T66" fmla="*/ 217 w 573"/>
                <a:gd name="T67" fmla="*/ 396 h 646"/>
                <a:gd name="T68" fmla="*/ 211 w 573"/>
                <a:gd name="T69" fmla="*/ 435 h 646"/>
                <a:gd name="T70" fmla="*/ 204 w 573"/>
                <a:gd name="T71" fmla="*/ 471 h 646"/>
                <a:gd name="T72" fmla="*/ 199 w 573"/>
                <a:gd name="T73" fmla="*/ 507 h 646"/>
                <a:gd name="T74" fmla="*/ 194 w 573"/>
                <a:gd name="T75" fmla="*/ 539 h 646"/>
                <a:gd name="T76" fmla="*/ 190 w 573"/>
                <a:gd name="T77" fmla="*/ 567 h 646"/>
                <a:gd name="T78" fmla="*/ 187 w 573"/>
                <a:gd name="T79" fmla="*/ 591 h 646"/>
                <a:gd name="T80" fmla="*/ 185 w 573"/>
                <a:gd name="T81" fmla="*/ 610 h 646"/>
                <a:gd name="T82" fmla="*/ 367 w 573"/>
                <a:gd name="T83" fmla="*/ 232 h 646"/>
                <a:gd name="T84" fmla="*/ 389 w 573"/>
                <a:gd name="T85" fmla="*/ 222 h 646"/>
                <a:gd name="T86" fmla="*/ 409 w 573"/>
                <a:gd name="T87" fmla="*/ 215 h 646"/>
                <a:gd name="T88" fmla="*/ 426 w 573"/>
                <a:gd name="T89" fmla="*/ 207 h 646"/>
                <a:gd name="T90" fmla="*/ 444 w 573"/>
                <a:gd name="T91" fmla="*/ 200 h 646"/>
                <a:gd name="T92" fmla="*/ 462 w 573"/>
                <a:gd name="T93" fmla="*/ 191 h 646"/>
                <a:gd name="T94" fmla="*/ 480 w 573"/>
                <a:gd name="T95" fmla="*/ 186 h 646"/>
                <a:gd name="T96" fmla="*/ 497 w 573"/>
                <a:gd name="T97" fmla="*/ 178 h 646"/>
                <a:gd name="T98" fmla="*/ 519 w 573"/>
                <a:gd name="T99" fmla="*/ 170 h 646"/>
                <a:gd name="T100" fmla="*/ 530 w 573"/>
                <a:gd name="T101" fmla="*/ 160 h 646"/>
                <a:gd name="T102" fmla="*/ 550 w 573"/>
                <a:gd name="T103" fmla="*/ 138 h 646"/>
                <a:gd name="T104" fmla="*/ 567 w 573"/>
                <a:gd name="T105" fmla="*/ 102 h 646"/>
                <a:gd name="T106" fmla="*/ 564 w 573"/>
                <a:gd name="T107" fmla="*/ 71 h 646"/>
                <a:gd name="T108" fmla="*/ 543 w 573"/>
                <a:gd name="T109" fmla="*/ 54 h 646"/>
                <a:gd name="T110" fmla="*/ 519 w 573"/>
                <a:gd name="T111" fmla="*/ 38 h 646"/>
                <a:gd name="T112" fmla="*/ 494 w 573"/>
                <a:gd name="T113" fmla="*/ 23 h 646"/>
                <a:gd name="T114" fmla="*/ 477 w 573"/>
                <a:gd name="T115" fmla="*/ 16 h 646"/>
                <a:gd name="T116" fmla="*/ 460 w 573"/>
                <a:gd name="T117" fmla="*/ 11 h 646"/>
                <a:gd name="T118" fmla="*/ 442 w 573"/>
                <a:gd name="T119" fmla="*/ 7 h 646"/>
                <a:gd name="T120" fmla="*/ 422 w 573"/>
                <a:gd name="T121" fmla="*/ 3 h 646"/>
                <a:gd name="T122" fmla="*/ 400 w 573"/>
                <a:gd name="T123" fmla="*/ 0 h 646"/>
                <a:gd name="T124" fmla="*/ 377 w 573"/>
                <a:gd name="T125" fmla="*/ 0 h 6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73"/>
                <a:gd name="T190" fmla="*/ 0 h 646"/>
                <a:gd name="T191" fmla="*/ 573 w 573"/>
                <a:gd name="T192" fmla="*/ 646 h 6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73" h="646">
                  <a:moveTo>
                    <a:pt x="373" y="2"/>
                  </a:moveTo>
                  <a:lnTo>
                    <a:pt x="372" y="2"/>
                  </a:lnTo>
                  <a:lnTo>
                    <a:pt x="370" y="2"/>
                  </a:lnTo>
                  <a:lnTo>
                    <a:pt x="367" y="2"/>
                  </a:lnTo>
                  <a:lnTo>
                    <a:pt x="364" y="3"/>
                  </a:lnTo>
                  <a:lnTo>
                    <a:pt x="359" y="3"/>
                  </a:lnTo>
                  <a:lnTo>
                    <a:pt x="355" y="3"/>
                  </a:lnTo>
                  <a:lnTo>
                    <a:pt x="351" y="3"/>
                  </a:lnTo>
                  <a:lnTo>
                    <a:pt x="348" y="4"/>
                  </a:lnTo>
                  <a:lnTo>
                    <a:pt x="345" y="4"/>
                  </a:lnTo>
                  <a:lnTo>
                    <a:pt x="342" y="6"/>
                  </a:lnTo>
                  <a:lnTo>
                    <a:pt x="338" y="6"/>
                  </a:lnTo>
                  <a:lnTo>
                    <a:pt x="335" y="7"/>
                  </a:lnTo>
                  <a:lnTo>
                    <a:pt x="331" y="7"/>
                  </a:lnTo>
                  <a:lnTo>
                    <a:pt x="327" y="10"/>
                  </a:lnTo>
                  <a:lnTo>
                    <a:pt x="322" y="10"/>
                  </a:lnTo>
                  <a:lnTo>
                    <a:pt x="318" y="11"/>
                  </a:lnTo>
                  <a:lnTo>
                    <a:pt x="314" y="12"/>
                  </a:lnTo>
                  <a:lnTo>
                    <a:pt x="310" y="14"/>
                  </a:lnTo>
                  <a:lnTo>
                    <a:pt x="305" y="14"/>
                  </a:lnTo>
                  <a:lnTo>
                    <a:pt x="301" y="16"/>
                  </a:lnTo>
                  <a:lnTo>
                    <a:pt x="296" y="18"/>
                  </a:lnTo>
                  <a:lnTo>
                    <a:pt x="291" y="19"/>
                  </a:lnTo>
                  <a:lnTo>
                    <a:pt x="286" y="20"/>
                  </a:lnTo>
                  <a:lnTo>
                    <a:pt x="281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6" y="27"/>
                  </a:lnTo>
                  <a:lnTo>
                    <a:pt x="261" y="30"/>
                  </a:lnTo>
                  <a:lnTo>
                    <a:pt x="256" y="31"/>
                  </a:lnTo>
                  <a:lnTo>
                    <a:pt x="251" y="34"/>
                  </a:lnTo>
                  <a:lnTo>
                    <a:pt x="246" y="36"/>
                  </a:lnTo>
                  <a:lnTo>
                    <a:pt x="241" y="38"/>
                  </a:lnTo>
                  <a:lnTo>
                    <a:pt x="236" y="40"/>
                  </a:lnTo>
                  <a:lnTo>
                    <a:pt x="231" y="43"/>
                  </a:lnTo>
                  <a:lnTo>
                    <a:pt x="226" y="44"/>
                  </a:lnTo>
                  <a:lnTo>
                    <a:pt x="220" y="47"/>
                  </a:lnTo>
                  <a:lnTo>
                    <a:pt x="215" y="50"/>
                  </a:lnTo>
                  <a:lnTo>
                    <a:pt x="210" y="52"/>
                  </a:lnTo>
                  <a:lnTo>
                    <a:pt x="205" y="56"/>
                  </a:lnTo>
                  <a:lnTo>
                    <a:pt x="200" y="59"/>
                  </a:lnTo>
                  <a:lnTo>
                    <a:pt x="196" y="63"/>
                  </a:lnTo>
                  <a:lnTo>
                    <a:pt x="192" y="66"/>
                  </a:lnTo>
                  <a:lnTo>
                    <a:pt x="187" y="68"/>
                  </a:lnTo>
                  <a:lnTo>
                    <a:pt x="182" y="72"/>
                  </a:lnTo>
                  <a:lnTo>
                    <a:pt x="177" y="75"/>
                  </a:lnTo>
                  <a:lnTo>
                    <a:pt x="173" y="79"/>
                  </a:lnTo>
                  <a:lnTo>
                    <a:pt x="168" y="83"/>
                  </a:lnTo>
                  <a:lnTo>
                    <a:pt x="164" y="86"/>
                  </a:lnTo>
                  <a:lnTo>
                    <a:pt x="160" y="91"/>
                  </a:lnTo>
                  <a:lnTo>
                    <a:pt x="157" y="95"/>
                  </a:lnTo>
                  <a:lnTo>
                    <a:pt x="153" y="99"/>
                  </a:lnTo>
                  <a:lnTo>
                    <a:pt x="150" y="103"/>
                  </a:lnTo>
                  <a:lnTo>
                    <a:pt x="147" y="108"/>
                  </a:lnTo>
                  <a:lnTo>
                    <a:pt x="144" y="114"/>
                  </a:lnTo>
                  <a:lnTo>
                    <a:pt x="140" y="118"/>
                  </a:lnTo>
                  <a:lnTo>
                    <a:pt x="138" y="122"/>
                  </a:lnTo>
                  <a:lnTo>
                    <a:pt x="135" y="127"/>
                  </a:lnTo>
                  <a:lnTo>
                    <a:pt x="133" y="134"/>
                  </a:lnTo>
                  <a:lnTo>
                    <a:pt x="130" y="138"/>
                  </a:lnTo>
                  <a:lnTo>
                    <a:pt x="128" y="143"/>
                  </a:lnTo>
                  <a:lnTo>
                    <a:pt x="125" y="148"/>
                  </a:lnTo>
                  <a:lnTo>
                    <a:pt x="123" y="155"/>
                  </a:lnTo>
                  <a:lnTo>
                    <a:pt x="121" y="160"/>
                  </a:lnTo>
                  <a:lnTo>
                    <a:pt x="119" y="166"/>
                  </a:lnTo>
                  <a:lnTo>
                    <a:pt x="117" y="172"/>
                  </a:lnTo>
                  <a:lnTo>
                    <a:pt x="115" y="179"/>
                  </a:lnTo>
                  <a:lnTo>
                    <a:pt x="112" y="184"/>
                  </a:lnTo>
                  <a:lnTo>
                    <a:pt x="110" y="191"/>
                  </a:lnTo>
                  <a:lnTo>
                    <a:pt x="108" y="198"/>
                  </a:lnTo>
                  <a:lnTo>
                    <a:pt x="106" y="204"/>
                  </a:lnTo>
                  <a:lnTo>
                    <a:pt x="104" y="211"/>
                  </a:lnTo>
                  <a:lnTo>
                    <a:pt x="102" y="218"/>
                  </a:lnTo>
                  <a:lnTo>
                    <a:pt x="100" y="224"/>
                  </a:lnTo>
                  <a:lnTo>
                    <a:pt x="98" y="232"/>
                  </a:lnTo>
                  <a:lnTo>
                    <a:pt x="96" y="239"/>
                  </a:lnTo>
                  <a:lnTo>
                    <a:pt x="94" y="246"/>
                  </a:lnTo>
                  <a:lnTo>
                    <a:pt x="92" y="252"/>
                  </a:lnTo>
                  <a:lnTo>
                    <a:pt x="90" y="259"/>
                  </a:lnTo>
                  <a:lnTo>
                    <a:pt x="88" y="266"/>
                  </a:lnTo>
                  <a:lnTo>
                    <a:pt x="87" y="274"/>
                  </a:lnTo>
                  <a:lnTo>
                    <a:pt x="85" y="280"/>
                  </a:lnTo>
                  <a:lnTo>
                    <a:pt x="83" y="288"/>
                  </a:lnTo>
                  <a:lnTo>
                    <a:pt x="81" y="295"/>
                  </a:lnTo>
                  <a:lnTo>
                    <a:pt x="80" y="302"/>
                  </a:lnTo>
                  <a:lnTo>
                    <a:pt x="78" y="308"/>
                  </a:lnTo>
                  <a:lnTo>
                    <a:pt x="76" y="316"/>
                  </a:lnTo>
                  <a:lnTo>
                    <a:pt x="75" y="323"/>
                  </a:lnTo>
                  <a:lnTo>
                    <a:pt x="74" y="330"/>
                  </a:lnTo>
                  <a:lnTo>
                    <a:pt x="72" y="336"/>
                  </a:lnTo>
                  <a:lnTo>
                    <a:pt x="71" y="344"/>
                  </a:lnTo>
                  <a:lnTo>
                    <a:pt x="69" y="350"/>
                  </a:lnTo>
                  <a:lnTo>
                    <a:pt x="68" y="356"/>
                  </a:lnTo>
                  <a:lnTo>
                    <a:pt x="66" y="363"/>
                  </a:lnTo>
                  <a:lnTo>
                    <a:pt x="65" y="370"/>
                  </a:lnTo>
                  <a:lnTo>
                    <a:pt x="64" y="375"/>
                  </a:lnTo>
                  <a:lnTo>
                    <a:pt x="63" y="380"/>
                  </a:lnTo>
                  <a:lnTo>
                    <a:pt x="61" y="387"/>
                  </a:lnTo>
                  <a:lnTo>
                    <a:pt x="60" y="392"/>
                  </a:lnTo>
                  <a:lnTo>
                    <a:pt x="59" y="398"/>
                  </a:lnTo>
                  <a:lnTo>
                    <a:pt x="58" y="403"/>
                  </a:lnTo>
                  <a:lnTo>
                    <a:pt x="57" y="408"/>
                  </a:lnTo>
                  <a:lnTo>
                    <a:pt x="56" y="415"/>
                  </a:lnTo>
                  <a:lnTo>
                    <a:pt x="55" y="419"/>
                  </a:lnTo>
                  <a:lnTo>
                    <a:pt x="55" y="424"/>
                  </a:lnTo>
                  <a:lnTo>
                    <a:pt x="54" y="430"/>
                  </a:lnTo>
                  <a:lnTo>
                    <a:pt x="53" y="435"/>
                  </a:lnTo>
                  <a:lnTo>
                    <a:pt x="51" y="442"/>
                  </a:lnTo>
                  <a:lnTo>
                    <a:pt x="50" y="450"/>
                  </a:lnTo>
                  <a:lnTo>
                    <a:pt x="49" y="456"/>
                  </a:lnTo>
                  <a:lnTo>
                    <a:pt x="49" y="462"/>
                  </a:lnTo>
                  <a:lnTo>
                    <a:pt x="48" y="466"/>
                  </a:lnTo>
                  <a:lnTo>
                    <a:pt x="48" y="470"/>
                  </a:lnTo>
                  <a:lnTo>
                    <a:pt x="48" y="471"/>
                  </a:lnTo>
                  <a:lnTo>
                    <a:pt x="48" y="472"/>
                  </a:lnTo>
                  <a:lnTo>
                    <a:pt x="0" y="494"/>
                  </a:lnTo>
                  <a:lnTo>
                    <a:pt x="60" y="486"/>
                  </a:lnTo>
                  <a:lnTo>
                    <a:pt x="190" y="180"/>
                  </a:lnTo>
                  <a:lnTo>
                    <a:pt x="331" y="135"/>
                  </a:lnTo>
                  <a:lnTo>
                    <a:pt x="343" y="134"/>
                  </a:lnTo>
                  <a:lnTo>
                    <a:pt x="339" y="136"/>
                  </a:lnTo>
                  <a:lnTo>
                    <a:pt x="333" y="138"/>
                  </a:lnTo>
                  <a:lnTo>
                    <a:pt x="328" y="142"/>
                  </a:lnTo>
                  <a:lnTo>
                    <a:pt x="325" y="143"/>
                  </a:lnTo>
                  <a:lnTo>
                    <a:pt x="321" y="146"/>
                  </a:lnTo>
                  <a:lnTo>
                    <a:pt x="318" y="148"/>
                  </a:lnTo>
                  <a:lnTo>
                    <a:pt x="315" y="151"/>
                  </a:lnTo>
                  <a:lnTo>
                    <a:pt x="310" y="154"/>
                  </a:lnTo>
                  <a:lnTo>
                    <a:pt x="307" y="158"/>
                  </a:lnTo>
                  <a:lnTo>
                    <a:pt x="302" y="162"/>
                  </a:lnTo>
                  <a:lnTo>
                    <a:pt x="299" y="166"/>
                  </a:lnTo>
                  <a:lnTo>
                    <a:pt x="294" y="170"/>
                  </a:lnTo>
                  <a:lnTo>
                    <a:pt x="291" y="175"/>
                  </a:lnTo>
                  <a:lnTo>
                    <a:pt x="287" y="180"/>
                  </a:lnTo>
                  <a:lnTo>
                    <a:pt x="283" y="186"/>
                  </a:lnTo>
                  <a:lnTo>
                    <a:pt x="279" y="191"/>
                  </a:lnTo>
                  <a:lnTo>
                    <a:pt x="275" y="198"/>
                  </a:lnTo>
                  <a:lnTo>
                    <a:pt x="271" y="204"/>
                  </a:lnTo>
                  <a:lnTo>
                    <a:pt x="268" y="212"/>
                  </a:lnTo>
                  <a:lnTo>
                    <a:pt x="266" y="215"/>
                  </a:lnTo>
                  <a:lnTo>
                    <a:pt x="264" y="219"/>
                  </a:lnTo>
                  <a:lnTo>
                    <a:pt x="262" y="223"/>
                  </a:lnTo>
                  <a:lnTo>
                    <a:pt x="261" y="228"/>
                  </a:lnTo>
                  <a:lnTo>
                    <a:pt x="259" y="232"/>
                  </a:lnTo>
                  <a:lnTo>
                    <a:pt x="257" y="236"/>
                  </a:lnTo>
                  <a:lnTo>
                    <a:pt x="256" y="242"/>
                  </a:lnTo>
                  <a:lnTo>
                    <a:pt x="254" y="247"/>
                  </a:lnTo>
                  <a:lnTo>
                    <a:pt x="253" y="251"/>
                  </a:lnTo>
                  <a:lnTo>
                    <a:pt x="251" y="255"/>
                  </a:lnTo>
                  <a:lnTo>
                    <a:pt x="249" y="260"/>
                  </a:lnTo>
                  <a:lnTo>
                    <a:pt x="248" y="266"/>
                  </a:lnTo>
                  <a:lnTo>
                    <a:pt x="246" y="271"/>
                  </a:lnTo>
                  <a:lnTo>
                    <a:pt x="244" y="276"/>
                  </a:lnTo>
                  <a:lnTo>
                    <a:pt x="243" y="283"/>
                  </a:lnTo>
                  <a:lnTo>
                    <a:pt x="241" y="290"/>
                  </a:lnTo>
                  <a:lnTo>
                    <a:pt x="239" y="295"/>
                  </a:lnTo>
                  <a:lnTo>
                    <a:pt x="238" y="302"/>
                  </a:lnTo>
                  <a:lnTo>
                    <a:pt x="236" y="308"/>
                  </a:lnTo>
                  <a:lnTo>
                    <a:pt x="234" y="316"/>
                  </a:lnTo>
                  <a:lnTo>
                    <a:pt x="233" y="323"/>
                  </a:lnTo>
                  <a:lnTo>
                    <a:pt x="231" y="330"/>
                  </a:lnTo>
                  <a:lnTo>
                    <a:pt x="229" y="338"/>
                  </a:lnTo>
                  <a:lnTo>
                    <a:pt x="228" y="344"/>
                  </a:lnTo>
                  <a:lnTo>
                    <a:pt x="227" y="351"/>
                  </a:lnTo>
                  <a:lnTo>
                    <a:pt x="225" y="359"/>
                  </a:lnTo>
                  <a:lnTo>
                    <a:pt x="223" y="366"/>
                  </a:lnTo>
                  <a:lnTo>
                    <a:pt x="222" y="374"/>
                  </a:lnTo>
                  <a:lnTo>
                    <a:pt x="220" y="380"/>
                  </a:lnTo>
                  <a:lnTo>
                    <a:pt x="219" y="388"/>
                  </a:lnTo>
                  <a:lnTo>
                    <a:pt x="217" y="396"/>
                  </a:lnTo>
                  <a:lnTo>
                    <a:pt x="216" y="404"/>
                  </a:lnTo>
                  <a:lnTo>
                    <a:pt x="214" y="411"/>
                  </a:lnTo>
                  <a:lnTo>
                    <a:pt x="213" y="419"/>
                  </a:lnTo>
                  <a:lnTo>
                    <a:pt x="212" y="426"/>
                  </a:lnTo>
                  <a:lnTo>
                    <a:pt x="211" y="435"/>
                  </a:lnTo>
                  <a:lnTo>
                    <a:pt x="209" y="442"/>
                  </a:lnTo>
                  <a:lnTo>
                    <a:pt x="208" y="450"/>
                  </a:lnTo>
                  <a:lnTo>
                    <a:pt x="207" y="456"/>
                  </a:lnTo>
                  <a:lnTo>
                    <a:pt x="206" y="464"/>
                  </a:lnTo>
                  <a:lnTo>
                    <a:pt x="204" y="471"/>
                  </a:lnTo>
                  <a:lnTo>
                    <a:pt x="203" y="479"/>
                  </a:lnTo>
                  <a:lnTo>
                    <a:pt x="202" y="486"/>
                  </a:lnTo>
                  <a:lnTo>
                    <a:pt x="201" y="494"/>
                  </a:lnTo>
                  <a:lnTo>
                    <a:pt x="199" y="500"/>
                  </a:lnTo>
                  <a:lnTo>
                    <a:pt x="199" y="507"/>
                  </a:lnTo>
                  <a:lnTo>
                    <a:pt x="198" y="514"/>
                  </a:lnTo>
                  <a:lnTo>
                    <a:pt x="197" y="520"/>
                  </a:lnTo>
                  <a:lnTo>
                    <a:pt x="195" y="526"/>
                  </a:lnTo>
                  <a:lnTo>
                    <a:pt x="195" y="532"/>
                  </a:lnTo>
                  <a:lnTo>
                    <a:pt x="194" y="539"/>
                  </a:lnTo>
                  <a:lnTo>
                    <a:pt x="193" y="544"/>
                  </a:lnTo>
                  <a:lnTo>
                    <a:pt x="192" y="550"/>
                  </a:lnTo>
                  <a:lnTo>
                    <a:pt x="192" y="555"/>
                  </a:lnTo>
                  <a:lnTo>
                    <a:pt x="190" y="560"/>
                  </a:lnTo>
                  <a:lnTo>
                    <a:pt x="190" y="567"/>
                  </a:lnTo>
                  <a:lnTo>
                    <a:pt x="189" y="570"/>
                  </a:lnTo>
                  <a:lnTo>
                    <a:pt x="189" y="575"/>
                  </a:lnTo>
                  <a:lnTo>
                    <a:pt x="188" y="579"/>
                  </a:lnTo>
                  <a:lnTo>
                    <a:pt x="188" y="583"/>
                  </a:lnTo>
                  <a:lnTo>
                    <a:pt x="187" y="591"/>
                  </a:lnTo>
                  <a:lnTo>
                    <a:pt x="186" y="598"/>
                  </a:lnTo>
                  <a:lnTo>
                    <a:pt x="185" y="602"/>
                  </a:lnTo>
                  <a:lnTo>
                    <a:pt x="185" y="606"/>
                  </a:lnTo>
                  <a:lnTo>
                    <a:pt x="185" y="608"/>
                  </a:lnTo>
                  <a:lnTo>
                    <a:pt x="185" y="610"/>
                  </a:lnTo>
                  <a:lnTo>
                    <a:pt x="145" y="646"/>
                  </a:lnTo>
                  <a:lnTo>
                    <a:pt x="199" y="616"/>
                  </a:lnTo>
                  <a:lnTo>
                    <a:pt x="361" y="235"/>
                  </a:lnTo>
                  <a:lnTo>
                    <a:pt x="362" y="234"/>
                  </a:lnTo>
                  <a:lnTo>
                    <a:pt x="367" y="232"/>
                  </a:lnTo>
                  <a:lnTo>
                    <a:pt x="370" y="230"/>
                  </a:lnTo>
                  <a:lnTo>
                    <a:pt x="374" y="228"/>
                  </a:lnTo>
                  <a:lnTo>
                    <a:pt x="379" y="227"/>
                  </a:lnTo>
                  <a:lnTo>
                    <a:pt x="384" y="226"/>
                  </a:lnTo>
                  <a:lnTo>
                    <a:pt x="389" y="222"/>
                  </a:lnTo>
                  <a:lnTo>
                    <a:pt x="395" y="220"/>
                  </a:lnTo>
                  <a:lnTo>
                    <a:pt x="399" y="219"/>
                  </a:lnTo>
                  <a:lnTo>
                    <a:pt x="402" y="216"/>
                  </a:lnTo>
                  <a:lnTo>
                    <a:pt x="405" y="215"/>
                  </a:lnTo>
                  <a:lnTo>
                    <a:pt x="409" y="215"/>
                  </a:lnTo>
                  <a:lnTo>
                    <a:pt x="412" y="212"/>
                  </a:lnTo>
                  <a:lnTo>
                    <a:pt x="415" y="212"/>
                  </a:lnTo>
                  <a:lnTo>
                    <a:pt x="419" y="210"/>
                  </a:lnTo>
                  <a:lnTo>
                    <a:pt x="422" y="208"/>
                  </a:lnTo>
                  <a:lnTo>
                    <a:pt x="426" y="207"/>
                  </a:lnTo>
                  <a:lnTo>
                    <a:pt x="430" y="206"/>
                  </a:lnTo>
                  <a:lnTo>
                    <a:pt x="434" y="204"/>
                  </a:lnTo>
                  <a:lnTo>
                    <a:pt x="437" y="203"/>
                  </a:lnTo>
                  <a:lnTo>
                    <a:pt x="441" y="202"/>
                  </a:lnTo>
                  <a:lnTo>
                    <a:pt x="444" y="200"/>
                  </a:lnTo>
                  <a:lnTo>
                    <a:pt x="448" y="198"/>
                  </a:lnTo>
                  <a:lnTo>
                    <a:pt x="452" y="196"/>
                  </a:lnTo>
                  <a:lnTo>
                    <a:pt x="455" y="195"/>
                  </a:lnTo>
                  <a:lnTo>
                    <a:pt x="459" y="194"/>
                  </a:lnTo>
                  <a:lnTo>
                    <a:pt x="462" y="191"/>
                  </a:lnTo>
                  <a:lnTo>
                    <a:pt x="466" y="191"/>
                  </a:lnTo>
                  <a:lnTo>
                    <a:pt x="470" y="188"/>
                  </a:lnTo>
                  <a:lnTo>
                    <a:pt x="473" y="188"/>
                  </a:lnTo>
                  <a:lnTo>
                    <a:pt x="476" y="187"/>
                  </a:lnTo>
                  <a:lnTo>
                    <a:pt x="480" y="186"/>
                  </a:lnTo>
                  <a:lnTo>
                    <a:pt x="482" y="184"/>
                  </a:lnTo>
                  <a:lnTo>
                    <a:pt x="486" y="183"/>
                  </a:lnTo>
                  <a:lnTo>
                    <a:pt x="489" y="182"/>
                  </a:lnTo>
                  <a:lnTo>
                    <a:pt x="492" y="182"/>
                  </a:lnTo>
                  <a:lnTo>
                    <a:pt x="497" y="178"/>
                  </a:lnTo>
                  <a:lnTo>
                    <a:pt x="503" y="176"/>
                  </a:lnTo>
                  <a:lnTo>
                    <a:pt x="508" y="174"/>
                  </a:lnTo>
                  <a:lnTo>
                    <a:pt x="513" y="172"/>
                  </a:lnTo>
                  <a:lnTo>
                    <a:pt x="516" y="171"/>
                  </a:lnTo>
                  <a:lnTo>
                    <a:pt x="519" y="170"/>
                  </a:lnTo>
                  <a:lnTo>
                    <a:pt x="521" y="168"/>
                  </a:lnTo>
                  <a:lnTo>
                    <a:pt x="523" y="168"/>
                  </a:lnTo>
                  <a:lnTo>
                    <a:pt x="525" y="166"/>
                  </a:lnTo>
                  <a:lnTo>
                    <a:pt x="528" y="163"/>
                  </a:lnTo>
                  <a:lnTo>
                    <a:pt x="530" y="160"/>
                  </a:lnTo>
                  <a:lnTo>
                    <a:pt x="534" y="156"/>
                  </a:lnTo>
                  <a:lnTo>
                    <a:pt x="538" y="152"/>
                  </a:lnTo>
                  <a:lnTo>
                    <a:pt x="542" y="148"/>
                  </a:lnTo>
                  <a:lnTo>
                    <a:pt x="546" y="143"/>
                  </a:lnTo>
                  <a:lnTo>
                    <a:pt x="550" y="138"/>
                  </a:lnTo>
                  <a:lnTo>
                    <a:pt x="554" y="131"/>
                  </a:lnTo>
                  <a:lnTo>
                    <a:pt x="558" y="124"/>
                  </a:lnTo>
                  <a:lnTo>
                    <a:pt x="561" y="116"/>
                  </a:lnTo>
                  <a:lnTo>
                    <a:pt x="565" y="110"/>
                  </a:lnTo>
                  <a:lnTo>
                    <a:pt x="567" y="102"/>
                  </a:lnTo>
                  <a:lnTo>
                    <a:pt x="569" y="95"/>
                  </a:lnTo>
                  <a:lnTo>
                    <a:pt x="571" y="86"/>
                  </a:lnTo>
                  <a:lnTo>
                    <a:pt x="573" y="79"/>
                  </a:lnTo>
                  <a:lnTo>
                    <a:pt x="568" y="75"/>
                  </a:lnTo>
                  <a:lnTo>
                    <a:pt x="564" y="71"/>
                  </a:lnTo>
                  <a:lnTo>
                    <a:pt x="560" y="67"/>
                  </a:lnTo>
                  <a:lnTo>
                    <a:pt x="556" y="64"/>
                  </a:lnTo>
                  <a:lnTo>
                    <a:pt x="551" y="60"/>
                  </a:lnTo>
                  <a:lnTo>
                    <a:pt x="547" y="58"/>
                  </a:lnTo>
                  <a:lnTo>
                    <a:pt x="543" y="54"/>
                  </a:lnTo>
                  <a:lnTo>
                    <a:pt x="538" y="51"/>
                  </a:lnTo>
                  <a:lnTo>
                    <a:pt x="533" y="47"/>
                  </a:lnTo>
                  <a:lnTo>
                    <a:pt x="528" y="44"/>
                  </a:lnTo>
                  <a:lnTo>
                    <a:pt x="523" y="40"/>
                  </a:lnTo>
                  <a:lnTo>
                    <a:pt x="519" y="38"/>
                  </a:lnTo>
                  <a:lnTo>
                    <a:pt x="513" y="34"/>
                  </a:lnTo>
                  <a:lnTo>
                    <a:pt x="508" y="31"/>
                  </a:lnTo>
                  <a:lnTo>
                    <a:pt x="502" y="27"/>
                  </a:lnTo>
                  <a:lnTo>
                    <a:pt x="497" y="26"/>
                  </a:lnTo>
                  <a:lnTo>
                    <a:pt x="494" y="23"/>
                  </a:lnTo>
                  <a:lnTo>
                    <a:pt x="490" y="22"/>
                  </a:lnTo>
                  <a:lnTo>
                    <a:pt x="487" y="20"/>
                  </a:lnTo>
                  <a:lnTo>
                    <a:pt x="484" y="19"/>
                  </a:lnTo>
                  <a:lnTo>
                    <a:pt x="481" y="18"/>
                  </a:lnTo>
                  <a:lnTo>
                    <a:pt x="477" y="16"/>
                  </a:lnTo>
                  <a:lnTo>
                    <a:pt x="474" y="15"/>
                  </a:lnTo>
                  <a:lnTo>
                    <a:pt x="471" y="14"/>
                  </a:lnTo>
                  <a:lnTo>
                    <a:pt x="467" y="12"/>
                  </a:lnTo>
                  <a:lnTo>
                    <a:pt x="464" y="12"/>
                  </a:lnTo>
                  <a:lnTo>
                    <a:pt x="460" y="11"/>
                  </a:lnTo>
                  <a:lnTo>
                    <a:pt x="457" y="10"/>
                  </a:lnTo>
                  <a:lnTo>
                    <a:pt x="453" y="8"/>
                  </a:lnTo>
                  <a:lnTo>
                    <a:pt x="450" y="7"/>
                  </a:lnTo>
                  <a:lnTo>
                    <a:pt x="446" y="7"/>
                  </a:lnTo>
                  <a:lnTo>
                    <a:pt x="442" y="7"/>
                  </a:lnTo>
                  <a:lnTo>
                    <a:pt x="438" y="6"/>
                  </a:lnTo>
                  <a:lnTo>
                    <a:pt x="434" y="4"/>
                  </a:lnTo>
                  <a:lnTo>
                    <a:pt x="430" y="4"/>
                  </a:lnTo>
                  <a:lnTo>
                    <a:pt x="426" y="3"/>
                  </a:lnTo>
                  <a:lnTo>
                    <a:pt x="422" y="3"/>
                  </a:lnTo>
                  <a:lnTo>
                    <a:pt x="418" y="2"/>
                  </a:lnTo>
                  <a:lnTo>
                    <a:pt x="414" y="2"/>
                  </a:lnTo>
                  <a:lnTo>
                    <a:pt x="410" y="2"/>
                  </a:lnTo>
                  <a:lnTo>
                    <a:pt x="405" y="0"/>
                  </a:lnTo>
                  <a:lnTo>
                    <a:pt x="400" y="0"/>
                  </a:lnTo>
                  <a:lnTo>
                    <a:pt x="396" y="0"/>
                  </a:lnTo>
                  <a:lnTo>
                    <a:pt x="391" y="0"/>
                  </a:lnTo>
                  <a:lnTo>
                    <a:pt x="386" y="0"/>
                  </a:lnTo>
                  <a:lnTo>
                    <a:pt x="382" y="0"/>
                  </a:lnTo>
                  <a:lnTo>
                    <a:pt x="377" y="0"/>
                  </a:lnTo>
                  <a:lnTo>
                    <a:pt x="37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99" name="Freeform 159"/>
            <p:cNvSpPr>
              <a:spLocks/>
            </p:cNvSpPr>
            <p:nvPr/>
          </p:nvSpPr>
          <p:spPr bwMode="auto">
            <a:xfrm>
              <a:off x="4189" y="3137"/>
              <a:ext cx="18" cy="35"/>
            </a:xfrm>
            <a:custGeom>
              <a:avLst/>
              <a:gdLst>
                <a:gd name="T0" fmla="*/ 38 w 55"/>
                <a:gd name="T1" fmla="*/ 138 h 138"/>
                <a:gd name="T2" fmla="*/ 55 w 55"/>
                <a:gd name="T3" fmla="*/ 47 h 138"/>
                <a:gd name="T4" fmla="*/ 28 w 55"/>
                <a:gd name="T5" fmla="*/ 0 h 138"/>
                <a:gd name="T6" fmla="*/ 0 w 55"/>
                <a:gd name="T7" fmla="*/ 44 h 138"/>
                <a:gd name="T8" fmla="*/ 9 w 55"/>
                <a:gd name="T9" fmla="*/ 56 h 138"/>
                <a:gd name="T10" fmla="*/ 20 w 55"/>
                <a:gd name="T11" fmla="*/ 135 h 138"/>
                <a:gd name="T12" fmla="*/ 38 w 55"/>
                <a:gd name="T13" fmla="*/ 138 h 138"/>
                <a:gd name="T14" fmla="*/ 38 w 55"/>
                <a:gd name="T15" fmla="*/ 138 h 1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138"/>
                <a:gd name="T26" fmla="*/ 55 w 55"/>
                <a:gd name="T27" fmla="*/ 138 h 1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138">
                  <a:moveTo>
                    <a:pt x="38" y="138"/>
                  </a:moveTo>
                  <a:lnTo>
                    <a:pt x="55" y="47"/>
                  </a:lnTo>
                  <a:lnTo>
                    <a:pt x="28" y="0"/>
                  </a:lnTo>
                  <a:lnTo>
                    <a:pt x="0" y="44"/>
                  </a:lnTo>
                  <a:lnTo>
                    <a:pt x="9" y="56"/>
                  </a:lnTo>
                  <a:lnTo>
                    <a:pt x="20" y="135"/>
                  </a:lnTo>
                  <a:lnTo>
                    <a:pt x="38" y="138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00" name="Freeform 160"/>
            <p:cNvSpPr>
              <a:spLocks/>
            </p:cNvSpPr>
            <p:nvPr/>
          </p:nvSpPr>
          <p:spPr bwMode="auto">
            <a:xfrm>
              <a:off x="4195" y="3128"/>
              <a:ext cx="16" cy="43"/>
            </a:xfrm>
            <a:custGeom>
              <a:avLst/>
              <a:gdLst>
                <a:gd name="T0" fmla="*/ 11 w 47"/>
                <a:gd name="T1" fmla="*/ 1 h 173"/>
                <a:gd name="T2" fmla="*/ 14 w 47"/>
                <a:gd name="T3" fmla="*/ 0 h 173"/>
                <a:gd name="T4" fmla="*/ 17 w 47"/>
                <a:gd name="T5" fmla="*/ 1 h 173"/>
                <a:gd name="T6" fmla="*/ 20 w 47"/>
                <a:gd name="T7" fmla="*/ 1 h 173"/>
                <a:gd name="T8" fmla="*/ 24 w 47"/>
                <a:gd name="T9" fmla="*/ 4 h 173"/>
                <a:gd name="T10" fmla="*/ 26 w 47"/>
                <a:gd name="T11" fmla="*/ 5 h 173"/>
                <a:gd name="T12" fmla="*/ 29 w 47"/>
                <a:gd name="T13" fmla="*/ 8 h 173"/>
                <a:gd name="T14" fmla="*/ 32 w 47"/>
                <a:gd name="T15" fmla="*/ 10 h 173"/>
                <a:gd name="T16" fmla="*/ 35 w 47"/>
                <a:gd name="T17" fmla="*/ 16 h 173"/>
                <a:gd name="T18" fmla="*/ 37 w 47"/>
                <a:gd name="T19" fmla="*/ 20 h 173"/>
                <a:gd name="T20" fmla="*/ 40 w 47"/>
                <a:gd name="T21" fmla="*/ 24 h 173"/>
                <a:gd name="T22" fmla="*/ 41 w 47"/>
                <a:gd name="T23" fmla="*/ 29 h 173"/>
                <a:gd name="T24" fmla="*/ 44 w 47"/>
                <a:gd name="T25" fmla="*/ 36 h 173"/>
                <a:gd name="T26" fmla="*/ 45 w 47"/>
                <a:gd name="T27" fmla="*/ 41 h 173"/>
                <a:gd name="T28" fmla="*/ 46 w 47"/>
                <a:gd name="T29" fmla="*/ 48 h 173"/>
                <a:gd name="T30" fmla="*/ 46 w 47"/>
                <a:gd name="T31" fmla="*/ 52 h 173"/>
                <a:gd name="T32" fmla="*/ 47 w 47"/>
                <a:gd name="T33" fmla="*/ 54 h 173"/>
                <a:gd name="T34" fmla="*/ 47 w 47"/>
                <a:gd name="T35" fmla="*/ 60 h 173"/>
                <a:gd name="T36" fmla="*/ 47 w 47"/>
                <a:gd name="T37" fmla="*/ 64 h 173"/>
                <a:gd name="T38" fmla="*/ 46 w 47"/>
                <a:gd name="T39" fmla="*/ 68 h 173"/>
                <a:gd name="T40" fmla="*/ 44 w 47"/>
                <a:gd name="T41" fmla="*/ 73 h 173"/>
                <a:gd name="T42" fmla="*/ 42 w 47"/>
                <a:gd name="T43" fmla="*/ 77 h 173"/>
                <a:gd name="T44" fmla="*/ 41 w 47"/>
                <a:gd name="T45" fmla="*/ 81 h 173"/>
                <a:gd name="T46" fmla="*/ 40 w 47"/>
                <a:gd name="T47" fmla="*/ 85 h 173"/>
                <a:gd name="T48" fmla="*/ 38 w 47"/>
                <a:gd name="T49" fmla="*/ 89 h 173"/>
                <a:gd name="T50" fmla="*/ 36 w 47"/>
                <a:gd name="T51" fmla="*/ 94 h 173"/>
                <a:gd name="T52" fmla="*/ 35 w 47"/>
                <a:gd name="T53" fmla="*/ 100 h 173"/>
                <a:gd name="T54" fmla="*/ 34 w 47"/>
                <a:gd name="T55" fmla="*/ 105 h 173"/>
                <a:gd name="T56" fmla="*/ 32 w 47"/>
                <a:gd name="T57" fmla="*/ 112 h 173"/>
                <a:gd name="T58" fmla="*/ 31 w 47"/>
                <a:gd name="T59" fmla="*/ 114 h 173"/>
                <a:gd name="T60" fmla="*/ 30 w 47"/>
                <a:gd name="T61" fmla="*/ 118 h 173"/>
                <a:gd name="T62" fmla="*/ 29 w 47"/>
                <a:gd name="T63" fmla="*/ 124 h 173"/>
                <a:gd name="T64" fmla="*/ 29 w 47"/>
                <a:gd name="T65" fmla="*/ 128 h 173"/>
                <a:gd name="T66" fmla="*/ 27 w 47"/>
                <a:gd name="T67" fmla="*/ 132 h 173"/>
                <a:gd name="T68" fmla="*/ 26 w 47"/>
                <a:gd name="T69" fmla="*/ 137 h 173"/>
                <a:gd name="T70" fmla="*/ 25 w 47"/>
                <a:gd name="T71" fmla="*/ 141 h 173"/>
                <a:gd name="T72" fmla="*/ 25 w 47"/>
                <a:gd name="T73" fmla="*/ 148 h 173"/>
                <a:gd name="T74" fmla="*/ 24 w 47"/>
                <a:gd name="T75" fmla="*/ 153 h 173"/>
                <a:gd name="T76" fmla="*/ 23 w 47"/>
                <a:gd name="T77" fmla="*/ 158 h 173"/>
                <a:gd name="T78" fmla="*/ 22 w 47"/>
                <a:gd name="T79" fmla="*/ 165 h 173"/>
                <a:gd name="T80" fmla="*/ 21 w 47"/>
                <a:gd name="T81" fmla="*/ 173 h 173"/>
                <a:gd name="T82" fmla="*/ 14 w 47"/>
                <a:gd name="T83" fmla="*/ 173 h 173"/>
                <a:gd name="T84" fmla="*/ 29 w 47"/>
                <a:gd name="T85" fmla="*/ 88 h 173"/>
                <a:gd name="T86" fmla="*/ 26 w 47"/>
                <a:gd name="T87" fmla="*/ 86 h 173"/>
                <a:gd name="T88" fmla="*/ 22 w 47"/>
                <a:gd name="T89" fmla="*/ 85 h 173"/>
                <a:gd name="T90" fmla="*/ 20 w 47"/>
                <a:gd name="T91" fmla="*/ 82 h 173"/>
                <a:gd name="T92" fmla="*/ 18 w 47"/>
                <a:gd name="T93" fmla="*/ 81 h 173"/>
                <a:gd name="T94" fmla="*/ 14 w 47"/>
                <a:gd name="T95" fmla="*/ 76 h 173"/>
                <a:gd name="T96" fmla="*/ 11 w 47"/>
                <a:gd name="T97" fmla="*/ 73 h 173"/>
                <a:gd name="T98" fmla="*/ 8 w 47"/>
                <a:gd name="T99" fmla="*/ 68 h 173"/>
                <a:gd name="T100" fmla="*/ 6 w 47"/>
                <a:gd name="T101" fmla="*/ 62 h 173"/>
                <a:gd name="T102" fmla="*/ 5 w 47"/>
                <a:gd name="T103" fmla="*/ 57 h 173"/>
                <a:gd name="T104" fmla="*/ 4 w 47"/>
                <a:gd name="T105" fmla="*/ 53 h 173"/>
                <a:gd name="T106" fmla="*/ 3 w 47"/>
                <a:gd name="T107" fmla="*/ 48 h 173"/>
                <a:gd name="T108" fmla="*/ 2 w 47"/>
                <a:gd name="T109" fmla="*/ 42 h 173"/>
                <a:gd name="T110" fmla="*/ 2 w 47"/>
                <a:gd name="T111" fmla="*/ 37 h 173"/>
                <a:gd name="T112" fmla="*/ 2 w 47"/>
                <a:gd name="T113" fmla="*/ 34 h 173"/>
                <a:gd name="T114" fmla="*/ 1 w 47"/>
                <a:gd name="T115" fmla="*/ 28 h 173"/>
                <a:gd name="T116" fmla="*/ 0 w 47"/>
                <a:gd name="T117" fmla="*/ 24 h 173"/>
                <a:gd name="T118" fmla="*/ 11 w 47"/>
                <a:gd name="T119" fmla="*/ 1 h 173"/>
                <a:gd name="T120" fmla="*/ 11 w 47"/>
                <a:gd name="T121" fmla="*/ 1 h 1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"/>
                <a:gd name="T184" fmla="*/ 0 h 173"/>
                <a:gd name="T185" fmla="*/ 47 w 47"/>
                <a:gd name="T186" fmla="*/ 173 h 17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" h="173">
                  <a:moveTo>
                    <a:pt x="11" y="1"/>
                  </a:moveTo>
                  <a:lnTo>
                    <a:pt x="14" y="0"/>
                  </a:lnTo>
                  <a:lnTo>
                    <a:pt x="17" y="1"/>
                  </a:lnTo>
                  <a:lnTo>
                    <a:pt x="20" y="1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9" y="8"/>
                  </a:lnTo>
                  <a:lnTo>
                    <a:pt x="32" y="10"/>
                  </a:lnTo>
                  <a:lnTo>
                    <a:pt x="35" y="16"/>
                  </a:lnTo>
                  <a:lnTo>
                    <a:pt x="37" y="20"/>
                  </a:lnTo>
                  <a:lnTo>
                    <a:pt x="40" y="24"/>
                  </a:lnTo>
                  <a:lnTo>
                    <a:pt x="41" y="29"/>
                  </a:lnTo>
                  <a:lnTo>
                    <a:pt x="44" y="36"/>
                  </a:lnTo>
                  <a:lnTo>
                    <a:pt x="45" y="41"/>
                  </a:lnTo>
                  <a:lnTo>
                    <a:pt x="46" y="48"/>
                  </a:lnTo>
                  <a:lnTo>
                    <a:pt x="46" y="52"/>
                  </a:lnTo>
                  <a:lnTo>
                    <a:pt x="47" y="54"/>
                  </a:lnTo>
                  <a:lnTo>
                    <a:pt x="47" y="60"/>
                  </a:lnTo>
                  <a:lnTo>
                    <a:pt x="47" y="64"/>
                  </a:lnTo>
                  <a:lnTo>
                    <a:pt x="46" y="68"/>
                  </a:lnTo>
                  <a:lnTo>
                    <a:pt x="44" y="73"/>
                  </a:lnTo>
                  <a:lnTo>
                    <a:pt x="42" y="77"/>
                  </a:lnTo>
                  <a:lnTo>
                    <a:pt x="41" y="81"/>
                  </a:lnTo>
                  <a:lnTo>
                    <a:pt x="40" y="85"/>
                  </a:lnTo>
                  <a:lnTo>
                    <a:pt x="38" y="89"/>
                  </a:lnTo>
                  <a:lnTo>
                    <a:pt x="36" y="94"/>
                  </a:lnTo>
                  <a:lnTo>
                    <a:pt x="35" y="100"/>
                  </a:lnTo>
                  <a:lnTo>
                    <a:pt x="34" y="105"/>
                  </a:lnTo>
                  <a:lnTo>
                    <a:pt x="32" y="112"/>
                  </a:lnTo>
                  <a:lnTo>
                    <a:pt x="31" y="114"/>
                  </a:lnTo>
                  <a:lnTo>
                    <a:pt x="30" y="118"/>
                  </a:lnTo>
                  <a:lnTo>
                    <a:pt x="29" y="124"/>
                  </a:lnTo>
                  <a:lnTo>
                    <a:pt x="29" y="128"/>
                  </a:lnTo>
                  <a:lnTo>
                    <a:pt x="27" y="132"/>
                  </a:lnTo>
                  <a:lnTo>
                    <a:pt x="26" y="137"/>
                  </a:lnTo>
                  <a:lnTo>
                    <a:pt x="25" y="141"/>
                  </a:lnTo>
                  <a:lnTo>
                    <a:pt x="25" y="148"/>
                  </a:lnTo>
                  <a:lnTo>
                    <a:pt x="24" y="153"/>
                  </a:lnTo>
                  <a:lnTo>
                    <a:pt x="23" y="158"/>
                  </a:lnTo>
                  <a:lnTo>
                    <a:pt x="22" y="165"/>
                  </a:lnTo>
                  <a:lnTo>
                    <a:pt x="21" y="173"/>
                  </a:lnTo>
                  <a:lnTo>
                    <a:pt x="14" y="173"/>
                  </a:lnTo>
                  <a:lnTo>
                    <a:pt x="29" y="88"/>
                  </a:lnTo>
                  <a:lnTo>
                    <a:pt x="26" y="86"/>
                  </a:lnTo>
                  <a:lnTo>
                    <a:pt x="22" y="85"/>
                  </a:lnTo>
                  <a:lnTo>
                    <a:pt x="20" y="82"/>
                  </a:lnTo>
                  <a:lnTo>
                    <a:pt x="18" y="81"/>
                  </a:lnTo>
                  <a:lnTo>
                    <a:pt x="14" y="76"/>
                  </a:lnTo>
                  <a:lnTo>
                    <a:pt x="11" y="73"/>
                  </a:lnTo>
                  <a:lnTo>
                    <a:pt x="8" y="68"/>
                  </a:lnTo>
                  <a:lnTo>
                    <a:pt x="6" y="62"/>
                  </a:lnTo>
                  <a:lnTo>
                    <a:pt x="5" y="57"/>
                  </a:lnTo>
                  <a:lnTo>
                    <a:pt x="4" y="53"/>
                  </a:lnTo>
                  <a:lnTo>
                    <a:pt x="3" y="48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4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01" name="Freeform 161"/>
            <p:cNvSpPr>
              <a:spLocks/>
            </p:cNvSpPr>
            <p:nvPr/>
          </p:nvSpPr>
          <p:spPr bwMode="auto">
            <a:xfrm>
              <a:off x="4186" y="3132"/>
              <a:ext cx="11" cy="42"/>
            </a:xfrm>
            <a:custGeom>
              <a:avLst/>
              <a:gdLst>
                <a:gd name="T0" fmla="*/ 11 w 35"/>
                <a:gd name="T1" fmla="*/ 65 h 167"/>
                <a:gd name="T2" fmla="*/ 35 w 35"/>
                <a:gd name="T3" fmla="*/ 7 h 167"/>
                <a:gd name="T4" fmla="*/ 34 w 35"/>
                <a:gd name="T5" fmla="*/ 4 h 167"/>
                <a:gd name="T6" fmla="*/ 33 w 35"/>
                <a:gd name="T7" fmla="*/ 3 h 167"/>
                <a:gd name="T8" fmla="*/ 32 w 35"/>
                <a:gd name="T9" fmla="*/ 0 h 167"/>
                <a:gd name="T10" fmla="*/ 31 w 35"/>
                <a:gd name="T11" fmla="*/ 0 h 167"/>
                <a:gd name="T12" fmla="*/ 29 w 35"/>
                <a:gd name="T13" fmla="*/ 3 h 167"/>
                <a:gd name="T14" fmla="*/ 28 w 35"/>
                <a:gd name="T15" fmla="*/ 7 h 167"/>
                <a:gd name="T16" fmla="*/ 26 w 35"/>
                <a:gd name="T17" fmla="*/ 11 h 167"/>
                <a:gd name="T18" fmla="*/ 24 w 35"/>
                <a:gd name="T19" fmla="*/ 16 h 167"/>
                <a:gd name="T20" fmla="*/ 22 w 35"/>
                <a:gd name="T21" fmla="*/ 20 h 167"/>
                <a:gd name="T22" fmla="*/ 20 w 35"/>
                <a:gd name="T23" fmla="*/ 25 h 167"/>
                <a:gd name="T24" fmla="*/ 17 w 35"/>
                <a:gd name="T25" fmla="*/ 31 h 167"/>
                <a:gd name="T26" fmla="*/ 16 w 35"/>
                <a:gd name="T27" fmla="*/ 36 h 167"/>
                <a:gd name="T28" fmla="*/ 13 w 35"/>
                <a:gd name="T29" fmla="*/ 40 h 167"/>
                <a:gd name="T30" fmla="*/ 11 w 35"/>
                <a:gd name="T31" fmla="*/ 45 h 167"/>
                <a:gd name="T32" fmla="*/ 9 w 35"/>
                <a:gd name="T33" fmla="*/ 49 h 167"/>
                <a:gd name="T34" fmla="*/ 7 w 35"/>
                <a:gd name="T35" fmla="*/ 55 h 167"/>
                <a:gd name="T36" fmla="*/ 5 w 35"/>
                <a:gd name="T37" fmla="*/ 59 h 167"/>
                <a:gd name="T38" fmla="*/ 3 w 35"/>
                <a:gd name="T39" fmla="*/ 64 h 167"/>
                <a:gd name="T40" fmla="*/ 1 w 35"/>
                <a:gd name="T41" fmla="*/ 68 h 167"/>
                <a:gd name="T42" fmla="*/ 0 w 35"/>
                <a:gd name="T43" fmla="*/ 71 h 167"/>
                <a:gd name="T44" fmla="*/ 15 w 35"/>
                <a:gd name="T45" fmla="*/ 85 h 167"/>
                <a:gd name="T46" fmla="*/ 15 w 35"/>
                <a:gd name="T47" fmla="*/ 88 h 167"/>
                <a:gd name="T48" fmla="*/ 15 w 35"/>
                <a:gd name="T49" fmla="*/ 91 h 167"/>
                <a:gd name="T50" fmla="*/ 15 w 35"/>
                <a:gd name="T51" fmla="*/ 95 h 167"/>
                <a:gd name="T52" fmla="*/ 16 w 35"/>
                <a:gd name="T53" fmla="*/ 100 h 167"/>
                <a:gd name="T54" fmla="*/ 16 w 35"/>
                <a:gd name="T55" fmla="*/ 104 h 167"/>
                <a:gd name="T56" fmla="*/ 16 w 35"/>
                <a:gd name="T57" fmla="*/ 109 h 167"/>
                <a:gd name="T58" fmla="*/ 17 w 35"/>
                <a:gd name="T59" fmla="*/ 116 h 167"/>
                <a:gd name="T60" fmla="*/ 17 w 35"/>
                <a:gd name="T61" fmla="*/ 123 h 167"/>
                <a:gd name="T62" fmla="*/ 17 w 35"/>
                <a:gd name="T63" fmla="*/ 129 h 167"/>
                <a:gd name="T64" fmla="*/ 18 w 35"/>
                <a:gd name="T65" fmla="*/ 136 h 167"/>
                <a:gd name="T66" fmla="*/ 19 w 35"/>
                <a:gd name="T67" fmla="*/ 141 h 167"/>
                <a:gd name="T68" fmla="*/ 19 w 35"/>
                <a:gd name="T69" fmla="*/ 148 h 167"/>
                <a:gd name="T70" fmla="*/ 19 w 35"/>
                <a:gd name="T71" fmla="*/ 153 h 167"/>
                <a:gd name="T72" fmla="*/ 20 w 35"/>
                <a:gd name="T73" fmla="*/ 159 h 167"/>
                <a:gd name="T74" fmla="*/ 20 w 35"/>
                <a:gd name="T75" fmla="*/ 163 h 167"/>
                <a:gd name="T76" fmla="*/ 21 w 35"/>
                <a:gd name="T77" fmla="*/ 167 h 167"/>
                <a:gd name="T78" fmla="*/ 27 w 35"/>
                <a:gd name="T79" fmla="*/ 163 h 167"/>
                <a:gd name="T80" fmla="*/ 23 w 35"/>
                <a:gd name="T81" fmla="*/ 81 h 167"/>
                <a:gd name="T82" fmla="*/ 11 w 35"/>
                <a:gd name="T83" fmla="*/ 65 h 167"/>
                <a:gd name="T84" fmla="*/ 11 w 35"/>
                <a:gd name="T85" fmla="*/ 65 h 1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5"/>
                <a:gd name="T130" fmla="*/ 0 h 167"/>
                <a:gd name="T131" fmla="*/ 35 w 35"/>
                <a:gd name="T132" fmla="*/ 167 h 16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5" h="167">
                  <a:moveTo>
                    <a:pt x="11" y="65"/>
                  </a:moveTo>
                  <a:lnTo>
                    <a:pt x="35" y="7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3"/>
                  </a:lnTo>
                  <a:lnTo>
                    <a:pt x="28" y="7"/>
                  </a:lnTo>
                  <a:lnTo>
                    <a:pt x="26" y="11"/>
                  </a:lnTo>
                  <a:lnTo>
                    <a:pt x="24" y="16"/>
                  </a:lnTo>
                  <a:lnTo>
                    <a:pt x="22" y="20"/>
                  </a:lnTo>
                  <a:lnTo>
                    <a:pt x="20" y="25"/>
                  </a:lnTo>
                  <a:lnTo>
                    <a:pt x="17" y="31"/>
                  </a:lnTo>
                  <a:lnTo>
                    <a:pt x="16" y="36"/>
                  </a:lnTo>
                  <a:lnTo>
                    <a:pt x="13" y="40"/>
                  </a:lnTo>
                  <a:lnTo>
                    <a:pt x="11" y="45"/>
                  </a:lnTo>
                  <a:lnTo>
                    <a:pt x="9" y="49"/>
                  </a:lnTo>
                  <a:lnTo>
                    <a:pt x="7" y="55"/>
                  </a:lnTo>
                  <a:lnTo>
                    <a:pt x="5" y="59"/>
                  </a:lnTo>
                  <a:lnTo>
                    <a:pt x="3" y="64"/>
                  </a:lnTo>
                  <a:lnTo>
                    <a:pt x="1" y="68"/>
                  </a:lnTo>
                  <a:lnTo>
                    <a:pt x="0" y="71"/>
                  </a:lnTo>
                  <a:lnTo>
                    <a:pt x="15" y="85"/>
                  </a:lnTo>
                  <a:lnTo>
                    <a:pt x="15" y="88"/>
                  </a:lnTo>
                  <a:lnTo>
                    <a:pt x="15" y="91"/>
                  </a:lnTo>
                  <a:lnTo>
                    <a:pt x="15" y="95"/>
                  </a:lnTo>
                  <a:lnTo>
                    <a:pt x="16" y="100"/>
                  </a:lnTo>
                  <a:lnTo>
                    <a:pt x="16" y="104"/>
                  </a:lnTo>
                  <a:lnTo>
                    <a:pt x="16" y="109"/>
                  </a:lnTo>
                  <a:lnTo>
                    <a:pt x="17" y="116"/>
                  </a:lnTo>
                  <a:lnTo>
                    <a:pt x="17" y="123"/>
                  </a:lnTo>
                  <a:lnTo>
                    <a:pt x="17" y="129"/>
                  </a:lnTo>
                  <a:lnTo>
                    <a:pt x="18" y="136"/>
                  </a:lnTo>
                  <a:lnTo>
                    <a:pt x="19" y="141"/>
                  </a:lnTo>
                  <a:lnTo>
                    <a:pt x="19" y="148"/>
                  </a:lnTo>
                  <a:lnTo>
                    <a:pt x="19" y="153"/>
                  </a:lnTo>
                  <a:lnTo>
                    <a:pt x="20" y="159"/>
                  </a:lnTo>
                  <a:lnTo>
                    <a:pt x="20" y="163"/>
                  </a:lnTo>
                  <a:lnTo>
                    <a:pt x="21" y="167"/>
                  </a:lnTo>
                  <a:lnTo>
                    <a:pt x="27" y="163"/>
                  </a:lnTo>
                  <a:lnTo>
                    <a:pt x="23" y="81"/>
                  </a:lnTo>
                  <a:lnTo>
                    <a:pt x="11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02" name="Freeform 162"/>
            <p:cNvSpPr>
              <a:spLocks/>
            </p:cNvSpPr>
            <p:nvPr/>
          </p:nvSpPr>
          <p:spPr bwMode="auto">
            <a:xfrm>
              <a:off x="4201" y="3165"/>
              <a:ext cx="66" cy="139"/>
            </a:xfrm>
            <a:custGeom>
              <a:avLst/>
              <a:gdLst>
                <a:gd name="T0" fmla="*/ 63 w 199"/>
                <a:gd name="T1" fmla="*/ 0 h 556"/>
                <a:gd name="T2" fmla="*/ 78 w 199"/>
                <a:gd name="T3" fmla="*/ 0 h 556"/>
                <a:gd name="T4" fmla="*/ 90 w 199"/>
                <a:gd name="T5" fmla="*/ 0 h 556"/>
                <a:gd name="T6" fmla="*/ 108 w 199"/>
                <a:gd name="T7" fmla="*/ 0 h 556"/>
                <a:gd name="T8" fmla="*/ 120 w 199"/>
                <a:gd name="T9" fmla="*/ 0 h 556"/>
                <a:gd name="T10" fmla="*/ 133 w 199"/>
                <a:gd name="T11" fmla="*/ 0 h 556"/>
                <a:gd name="T12" fmla="*/ 144 w 199"/>
                <a:gd name="T13" fmla="*/ 4 h 556"/>
                <a:gd name="T14" fmla="*/ 153 w 199"/>
                <a:gd name="T15" fmla="*/ 22 h 556"/>
                <a:gd name="T16" fmla="*/ 159 w 199"/>
                <a:gd name="T17" fmla="*/ 40 h 556"/>
                <a:gd name="T18" fmla="*/ 165 w 199"/>
                <a:gd name="T19" fmla="*/ 58 h 556"/>
                <a:gd name="T20" fmla="*/ 170 w 199"/>
                <a:gd name="T21" fmla="*/ 76 h 556"/>
                <a:gd name="T22" fmla="*/ 174 w 199"/>
                <a:gd name="T23" fmla="*/ 95 h 556"/>
                <a:gd name="T24" fmla="*/ 179 w 199"/>
                <a:gd name="T25" fmla="*/ 115 h 556"/>
                <a:gd name="T26" fmla="*/ 184 w 199"/>
                <a:gd name="T27" fmla="*/ 134 h 556"/>
                <a:gd name="T28" fmla="*/ 188 w 199"/>
                <a:gd name="T29" fmla="*/ 154 h 556"/>
                <a:gd name="T30" fmla="*/ 192 w 199"/>
                <a:gd name="T31" fmla="*/ 179 h 556"/>
                <a:gd name="T32" fmla="*/ 194 w 199"/>
                <a:gd name="T33" fmla="*/ 204 h 556"/>
                <a:gd name="T34" fmla="*/ 197 w 199"/>
                <a:gd name="T35" fmla="*/ 230 h 556"/>
                <a:gd name="T36" fmla="*/ 198 w 199"/>
                <a:gd name="T37" fmla="*/ 255 h 556"/>
                <a:gd name="T38" fmla="*/ 199 w 199"/>
                <a:gd name="T39" fmla="*/ 282 h 556"/>
                <a:gd name="T40" fmla="*/ 199 w 199"/>
                <a:gd name="T41" fmla="*/ 307 h 556"/>
                <a:gd name="T42" fmla="*/ 198 w 199"/>
                <a:gd name="T43" fmla="*/ 334 h 556"/>
                <a:gd name="T44" fmla="*/ 197 w 199"/>
                <a:gd name="T45" fmla="*/ 360 h 556"/>
                <a:gd name="T46" fmla="*/ 194 w 199"/>
                <a:gd name="T47" fmla="*/ 386 h 556"/>
                <a:gd name="T48" fmla="*/ 192 w 199"/>
                <a:gd name="T49" fmla="*/ 411 h 556"/>
                <a:gd name="T50" fmla="*/ 189 w 199"/>
                <a:gd name="T51" fmla="*/ 436 h 556"/>
                <a:gd name="T52" fmla="*/ 185 w 199"/>
                <a:gd name="T53" fmla="*/ 462 h 556"/>
                <a:gd name="T54" fmla="*/ 181 w 199"/>
                <a:gd name="T55" fmla="*/ 487 h 556"/>
                <a:gd name="T56" fmla="*/ 177 w 199"/>
                <a:gd name="T57" fmla="*/ 512 h 556"/>
                <a:gd name="T58" fmla="*/ 172 w 199"/>
                <a:gd name="T59" fmla="*/ 538 h 556"/>
                <a:gd name="T60" fmla="*/ 163 w 199"/>
                <a:gd name="T61" fmla="*/ 554 h 556"/>
                <a:gd name="T62" fmla="*/ 164 w 199"/>
                <a:gd name="T63" fmla="*/ 527 h 556"/>
                <a:gd name="T64" fmla="*/ 170 w 199"/>
                <a:gd name="T65" fmla="*/ 494 h 556"/>
                <a:gd name="T66" fmla="*/ 175 w 199"/>
                <a:gd name="T67" fmla="*/ 459 h 556"/>
                <a:gd name="T68" fmla="*/ 180 w 199"/>
                <a:gd name="T69" fmla="*/ 424 h 556"/>
                <a:gd name="T70" fmla="*/ 184 w 199"/>
                <a:gd name="T71" fmla="*/ 390 h 556"/>
                <a:gd name="T72" fmla="*/ 187 w 199"/>
                <a:gd name="T73" fmla="*/ 355 h 556"/>
                <a:gd name="T74" fmla="*/ 188 w 199"/>
                <a:gd name="T75" fmla="*/ 320 h 556"/>
                <a:gd name="T76" fmla="*/ 189 w 199"/>
                <a:gd name="T77" fmla="*/ 284 h 556"/>
                <a:gd name="T78" fmla="*/ 188 w 199"/>
                <a:gd name="T79" fmla="*/ 250 h 556"/>
                <a:gd name="T80" fmla="*/ 185 w 199"/>
                <a:gd name="T81" fmla="*/ 215 h 556"/>
                <a:gd name="T82" fmla="*/ 182 w 199"/>
                <a:gd name="T83" fmla="*/ 180 h 556"/>
                <a:gd name="T84" fmla="*/ 176 w 199"/>
                <a:gd name="T85" fmla="*/ 147 h 556"/>
                <a:gd name="T86" fmla="*/ 169 w 199"/>
                <a:gd name="T87" fmla="*/ 115 h 556"/>
                <a:gd name="T88" fmla="*/ 161 w 199"/>
                <a:gd name="T89" fmla="*/ 82 h 556"/>
                <a:gd name="T90" fmla="*/ 151 w 199"/>
                <a:gd name="T91" fmla="*/ 51 h 556"/>
                <a:gd name="T92" fmla="*/ 140 w 199"/>
                <a:gd name="T93" fmla="*/ 22 h 556"/>
                <a:gd name="T94" fmla="*/ 123 w 199"/>
                <a:gd name="T95" fmla="*/ 12 h 556"/>
                <a:gd name="T96" fmla="*/ 106 w 199"/>
                <a:gd name="T97" fmla="*/ 12 h 556"/>
                <a:gd name="T98" fmla="*/ 89 w 199"/>
                <a:gd name="T99" fmla="*/ 12 h 556"/>
                <a:gd name="T100" fmla="*/ 73 w 199"/>
                <a:gd name="T101" fmla="*/ 12 h 556"/>
                <a:gd name="T102" fmla="*/ 56 w 199"/>
                <a:gd name="T103" fmla="*/ 12 h 556"/>
                <a:gd name="T104" fmla="*/ 40 w 199"/>
                <a:gd name="T105" fmla="*/ 12 h 556"/>
                <a:gd name="T106" fmla="*/ 23 w 199"/>
                <a:gd name="T107" fmla="*/ 14 h 556"/>
                <a:gd name="T108" fmla="*/ 7 w 199"/>
                <a:gd name="T109" fmla="*/ 15 h 556"/>
                <a:gd name="T110" fmla="*/ 4 w 199"/>
                <a:gd name="T111" fmla="*/ 3 h 556"/>
                <a:gd name="T112" fmla="*/ 18 w 199"/>
                <a:gd name="T113" fmla="*/ 0 h 556"/>
                <a:gd name="T114" fmla="*/ 36 w 199"/>
                <a:gd name="T115" fmla="*/ 0 h 556"/>
                <a:gd name="T116" fmla="*/ 45 w 199"/>
                <a:gd name="T117" fmla="*/ 0 h 5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9"/>
                <a:gd name="T178" fmla="*/ 0 h 556"/>
                <a:gd name="T179" fmla="*/ 199 w 199"/>
                <a:gd name="T180" fmla="*/ 556 h 5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9" h="556">
                  <a:moveTo>
                    <a:pt x="45" y="0"/>
                  </a:moveTo>
                  <a:lnTo>
                    <a:pt x="51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1" y="0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93" y="0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08" y="0"/>
                  </a:lnTo>
                  <a:lnTo>
                    <a:pt x="111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20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0" y="0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4" y="4"/>
                  </a:lnTo>
                  <a:lnTo>
                    <a:pt x="147" y="8"/>
                  </a:lnTo>
                  <a:lnTo>
                    <a:pt x="149" y="12"/>
                  </a:lnTo>
                  <a:lnTo>
                    <a:pt x="151" y="16"/>
                  </a:lnTo>
                  <a:lnTo>
                    <a:pt x="153" y="22"/>
                  </a:lnTo>
                  <a:lnTo>
                    <a:pt x="154" y="26"/>
                  </a:lnTo>
                  <a:lnTo>
                    <a:pt x="156" y="30"/>
                  </a:lnTo>
                  <a:lnTo>
                    <a:pt x="158" y="35"/>
                  </a:lnTo>
                  <a:lnTo>
                    <a:pt x="159" y="40"/>
                  </a:lnTo>
                  <a:lnTo>
                    <a:pt x="161" y="44"/>
                  </a:lnTo>
                  <a:lnTo>
                    <a:pt x="162" y="48"/>
                  </a:lnTo>
                  <a:lnTo>
                    <a:pt x="164" y="54"/>
                  </a:lnTo>
                  <a:lnTo>
                    <a:pt x="165" y="58"/>
                  </a:lnTo>
                  <a:lnTo>
                    <a:pt x="167" y="63"/>
                  </a:lnTo>
                  <a:lnTo>
                    <a:pt x="168" y="67"/>
                  </a:lnTo>
                  <a:lnTo>
                    <a:pt x="169" y="72"/>
                  </a:lnTo>
                  <a:lnTo>
                    <a:pt x="170" y="76"/>
                  </a:lnTo>
                  <a:lnTo>
                    <a:pt x="172" y="82"/>
                  </a:lnTo>
                  <a:lnTo>
                    <a:pt x="172" y="86"/>
                  </a:lnTo>
                  <a:lnTo>
                    <a:pt x="174" y="91"/>
                  </a:lnTo>
                  <a:lnTo>
                    <a:pt x="174" y="95"/>
                  </a:lnTo>
                  <a:lnTo>
                    <a:pt x="176" y="100"/>
                  </a:lnTo>
                  <a:lnTo>
                    <a:pt x="177" y="106"/>
                  </a:lnTo>
                  <a:lnTo>
                    <a:pt x="178" y="111"/>
                  </a:lnTo>
                  <a:lnTo>
                    <a:pt x="179" y="115"/>
                  </a:lnTo>
                  <a:lnTo>
                    <a:pt x="180" y="119"/>
                  </a:lnTo>
                  <a:lnTo>
                    <a:pt x="181" y="124"/>
                  </a:lnTo>
                  <a:lnTo>
                    <a:pt x="183" y="128"/>
                  </a:lnTo>
                  <a:lnTo>
                    <a:pt x="184" y="134"/>
                  </a:lnTo>
                  <a:lnTo>
                    <a:pt x="185" y="139"/>
                  </a:lnTo>
                  <a:lnTo>
                    <a:pt x="186" y="143"/>
                  </a:lnTo>
                  <a:lnTo>
                    <a:pt x="188" y="148"/>
                  </a:lnTo>
                  <a:lnTo>
                    <a:pt x="188" y="154"/>
                  </a:lnTo>
                  <a:lnTo>
                    <a:pt x="189" y="160"/>
                  </a:lnTo>
                  <a:lnTo>
                    <a:pt x="190" y="166"/>
                  </a:lnTo>
                  <a:lnTo>
                    <a:pt x="191" y="172"/>
                  </a:lnTo>
                  <a:lnTo>
                    <a:pt x="192" y="179"/>
                  </a:lnTo>
                  <a:lnTo>
                    <a:pt x="193" y="184"/>
                  </a:lnTo>
                  <a:lnTo>
                    <a:pt x="193" y="191"/>
                  </a:lnTo>
                  <a:lnTo>
                    <a:pt x="194" y="198"/>
                  </a:lnTo>
                  <a:lnTo>
                    <a:pt x="194" y="204"/>
                  </a:lnTo>
                  <a:lnTo>
                    <a:pt x="195" y="211"/>
                  </a:lnTo>
                  <a:lnTo>
                    <a:pt x="195" y="216"/>
                  </a:lnTo>
                  <a:lnTo>
                    <a:pt x="197" y="223"/>
                  </a:lnTo>
                  <a:lnTo>
                    <a:pt x="197" y="230"/>
                  </a:lnTo>
                  <a:lnTo>
                    <a:pt x="197" y="236"/>
                  </a:lnTo>
                  <a:lnTo>
                    <a:pt x="198" y="243"/>
                  </a:lnTo>
                  <a:lnTo>
                    <a:pt x="198" y="250"/>
                  </a:lnTo>
                  <a:lnTo>
                    <a:pt x="198" y="255"/>
                  </a:lnTo>
                  <a:lnTo>
                    <a:pt x="198" y="262"/>
                  </a:lnTo>
                  <a:lnTo>
                    <a:pt x="198" y="268"/>
                  </a:lnTo>
                  <a:lnTo>
                    <a:pt x="199" y="275"/>
                  </a:lnTo>
                  <a:lnTo>
                    <a:pt x="199" y="282"/>
                  </a:lnTo>
                  <a:lnTo>
                    <a:pt x="199" y="288"/>
                  </a:lnTo>
                  <a:lnTo>
                    <a:pt x="199" y="295"/>
                  </a:lnTo>
                  <a:lnTo>
                    <a:pt x="199" y="302"/>
                  </a:lnTo>
                  <a:lnTo>
                    <a:pt x="199" y="307"/>
                  </a:lnTo>
                  <a:lnTo>
                    <a:pt x="199" y="314"/>
                  </a:lnTo>
                  <a:lnTo>
                    <a:pt x="199" y="320"/>
                  </a:lnTo>
                  <a:lnTo>
                    <a:pt x="199" y="327"/>
                  </a:lnTo>
                  <a:lnTo>
                    <a:pt x="198" y="334"/>
                  </a:lnTo>
                  <a:lnTo>
                    <a:pt x="198" y="340"/>
                  </a:lnTo>
                  <a:lnTo>
                    <a:pt x="198" y="347"/>
                  </a:lnTo>
                  <a:lnTo>
                    <a:pt x="198" y="354"/>
                  </a:lnTo>
                  <a:lnTo>
                    <a:pt x="197" y="360"/>
                  </a:lnTo>
                  <a:lnTo>
                    <a:pt x="197" y="367"/>
                  </a:lnTo>
                  <a:lnTo>
                    <a:pt x="195" y="372"/>
                  </a:lnTo>
                  <a:lnTo>
                    <a:pt x="195" y="379"/>
                  </a:lnTo>
                  <a:lnTo>
                    <a:pt x="194" y="386"/>
                  </a:lnTo>
                  <a:lnTo>
                    <a:pt x="194" y="392"/>
                  </a:lnTo>
                  <a:lnTo>
                    <a:pt x="193" y="399"/>
                  </a:lnTo>
                  <a:lnTo>
                    <a:pt x="193" y="406"/>
                  </a:lnTo>
                  <a:lnTo>
                    <a:pt x="192" y="411"/>
                  </a:lnTo>
                  <a:lnTo>
                    <a:pt x="192" y="418"/>
                  </a:lnTo>
                  <a:lnTo>
                    <a:pt x="190" y="423"/>
                  </a:lnTo>
                  <a:lnTo>
                    <a:pt x="190" y="431"/>
                  </a:lnTo>
                  <a:lnTo>
                    <a:pt x="189" y="436"/>
                  </a:lnTo>
                  <a:lnTo>
                    <a:pt x="188" y="443"/>
                  </a:lnTo>
                  <a:lnTo>
                    <a:pt x="188" y="450"/>
                  </a:lnTo>
                  <a:lnTo>
                    <a:pt x="187" y="456"/>
                  </a:lnTo>
                  <a:lnTo>
                    <a:pt x="185" y="462"/>
                  </a:lnTo>
                  <a:lnTo>
                    <a:pt x="185" y="468"/>
                  </a:lnTo>
                  <a:lnTo>
                    <a:pt x="183" y="475"/>
                  </a:lnTo>
                  <a:lnTo>
                    <a:pt x="183" y="482"/>
                  </a:lnTo>
                  <a:lnTo>
                    <a:pt x="181" y="487"/>
                  </a:lnTo>
                  <a:lnTo>
                    <a:pt x="180" y="494"/>
                  </a:lnTo>
                  <a:lnTo>
                    <a:pt x="179" y="500"/>
                  </a:lnTo>
                  <a:lnTo>
                    <a:pt x="178" y="507"/>
                  </a:lnTo>
                  <a:lnTo>
                    <a:pt x="177" y="512"/>
                  </a:lnTo>
                  <a:lnTo>
                    <a:pt x="175" y="519"/>
                  </a:lnTo>
                  <a:lnTo>
                    <a:pt x="174" y="524"/>
                  </a:lnTo>
                  <a:lnTo>
                    <a:pt x="173" y="531"/>
                  </a:lnTo>
                  <a:lnTo>
                    <a:pt x="172" y="538"/>
                  </a:lnTo>
                  <a:lnTo>
                    <a:pt x="170" y="544"/>
                  </a:lnTo>
                  <a:lnTo>
                    <a:pt x="169" y="550"/>
                  </a:lnTo>
                  <a:lnTo>
                    <a:pt x="168" y="556"/>
                  </a:lnTo>
                  <a:lnTo>
                    <a:pt x="163" y="554"/>
                  </a:lnTo>
                  <a:lnTo>
                    <a:pt x="159" y="552"/>
                  </a:lnTo>
                  <a:lnTo>
                    <a:pt x="161" y="543"/>
                  </a:lnTo>
                  <a:lnTo>
                    <a:pt x="163" y="535"/>
                  </a:lnTo>
                  <a:lnTo>
                    <a:pt x="164" y="527"/>
                  </a:lnTo>
                  <a:lnTo>
                    <a:pt x="166" y="519"/>
                  </a:lnTo>
                  <a:lnTo>
                    <a:pt x="167" y="510"/>
                  </a:lnTo>
                  <a:lnTo>
                    <a:pt x="169" y="502"/>
                  </a:lnTo>
                  <a:lnTo>
                    <a:pt x="170" y="494"/>
                  </a:lnTo>
                  <a:lnTo>
                    <a:pt x="172" y="486"/>
                  </a:lnTo>
                  <a:lnTo>
                    <a:pt x="173" y="476"/>
                  </a:lnTo>
                  <a:lnTo>
                    <a:pt x="174" y="467"/>
                  </a:lnTo>
                  <a:lnTo>
                    <a:pt x="175" y="459"/>
                  </a:lnTo>
                  <a:lnTo>
                    <a:pt x="177" y="451"/>
                  </a:lnTo>
                  <a:lnTo>
                    <a:pt x="178" y="442"/>
                  </a:lnTo>
                  <a:lnTo>
                    <a:pt x="179" y="434"/>
                  </a:lnTo>
                  <a:lnTo>
                    <a:pt x="180" y="424"/>
                  </a:lnTo>
                  <a:lnTo>
                    <a:pt x="182" y="416"/>
                  </a:lnTo>
                  <a:lnTo>
                    <a:pt x="183" y="407"/>
                  </a:lnTo>
                  <a:lnTo>
                    <a:pt x="184" y="399"/>
                  </a:lnTo>
                  <a:lnTo>
                    <a:pt x="184" y="390"/>
                  </a:lnTo>
                  <a:lnTo>
                    <a:pt x="185" y="382"/>
                  </a:lnTo>
                  <a:lnTo>
                    <a:pt x="185" y="372"/>
                  </a:lnTo>
                  <a:lnTo>
                    <a:pt x="187" y="363"/>
                  </a:lnTo>
                  <a:lnTo>
                    <a:pt x="187" y="355"/>
                  </a:lnTo>
                  <a:lnTo>
                    <a:pt x="188" y="347"/>
                  </a:lnTo>
                  <a:lnTo>
                    <a:pt x="188" y="338"/>
                  </a:lnTo>
                  <a:lnTo>
                    <a:pt x="188" y="328"/>
                  </a:lnTo>
                  <a:lnTo>
                    <a:pt x="188" y="320"/>
                  </a:lnTo>
                  <a:lnTo>
                    <a:pt x="189" y="311"/>
                  </a:lnTo>
                  <a:lnTo>
                    <a:pt x="189" y="303"/>
                  </a:lnTo>
                  <a:lnTo>
                    <a:pt x="189" y="294"/>
                  </a:lnTo>
                  <a:lnTo>
                    <a:pt x="189" y="284"/>
                  </a:lnTo>
                  <a:lnTo>
                    <a:pt x="189" y="276"/>
                  </a:lnTo>
                  <a:lnTo>
                    <a:pt x="189" y="268"/>
                  </a:lnTo>
                  <a:lnTo>
                    <a:pt x="188" y="259"/>
                  </a:lnTo>
                  <a:lnTo>
                    <a:pt x="188" y="250"/>
                  </a:lnTo>
                  <a:lnTo>
                    <a:pt x="188" y="242"/>
                  </a:lnTo>
                  <a:lnTo>
                    <a:pt x="187" y="232"/>
                  </a:lnTo>
                  <a:lnTo>
                    <a:pt x="186" y="224"/>
                  </a:lnTo>
                  <a:lnTo>
                    <a:pt x="185" y="215"/>
                  </a:lnTo>
                  <a:lnTo>
                    <a:pt x="185" y="207"/>
                  </a:lnTo>
                  <a:lnTo>
                    <a:pt x="184" y="198"/>
                  </a:lnTo>
                  <a:lnTo>
                    <a:pt x="183" y="190"/>
                  </a:lnTo>
                  <a:lnTo>
                    <a:pt x="182" y="180"/>
                  </a:lnTo>
                  <a:lnTo>
                    <a:pt x="180" y="172"/>
                  </a:lnTo>
                  <a:lnTo>
                    <a:pt x="179" y="164"/>
                  </a:lnTo>
                  <a:lnTo>
                    <a:pt x="178" y="156"/>
                  </a:lnTo>
                  <a:lnTo>
                    <a:pt x="176" y="147"/>
                  </a:lnTo>
                  <a:lnTo>
                    <a:pt x="175" y="140"/>
                  </a:lnTo>
                  <a:lnTo>
                    <a:pt x="173" y="131"/>
                  </a:lnTo>
                  <a:lnTo>
                    <a:pt x="171" y="123"/>
                  </a:lnTo>
                  <a:lnTo>
                    <a:pt x="169" y="115"/>
                  </a:lnTo>
                  <a:lnTo>
                    <a:pt x="168" y="107"/>
                  </a:lnTo>
                  <a:lnTo>
                    <a:pt x="165" y="98"/>
                  </a:lnTo>
                  <a:lnTo>
                    <a:pt x="163" y="90"/>
                  </a:lnTo>
                  <a:lnTo>
                    <a:pt x="161" y="82"/>
                  </a:lnTo>
                  <a:lnTo>
                    <a:pt x="159" y="75"/>
                  </a:lnTo>
                  <a:lnTo>
                    <a:pt x="157" y="67"/>
                  </a:lnTo>
                  <a:lnTo>
                    <a:pt x="154" y="59"/>
                  </a:lnTo>
                  <a:lnTo>
                    <a:pt x="151" y="51"/>
                  </a:lnTo>
                  <a:lnTo>
                    <a:pt x="149" y="43"/>
                  </a:lnTo>
                  <a:lnTo>
                    <a:pt x="145" y="36"/>
                  </a:lnTo>
                  <a:lnTo>
                    <a:pt x="143" y="28"/>
                  </a:lnTo>
                  <a:lnTo>
                    <a:pt x="140" y="22"/>
                  </a:lnTo>
                  <a:lnTo>
                    <a:pt x="137" y="15"/>
                  </a:lnTo>
                  <a:lnTo>
                    <a:pt x="132" y="14"/>
                  </a:lnTo>
                  <a:lnTo>
                    <a:pt x="128" y="14"/>
                  </a:lnTo>
                  <a:lnTo>
                    <a:pt x="123" y="12"/>
                  </a:lnTo>
                  <a:lnTo>
                    <a:pt x="119" y="12"/>
                  </a:lnTo>
                  <a:lnTo>
                    <a:pt x="114" y="12"/>
                  </a:lnTo>
                  <a:lnTo>
                    <a:pt x="110" y="12"/>
                  </a:lnTo>
                  <a:lnTo>
                    <a:pt x="106" y="12"/>
                  </a:lnTo>
                  <a:lnTo>
                    <a:pt x="102" y="12"/>
                  </a:lnTo>
                  <a:lnTo>
                    <a:pt x="98" y="12"/>
                  </a:lnTo>
                  <a:lnTo>
                    <a:pt x="94" y="12"/>
                  </a:lnTo>
                  <a:lnTo>
                    <a:pt x="89" y="12"/>
                  </a:lnTo>
                  <a:lnTo>
                    <a:pt x="85" y="12"/>
                  </a:lnTo>
                  <a:lnTo>
                    <a:pt x="81" y="12"/>
                  </a:lnTo>
                  <a:lnTo>
                    <a:pt x="77" y="12"/>
                  </a:lnTo>
                  <a:lnTo>
                    <a:pt x="73" y="12"/>
                  </a:lnTo>
                  <a:lnTo>
                    <a:pt x="69" y="12"/>
                  </a:lnTo>
                  <a:lnTo>
                    <a:pt x="64" y="12"/>
                  </a:lnTo>
                  <a:lnTo>
                    <a:pt x="60" y="12"/>
                  </a:lnTo>
                  <a:lnTo>
                    <a:pt x="56" y="12"/>
                  </a:lnTo>
                  <a:lnTo>
                    <a:pt x="52" y="12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40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28" y="14"/>
                  </a:lnTo>
                  <a:lnTo>
                    <a:pt x="23" y="14"/>
                  </a:lnTo>
                  <a:lnTo>
                    <a:pt x="19" y="14"/>
                  </a:lnTo>
                  <a:lnTo>
                    <a:pt x="15" y="14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3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03" name="Freeform 163"/>
            <p:cNvSpPr>
              <a:spLocks/>
            </p:cNvSpPr>
            <p:nvPr/>
          </p:nvSpPr>
          <p:spPr bwMode="auto">
            <a:xfrm>
              <a:off x="4230" y="3203"/>
              <a:ext cx="35" cy="131"/>
            </a:xfrm>
            <a:custGeom>
              <a:avLst/>
              <a:gdLst>
                <a:gd name="T0" fmla="*/ 9 w 104"/>
                <a:gd name="T1" fmla="*/ 15 h 523"/>
                <a:gd name="T2" fmla="*/ 17 w 104"/>
                <a:gd name="T3" fmla="*/ 38 h 523"/>
                <a:gd name="T4" fmla="*/ 25 w 104"/>
                <a:gd name="T5" fmla="*/ 62 h 523"/>
                <a:gd name="T6" fmla="*/ 31 w 104"/>
                <a:gd name="T7" fmla="*/ 86 h 523"/>
                <a:gd name="T8" fmla="*/ 36 w 104"/>
                <a:gd name="T9" fmla="*/ 110 h 523"/>
                <a:gd name="T10" fmla="*/ 42 w 104"/>
                <a:gd name="T11" fmla="*/ 135 h 523"/>
                <a:gd name="T12" fmla="*/ 45 w 104"/>
                <a:gd name="T13" fmla="*/ 160 h 523"/>
                <a:gd name="T14" fmla="*/ 48 w 104"/>
                <a:gd name="T15" fmla="*/ 187 h 523"/>
                <a:gd name="T16" fmla="*/ 50 w 104"/>
                <a:gd name="T17" fmla="*/ 214 h 523"/>
                <a:gd name="T18" fmla="*/ 51 w 104"/>
                <a:gd name="T19" fmla="*/ 239 h 523"/>
                <a:gd name="T20" fmla="*/ 51 w 104"/>
                <a:gd name="T21" fmla="*/ 266 h 523"/>
                <a:gd name="T22" fmla="*/ 51 w 104"/>
                <a:gd name="T23" fmla="*/ 292 h 523"/>
                <a:gd name="T24" fmla="*/ 49 w 104"/>
                <a:gd name="T25" fmla="*/ 319 h 523"/>
                <a:gd name="T26" fmla="*/ 47 w 104"/>
                <a:gd name="T27" fmla="*/ 344 h 523"/>
                <a:gd name="T28" fmla="*/ 44 w 104"/>
                <a:gd name="T29" fmla="*/ 371 h 523"/>
                <a:gd name="T30" fmla="*/ 41 w 104"/>
                <a:gd name="T31" fmla="*/ 396 h 523"/>
                <a:gd name="T32" fmla="*/ 50 w 104"/>
                <a:gd name="T33" fmla="*/ 404 h 523"/>
                <a:gd name="T34" fmla="*/ 57 w 104"/>
                <a:gd name="T35" fmla="*/ 415 h 523"/>
                <a:gd name="T36" fmla="*/ 43 w 104"/>
                <a:gd name="T37" fmla="*/ 435 h 523"/>
                <a:gd name="T38" fmla="*/ 35 w 104"/>
                <a:gd name="T39" fmla="*/ 454 h 523"/>
                <a:gd name="T40" fmla="*/ 67 w 104"/>
                <a:gd name="T41" fmla="*/ 450 h 523"/>
                <a:gd name="T42" fmla="*/ 69 w 104"/>
                <a:gd name="T43" fmla="*/ 466 h 523"/>
                <a:gd name="T44" fmla="*/ 72 w 104"/>
                <a:gd name="T45" fmla="*/ 486 h 523"/>
                <a:gd name="T46" fmla="*/ 75 w 104"/>
                <a:gd name="T47" fmla="*/ 504 h 523"/>
                <a:gd name="T48" fmla="*/ 90 w 104"/>
                <a:gd name="T49" fmla="*/ 483 h 523"/>
                <a:gd name="T50" fmla="*/ 94 w 104"/>
                <a:gd name="T51" fmla="*/ 454 h 523"/>
                <a:gd name="T52" fmla="*/ 88 w 104"/>
                <a:gd name="T53" fmla="*/ 427 h 523"/>
                <a:gd name="T54" fmla="*/ 75 w 104"/>
                <a:gd name="T55" fmla="*/ 412 h 523"/>
                <a:gd name="T56" fmla="*/ 72 w 104"/>
                <a:gd name="T57" fmla="*/ 398 h 523"/>
                <a:gd name="T58" fmla="*/ 92 w 104"/>
                <a:gd name="T59" fmla="*/ 410 h 523"/>
                <a:gd name="T60" fmla="*/ 99 w 104"/>
                <a:gd name="T61" fmla="*/ 424 h 523"/>
                <a:gd name="T62" fmla="*/ 103 w 104"/>
                <a:gd name="T63" fmla="*/ 444 h 523"/>
                <a:gd name="T64" fmla="*/ 104 w 104"/>
                <a:gd name="T65" fmla="*/ 463 h 523"/>
                <a:gd name="T66" fmla="*/ 101 w 104"/>
                <a:gd name="T67" fmla="*/ 483 h 523"/>
                <a:gd name="T68" fmla="*/ 95 w 104"/>
                <a:gd name="T69" fmla="*/ 500 h 523"/>
                <a:gd name="T70" fmla="*/ 83 w 104"/>
                <a:gd name="T71" fmla="*/ 512 h 523"/>
                <a:gd name="T72" fmla="*/ 66 w 104"/>
                <a:gd name="T73" fmla="*/ 516 h 523"/>
                <a:gd name="T74" fmla="*/ 61 w 104"/>
                <a:gd name="T75" fmla="*/ 502 h 523"/>
                <a:gd name="T76" fmla="*/ 61 w 104"/>
                <a:gd name="T77" fmla="*/ 484 h 523"/>
                <a:gd name="T78" fmla="*/ 61 w 104"/>
                <a:gd name="T79" fmla="*/ 466 h 523"/>
                <a:gd name="T80" fmla="*/ 23 w 104"/>
                <a:gd name="T81" fmla="*/ 471 h 523"/>
                <a:gd name="T82" fmla="*/ 25 w 104"/>
                <a:gd name="T83" fmla="*/ 452 h 523"/>
                <a:gd name="T84" fmla="*/ 32 w 104"/>
                <a:gd name="T85" fmla="*/ 430 h 523"/>
                <a:gd name="T86" fmla="*/ 32 w 104"/>
                <a:gd name="T87" fmla="*/ 414 h 523"/>
                <a:gd name="T88" fmla="*/ 35 w 104"/>
                <a:gd name="T89" fmla="*/ 378 h 523"/>
                <a:gd name="T90" fmla="*/ 40 w 104"/>
                <a:gd name="T91" fmla="*/ 346 h 523"/>
                <a:gd name="T92" fmla="*/ 41 w 104"/>
                <a:gd name="T93" fmla="*/ 314 h 523"/>
                <a:gd name="T94" fmla="*/ 42 w 104"/>
                <a:gd name="T95" fmla="*/ 284 h 523"/>
                <a:gd name="T96" fmla="*/ 42 w 104"/>
                <a:gd name="T97" fmla="*/ 255 h 523"/>
                <a:gd name="T98" fmla="*/ 41 w 104"/>
                <a:gd name="T99" fmla="*/ 228 h 523"/>
                <a:gd name="T100" fmla="*/ 40 w 104"/>
                <a:gd name="T101" fmla="*/ 203 h 523"/>
                <a:gd name="T102" fmla="*/ 38 w 104"/>
                <a:gd name="T103" fmla="*/ 179 h 523"/>
                <a:gd name="T104" fmla="*/ 34 w 104"/>
                <a:gd name="T105" fmla="*/ 155 h 523"/>
                <a:gd name="T106" fmla="*/ 30 w 104"/>
                <a:gd name="T107" fmla="*/ 132 h 523"/>
                <a:gd name="T108" fmla="*/ 26 w 104"/>
                <a:gd name="T109" fmla="*/ 111 h 523"/>
                <a:gd name="T110" fmla="*/ 22 w 104"/>
                <a:gd name="T111" fmla="*/ 91 h 523"/>
                <a:gd name="T112" fmla="*/ 16 w 104"/>
                <a:gd name="T113" fmla="*/ 71 h 523"/>
                <a:gd name="T114" fmla="*/ 11 w 104"/>
                <a:gd name="T115" fmla="*/ 51 h 523"/>
                <a:gd name="T116" fmla="*/ 6 w 104"/>
                <a:gd name="T117" fmla="*/ 32 h 523"/>
                <a:gd name="T118" fmla="*/ 0 w 104"/>
                <a:gd name="T119" fmla="*/ 15 h 523"/>
                <a:gd name="T120" fmla="*/ 3 w 104"/>
                <a:gd name="T121" fmla="*/ 0 h 5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4"/>
                <a:gd name="T184" fmla="*/ 0 h 523"/>
                <a:gd name="T185" fmla="*/ 104 w 104"/>
                <a:gd name="T186" fmla="*/ 523 h 5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4" h="523">
                  <a:moveTo>
                    <a:pt x="3" y="0"/>
                  </a:moveTo>
                  <a:lnTo>
                    <a:pt x="5" y="4"/>
                  </a:lnTo>
                  <a:lnTo>
                    <a:pt x="7" y="11"/>
                  </a:lnTo>
                  <a:lnTo>
                    <a:pt x="9" y="15"/>
                  </a:lnTo>
                  <a:lnTo>
                    <a:pt x="11" y="22"/>
                  </a:lnTo>
                  <a:lnTo>
                    <a:pt x="13" y="27"/>
                  </a:lnTo>
                  <a:lnTo>
                    <a:pt x="15" y="32"/>
                  </a:lnTo>
                  <a:lnTo>
                    <a:pt x="17" y="38"/>
                  </a:lnTo>
                  <a:lnTo>
                    <a:pt x="20" y="44"/>
                  </a:lnTo>
                  <a:lnTo>
                    <a:pt x="21" y="50"/>
                  </a:lnTo>
                  <a:lnTo>
                    <a:pt x="23" y="55"/>
                  </a:lnTo>
                  <a:lnTo>
                    <a:pt x="25" y="62"/>
                  </a:lnTo>
                  <a:lnTo>
                    <a:pt x="26" y="67"/>
                  </a:lnTo>
                  <a:lnTo>
                    <a:pt x="28" y="74"/>
                  </a:lnTo>
                  <a:lnTo>
                    <a:pt x="30" y="79"/>
                  </a:lnTo>
                  <a:lnTo>
                    <a:pt x="31" y="86"/>
                  </a:lnTo>
                  <a:lnTo>
                    <a:pt x="33" y="92"/>
                  </a:lnTo>
                  <a:lnTo>
                    <a:pt x="34" y="98"/>
                  </a:lnTo>
                  <a:lnTo>
                    <a:pt x="35" y="104"/>
                  </a:lnTo>
                  <a:lnTo>
                    <a:pt x="36" y="110"/>
                  </a:lnTo>
                  <a:lnTo>
                    <a:pt x="38" y="116"/>
                  </a:lnTo>
                  <a:lnTo>
                    <a:pt x="40" y="123"/>
                  </a:lnTo>
                  <a:lnTo>
                    <a:pt x="41" y="128"/>
                  </a:lnTo>
                  <a:lnTo>
                    <a:pt x="42" y="135"/>
                  </a:lnTo>
                  <a:lnTo>
                    <a:pt x="43" y="142"/>
                  </a:lnTo>
                  <a:lnTo>
                    <a:pt x="43" y="147"/>
                  </a:lnTo>
                  <a:lnTo>
                    <a:pt x="45" y="154"/>
                  </a:lnTo>
                  <a:lnTo>
                    <a:pt x="45" y="160"/>
                  </a:lnTo>
                  <a:lnTo>
                    <a:pt x="46" y="167"/>
                  </a:lnTo>
                  <a:lnTo>
                    <a:pt x="47" y="174"/>
                  </a:lnTo>
                  <a:lnTo>
                    <a:pt x="47" y="180"/>
                  </a:lnTo>
                  <a:lnTo>
                    <a:pt x="48" y="187"/>
                  </a:lnTo>
                  <a:lnTo>
                    <a:pt x="49" y="194"/>
                  </a:lnTo>
                  <a:lnTo>
                    <a:pt x="49" y="200"/>
                  </a:lnTo>
                  <a:lnTo>
                    <a:pt x="50" y="207"/>
                  </a:lnTo>
                  <a:lnTo>
                    <a:pt x="50" y="214"/>
                  </a:lnTo>
                  <a:lnTo>
                    <a:pt x="50" y="220"/>
                  </a:lnTo>
                  <a:lnTo>
                    <a:pt x="50" y="226"/>
                  </a:lnTo>
                  <a:lnTo>
                    <a:pt x="51" y="232"/>
                  </a:lnTo>
                  <a:lnTo>
                    <a:pt x="51" y="239"/>
                  </a:lnTo>
                  <a:lnTo>
                    <a:pt x="51" y="246"/>
                  </a:lnTo>
                  <a:lnTo>
                    <a:pt x="51" y="252"/>
                  </a:lnTo>
                  <a:lnTo>
                    <a:pt x="51" y="259"/>
                  </a:lnTo>
                  <a:lnTo>
                    <a:pt x="51" y="266"/>
                  </a:lnTo>
                  <a:lnTo>
                    <a:pt x="51" y="272"/>
                  </a:lnTo>
                  <a:lnTo>
                    <a:pt x="51" y="279"/>
                  </a:lnTo>
                  <a:lnTo>
                    <a:pt x="51" y="286"/>
                  </a:lnTo>
                  <a:lnTo>
                    <a:pt x="51" y="292"/>
                  </a:lnTo>
                  <a:lnTo>
                    <a:pt x="51" y="299"/>
                  </a:lnTo>
                  <a:lnTo>
                    <a:pt x="50" y="306"/>
                  </a:lnTo>
                  <a:lnTo>
                    <a:pt x="50" y="312"/>
                  </a:lnTo>
                  <a:lnTo>
                    <a:pt x="49" y="319"/>
                  </a:lnTo>
                  <a:lnTo>
                    <a:pt x="48" y="326"/>
                  </a:lnTo>
                  <a:lnTo>
                    <a:pt x="48" y="331"/>
                  </a:lnTo>
                  <a:lnTo>
                    <a:pt x="47" y="338"/>
                  </a:lnTo>
                  <a:lnTo>
                    <a:pt x="47" y="344"/>
                  </a:lnTo>
                  <a:lnTo>
                    <a:pt x="47" y="351"/>
                  </a:lnTo>
                  <a:lnTo>
                    <a:pt x="46" y="356"/>
                  </a:lnTo>
                  <a:lnTo>
                    <a:pt x="45" y="363"/>
                  </a:lnTo>
                  <a:lnTo>
                    <a:pt x="44" y="371"/>
                  </a:lnTo>
                  <a:lnTo>
                    <a:pt x="43" y="378"/>
                  </a:lnTo>
                  <a:lnTo>
                    <a:pt x="42" y="383"/>
                  </a:lnTo>
                  <a:lnTo>
                    <a:pt x="42" y="390"/>
                  </a:lnTo>
                  <a:lnTo>
                    <a:pt x="41" y="396"/>
                  </a:lnTo>
                  <a:lnTo>
                    <a:pt x="41" y="403"/>
                  </a:lnTo>
                  <a:lnTo>
                    <a:pt x="44" y="403"/>
                  </a:lnTo>
                  <a:lnTo>
                    <a:pt x="47" y="403"/>
                  </a:lnTo>
                  <a:lnTo>
                    <a:pt x="50" y="404"/>
                  </a:lnTo>
                  <a:lnTo>
                    <a:pt x="53" y="404"/>
                  </a:lnTo>
                  <a:lnTo>
                    <a:pt x="56" y="407"/>
                  </a:lnTo>
                  <a:lnTo>
                    <a:pt x="58" y="410"/>
                  </a:lnTo>
                  <a:lnTo>
                    <a:pt x="57" y="415"/>
                  </a:lnTo>
                  <a:lnTo>
                    <a:pt x="53" y="423"/>
                  </a:lnTo>
                  <a:lnTo>
                    <a:pt x="50" y="426"/>
                  </a:lnTo>
                  <a:lnTo>
                    <a:pt x="47" y="431"/>
                  </a:lnTo>
                  <a:lnTo>
                    <a:pt x="43" y="435"/>
                  </a:lnTo>
                  <a:lnTo>
                    <a:pt x="41" y="439"/>
                  </a:lnTo>
                  <a:lnTo>
                    <a:pt x="38" y="444"/>
                  </a:lnTo>
                  <a:lnTo>
                    <a:pt x="36" y="450"/>
                  </a:lnTo>
                  <a:lnTo>
                    <a:pt x="35" y="454"/>
                  </a:lnTo>
                  <a:lnTo>
                    <a:pt x="36" y="460"/>
                  </a:lnTo>
                  <a:lnTo>
                    <a:pt x="67" y="446"/>
                  </a:lnTo>
                  <a:lnTo>
                    <a:pt x="67" y="447"/>
                  </a:lnTo>
                  <a:lnTo>
                    <a:pt x="67" y="450"/>
                  </a:lnTo>
                  <a:lnTo>
                    <a:pt x="68" y="452"/>
                  </a:lnTo>
                  <a:lnTo>
                    <a:pt x="68" y="458"/>
                  </a:lnTo>
                  <a:lnTo>
                    <a:pt x="68" y="460"/>
                  </a:lnTo>
                  <a:lnTo>
                    <a:pt x="69" y="466"/>
                  </a:lnTo>
                  <a:lnTo>
                    <a:pt x="70" y="471"/>
                  </a:lnTo>
                  <a:lnTo>
                    <a:pt x="71" y="476"/>
                  </a:lnTo>
                  <a:lnTo>
                    <a:pt x="71" y="482"/>
                  </a:lnTo>
                  <a:lnTo>
                    <a:pt x="72" y="486"/>
                  </a:lnTo>
                  <a:lnTo>
                    <a:pt x="72" y="490"/>
                  </a:lnTo>
                  <a:lnTo>
                    <a:pt x="73" y="495"/>
                  </a:lnTo>
                  <a:lnTo>
                    <a:pt x="74" y="500"/>
                  </a:lnTo>
                  <a:lnTo>
                    <a:pt x="75" y="504"/>
                  </a:lnTo>
                  <a:lnTo>
                    <a:pt x="80" y="499"/>
                  </a:lnTo>
                  <a:lnTo>
                    <a:pt x="83" y="495"/>
                  </a:lnTo>
                  <a:lnTo>
                    <a:pt x="86" y="490"/>
                  </a:lnTo>
                  <a:lnTo>
                    <a:pt x="90" y="483"/>
                  </a:lnTo>
                  <a:lnTo>
                    <a:pt x="91" y="476"/>
                  </a:lnTo>
                  <a:lnTo>
                    <a:pt x="92" y="468"/>
                  </a:lnTo>
                  <a:lnTo>
                    <a:pt x="93" y="460"/>
                  </a:lnTo>
                  <a:lnTo>
                    <a:pt x="94" y="454"/>
                  </a:lnTo>
                  <a:lnTo>
                    <a:pt x="93" y="446"/>
                  </a:lnTo>
                  <a:lnTo>
                    <a:pt x="92" y="439"/>
                  </a:lnTo>
                  <a:lnTo>
                    <a:pt x="90" y="432"/>
                  </a:lnTo>
                  <a:lnTo>
                    <a:pt x="88" y="427"/>
                  </a:lnTo>
                  <a:lnTo>
                    <a:pt x="85" y="420"/>
                  </a:lnTo>
                  <a:lnTo>
                    <a:pt x="82" y="418"/>
                  </a:lnTo>
                  <a:lnTo>
                    <a:pt x="78" y="414"/>
                  </a:lnTo>
                  <a:lnTo>
                    <a:pt x="75" y="412"/>
                  </a:lnTo>
                  <a:lnTo>
                    <a:pt x="73" y="408"/>
                  </a:lnTo>
                  <a:lnTo>
                    <a:pt x="73" y="404"/>
                  </a:lnTo>
                  <a:lnTo>
                    <a:pt x="72" y="400"/>
                  </a:lnTo>
                  <a:lnTo>
                    <a:pt x="72" y="398"/>
                  </a:lnTo>
                  <a:lnTo>
                    <a:pt x="77" y="398"/>
                  </a:lnTo>
                  <a:lnTo>
                    <a:pt x="83" y="399"/>
                  </a:lnTo>
                  <a:lnTo>
                    <a:pt x="87" y="403"/>
                  </a:lnTo>
                  <a:lnTo>
                    <a:pt x="92" y="410"/>
                  </a:lnTo>
                  <a:lnTo>
                    <a:pt x="94" y="412"/>
                  </a:lnTo>
                  <a:lnTo>
                    <a:pt x="96" y="416"/>
                  </a:lnTo>
                  <a:lnTo>
                    <a:pt x="97" y="420"/>
                  </a:lnTo>
                  <a:lnTo>
                    <a:pt x="99" y="424"/>
                  </a:lnTo>
                  <a:lnTo>
                    <a:pt x="100" y="430"/>
                  </a:lnTo>
                  <a:lnTo>
                    <a:pt x="101" y="434"/>
                  </a:lnTo>
                  <a:lnTo>
                    <a:pt x="102" y="439"/>
                  </a:lnTo>
                  <a:lnTo>
                    <a:pt x="103" y="444"/>
                  </a:lnTo>
                  <a:lnTo>
                    <a:pt x="103" y="448"/>
                  </a:lnTo>
                  <a:lnTo>
                    <a:pt x="104" y="452"/>
                  </a:lnTo>
                  <a:lnTo>
                    <a:pt x="104" y="458"/>
                  </a:lnTo>
                  <a:lnTo>
                    <a:pt x="104" y="463"/>
                  </a:lnTo>
                  <a:lnTo>
                    <a:pt x="103" y="467"/>
                  </a:lnTo>
                  <a:lnTo>
                    <a:pt x="103" y="472"/>
                  </a:lnTo>
                  <a:lnTo>
                    <a:pt x="102" y="478"/>
                  </a:lnTo>
                  <a:lnTo>
                    <a:pt x="101" y="483"/>
                  </a:lnTo>
                  <a:lnTo>
                    <a:pt x="100" y="487"/>
                  </a:lnTo>
                  <a:lnTo>
                    <a:pt x="98" y="491"/>
                  </a:lnTo>
                  <a:lnTo>
                    <a:pt x="96" y="496"/>
                  </a:lnTo>
                  <a:lnTo>
                    <a:pt x="95" y="500"/>
                  </a:lnTo>
                  <a:lnTo>
                    <a:pt x="92" y="503"/>
                  </a:lnTo>
                  <a:lnTo>
                    <a:pt x="89" y="506"/>
                  </a:lnTo>
                  <a:lnTo>
                    <a:pt x="86" y="510"/>
                  </a:lnTo>
                  <a:lnTo>
                    <a:pt x="83" y="512"/>
                  </a:lnTo>
                  <a:lnTo>
                    <a:pt x="78" y="516"/>
                  </a:lnTo>
                  <a:lnTo>
                    <a:pt x="72" y="523"/>
                  </a:lnTo>
                  <a:lnTo>
                    <a:pt x="68" y="519"/>
                  </a:lnTo>
                  <a:lnTo>
                    <a:pt x="66" y="516"/>
                  </a:lnTo>
                  <a:lnTo>
                    <a:pt x="64" y="512"/>
                  </a:lnTo>
                  <a:lnTo>
                    <a:pt x="63" y="510"/>
                  </a:lnTo>
                  <a:lnTo>
                    <a:pt x="61" y="506"/>
                  </a:lnTo>
                  <a:lnTo>
                    <a:pt x="61" y="502"/>
                  </a:lnTo>
                  <a:lnTo>
                    <a:pt x="61" y="498"/>
                  </a:lnTo>
                  <a:lnTo>
                    <a:pt x="61" y="494"/>
                  </a:lnTo>
                  <a:lnTo>
                    <a:pt x="61" y="488"/>
                  </a:lnTo>
                  <a:lnTo>
                    <a:pt x="61" y="484"/>
                  </a:lnTo>
                  <a:lnTo>
                    <a:pt x="61" y="479"/>
                  </a:lnTo>
                  <a:lnTo>
                    <a:pt x="61" y="474"/>
                  </a:lnTo>
                  <a:lnTo>
                    <a:pt x="61" y="470"/>
                  </a:lnTo>
                  <a:lnTo>
                    <a:pt x="61" y="466"/>
                  </a:lnTo>
                  <a:lnTo>
                    <a:pt x="61" y="462"/>
                  </a:lnTo>
                  <a:lnTo>
                    <a:pt x="61" y="458"/>
                  </a:lnTo>
                  <a:lnTo>
                    <a:pt x="23" y="476"/>
                  </a:lnTo>
                  <a:lnTo>
                    <a:pt x="23" y="471"/>
                  </a:lnTo>
                  <a:lnTo>
                    <a:pt x="23" y="467"/>
                  </a:lnTo>
                  <a:lnTo>
                    <a:pt x="23" y="463"/>
                  </a:lnTo>
                  <a:lnTo>
                    <a:pt x="24" y="459"/>
                  </a:lnTo>
                  <a:lnTo>
                    <a:pt x="25" y="452"/>
                  </a:lnTo>
                  <a:lnTo>
                    <a:pt x="26" y="447"/>
                  </a:lnTo>
                  <a:lnTo>
                    <a:pt x="27" y="439"/>
                  </a:lnTo>
                  <a:lnTo>
                    <a:pt x="31" y="432"/>
                  </a:lnTo>
                  <a:lnTo>
                    <a:pt x="32" y="430"/>
                  </a:lnTo>
                  <a:lnTo>
                    <a:pt x="35" y="426"/>
                  </a:lnTo>
                  <a:lnTo>
                    <a:pt x="38" y="420"/>
                  </a:lnTo>
                  <a:lnTo>
                    <a:pt x="42" y="418"/>
                  </a:lnTo>
                  <a:lnTo>
                    <a:pt x="32" y="414"/>
                  </a:lnTo>
                  <a:lnTo>
                    <a:pt x="32" y="404"/>
                  </a:lnTo>
                  <a:lnTo>
                    <a:pt x="34" y="396"/>
                  </a:lnTo>
                  <a:lnTo>
                    <a:pt x="34" y="387"/>
                  </a:lnTo>
                  <a:lnTo>
                    <a:pt x="35" y="378"/>
                  </a:lnTo>
                  <a:lnTo>
                    <a:pt x="36" y="368"/>
                  </a:lnTo>
                  <a:lnTo>
                    <a:pt x="38" y="360"/>
                  </a:lnTo>
                  <a:lnTo>
                    <a:pt x="38" y="352"/>
                  </a:lnTo>
                  <a:lnTo>
                    <a:pt x="40" y="346"/>
                  </a:lnTo>
                  <a:lnTo>
                    <a:pt x="40" y="336"/>
                  </a:lnTo>
                  <a:lnTo>
                    <a:pt x="40" y="328"/>
                  </a:lnTo>
                  <a:lnTo>
                    <a:pt x="41" y="320"/>
                  </a:lnTo>
                  <a:lnTo>
                    <a:pt x="41" y="314"/>
                  </a:lnTo>
                  <a:lnTo>
                    <a:pt x="41" y="306"/>
                  </a:lnTo>
                  <a:lnTo>
                    <a:pt x="42" y="299"/>
                  </a:lnTo>
                  <a:lnTo>
                    <a:pt x="42" y="291"/>
                  </a:lnTo>
                  <a:lnTo>
                    <a:pt x="42" y="284"/>
                  </a:lnTo>
                  <a:lnTo>
                    <a:pt x="42" y="276"/>
                  </a:lnTo>
                  <a:lnTo>
                    <a:pt x="42" y="270"/>
                  </a:lnTo>
                  <a:lnTo>
                    <a:pt x="42" y="262"/>
                  </a:lnTo>
                  <a:lnTo>
                    <a:pt x="42" y="255"/>
                  </a:lnTo>
                  <a:lnTo>
                    <a:pt x="41" y="248"/>
                  </a:lnTo>
                  <a:lnTo>
                    <a:pt x="41" y="242"/>
                  </a:lnTo>
                  <a:lnTo>
                    <a:pt x="41" y="235"/>
                  </a:lnTo>
                  <a:lnTo>
                    <a:pt x="41" y="228"/>
                  </a:lnTo>
                  <a:lnTo>
                    <a:pt x="41" y="222"/>
                  </a:lnTo>
                  <a:lnTo>
                    <a:pt x="40" y="215"/>
                  </a:lnTo>
                  <a:lnTo>
                    <a:pt x="40" y="208"/>
                  </a:lnTo>
                  <a:lnTo>
                    <a:pt x="40" y="203"/>
                  </a:lnTo>
                  <a:lnTo>
                    <a:pt x="39" y="196"/>
                  </a:lnTo>
                  <a:lnTo>
                    <a:pt x="38" y="190"/>
                  </a:lnTo>
                  <a:lnTo>
                    <a:pt x="38" y="184"/>
                  </a:lnTo>
                  <a:lnTo>
                    <a:pt x="38" y="179"/>
                  </a:lnTo>
                  <a:lnTo>
                    <a:pt x="36" y="172"/>
                  </a:lnTo>
                  <a:lnTo>
                    <a:pt x="35" y="166"/>
                  </a:lnTo>
                  <a:lnTo>
                    <a:pt x="34" y="160"/>
                  </a:lnTo>
                  <a:lnTo>
                    <a:pt x="34" y="155"/>
                  </a:lnTo>
                  <a:lnTo>
                    <a:pt x="32" y="150"/>
                  </a:lnTo>
                  <a:lnTo>
                    <a:pt x="32" y="144"/>
                  </a:lnTo>
                  <a:lnTo>
                    <a:pt x="31" y="138"/>
                  </a:lnTo>
                  <a:lnTo>
                    <a:pt x="30" y="132"/>
                  </a:lnTo>
                  <a:lnTo>
                    <a:pt x="28" y="127"/>
                  </a:lnTo>
                  <a:lnTo>
                    <a:pt x="28" y="122"/>
                  </a:lnTo>
                  <a:lnTo>
                    <a:pt x="26" y="116"/>
                  </a:lnTo>
                  <a:lnTo>
                    <a:pt x="26" y="111"/>
                  </a:lnTo>
                  <a:lnTo>
                    <a:pt x="25" y="106"/>
                  </a:lnTo>
                  <a:lnTo>
                    <a:pt x="23" y="100"/>
                  </a:lnTo>
                  <a:lnTo>
                    <a:pt x="22" y="95"/>
                  </a:lnTo>
                  <a:lnTo>
                    <a:pt x="22" y="91"/>
                  </a:lnTo>
                  <a:lnTo>
                    <a:pt x="20" y="86"/>
                  </a:lnTo>
                  <a:lnTo>
                    <a:pt x="19" y="80"/>
                  </a:lnTo>
                  <a:lnTo>
                    <a:pt x="17" y="75"/>
                  </a:lnTo>
                  <a:lnTo>
                    <a:pt x="16" y="71"/>
                  </a:lnTo>
                  <a:lnTo>
                    <a:pt x="15" y="66"/>
                  </a:lnTo>
                  <a:lnTo>
                    <a:pt x="13" y="60"/>
                  </a:lnTo>
                  <a:lnTo>
                    <a:pt x="12" y="55"/>
                  </a:lnTo>
                  <a:lnTo>
                    <a:pt x="11" y="51"/>
                  </a:lnTo>
                  <a:lnTo>
                    <a:pt x="10" y="46"/>
                  </a:lnTo>
                  <a:lnTo>
                    <a:pt x="8" y="42"/>
                  </a:lnTo>
                  <a:lnTo>
                    <a:pt x="7" y="38"/>
                  </a:lnTo>
                  <a:lnTo>
                    <a:pt x="6" y="32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1" y="7"/>
                  </a:lnTo>
                  <a:lnTo>
                    <a:pt x="1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04" name="Freeform 164"/>
            <p:cNvSpPr>
              <a:spLocks/>
            </p:cNvSpPr>
            <p:nvPr/>
          </p:nvSpPr>
          <p:spPr bwMode="auto">
            <a:xfrm>
              <a:off x="4208" y="3218"/>
              <a:ext cx="28" cy="80"/>
            </a:xfrm>
            <a:custGeom>
              <a:avLst/>
              <a:gdLst>
                <a:gd name="T0" fmla="*/ 84 w 86"/>
                <a:gd name="T1" fmla="*/ 8 h 321"/>
                <a:gd name="T2" fmla="*/ 85 w 86"/>
                <a:gd name="T3" fmla="*/ 24 h 321"/>
                <a:gd name="T4" fmla="*/ 86 w 86"/>
                <a:gd name="T5" fmla="*/ 40 h 321"/>
                <a:gd name="T6" fmla="*/ 84 w 86"/>
                <a:gd name="T7" fmla="*/ 54 h 321"/>
                <a:gd name="T8" fmla="*/ 83 w 86"/>
                <a:gd name="T9" fmla="*/ 72 h 321"/>
                <a:gd name="T10" fmla="*/ 79 w 86"/>
                <a:gd name="T11" fmla="*/ 88 h 321"/>
                <a:gd name="T12" fmla="*/ 77 w 86"/>
                <a:gd name="T13" fmla="*/ 105 h 321"/>
                <a:gd name="T14" fmla="*/ 73 w 86"/>
                <a:gd name="T15" fmla="*/ 120 h 321"/>
                <a:gd name="T16" fmla="*/ 69 w 86"/>
                <a:gd name="T17" fmla="*/ 137 h 321"/>
                <a:gd name="T18" fmla="*/ 66 w 86"/>
                <a:gd name="T19" fmla="*/ 152 h 321"/>
                <a:gd name="T20" fmla="*/ 64 w 86"/>
                <a:gd name="T21" fmla="*/ 168 h 321"/>
                <a:gd name="T22" fmla="*/ 58 w 86"/>
                <a:gd name="T23" fmla="*/ 181 h 321"/>
                <a:gd name="T24" fmla="*/ 53 w 86"/>
                <a:gd name="T25" fmla="*/ 196 h 321"/>
                <a:gd name="T26" fmla="*/ 49 w 86"/>
                <a:gd name="T27" fmla="*/ 210 h 321"/>
                <a:gd name="T28" fmla="*/ 45 w 86"/>
                <a:gd name="T29" fmla="*/ 225 h 321"/>
                <a:gd name="T30" fmla="*/ 40 w 86"/>
                <a:gd name="T31" fmla="*/ 241 h 321"/>
                <a:gd name="T32" fmla="*/ 36 w 86"/>
                <a:gd name="T33" fmla="*/ 254 h 321"/>
                <a:gd name="T34" fmla="*/ 31 w 86"/>
                <a:gd name="T35" fmla="*/ 269 h 321"/>
                <a:gd name="T36" fmla="*/ 26 w 86"/>
                <a:gd name="T37" fmla="*/ 284 h 321"/>
                <a:gd name="T38" fmla="*/ 19 w 86"/>
                <a:gd name="T39" fmla="*/ 297 h 321"/>
                <a:gd name="T40" fmla="*/ 13 w 86"/>
                <a:gd name="T41" fmla="*/ 312 h 321"/>
                <a:gd name="T42" fmla="*/ 4 w 86"/>
                <a:gd name="T43" fmla="*/ 320 h 321"/>
                <a:gd name="T44" fmla="*/ 4 w 86"/>
                <a:gd name="T45" fmla="*/ 309 h 321"/>
                <a:gd name="T46" fmla="*/ 9 w 86"/>
                <a:gd name="T47" fmla="*/ 294 h 321"/>
                <a:gd name="T48" fmla="*/ 15 w 86"/>
                <a:gd name="T49" fmla="*/ 281 h 321"/>
                <a:gd name="T50" fmla="*/ 20 w 86"/>
                <a:gd name="T51" fmla="*/ 265 h 321"/>
                <a:gd name="T52" fmla="*/ 25 w 86"/>
                <a:gd name="T53" fmla="*/ 250 h 321"/>
                <a:gd name="T54" fmla="*/ 30 w 86"/>
                <a:gd name="T55" fmla="*/ 237 h 321"/>
                <a:gd name="T56" fmla="*/ 35 w 86"/>
                <a:gd name="T57" fmla="*/ 222 h 321"/>
                <a:gd name="T58" fmla="*/ 39 w 86"/>
                <a:gd name="T59" fmla="*/ 206 h 321"/>
                <a:gd name="T60" fmla="*/ 44 w 86"/>
                <a:gd name="T61" fmla="*/ 192 h 321"/>
                <a:gd name="T62" fmla="*/ 48 w 86"/>
                <a:gd name="T63" fmla="*/ 177 h 321"/>
                <a:gd name="T64" fmla="*/ 52 w 86"/>
                <a:gd name="T65" fmla="*/ 164 h 321"/>
                <a:gd name="T66" fmla="*/ 55 w 86"/>
                <a:gd name="T67" fmla="*/ 148 h 321"/>
                <a:gd name="T68" fmla="*/ 59 w 86"/>
                <a:gd name="T69" fmla="*/ 132 h 321"/>
                <a:gd name="T70" fmla="*/ 62 w 86"/>
                <a:gd name="T71" fmla="*/ 117 h 321"/>
                <a:gd name="T72" fmla="*/ 65 w 86"/>
                <a:gd name="T73" fmla="*/ 102 h 321"/>
                <a:gd name="T74" fmla="*/ 68 w 86"/>
                <a:gd name="T75" fmla="*/ 86 h 321"/>
                <a:gd name="T76" fmla="*/ 72 w 86"/>
                <a:gd name="T77" fmla="*/ 72 h 321"/>
                <a:gd name="T78" fmla="*/ 74 w 86"/>
                <a:gd name="T79" fmla="*/ 56 h 321"/>
                <a:gd name="T80" fmla="*/ 77 w 86"/>
                <a:gd name="T81" fmla="*/ 41 h 321"/>
                <a:gd name="T82" fmla="*/ 78 w 86"/>
                <a:gd name="T83" fmla="*/ 25 h 321"/>
                <a:gd name="T84" fmla="*/ 80 w 86"/>
                <a:gd name="T85" fmla="*/ 9 h 321"/>
                <a:gd name="T86" fmla="*/ 82 w 86"/>
                <a:gd name="T87" fmla="*/ 0 h 3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6"/>
                <a:gd name="T133" fmla="*/ 0 h 321"/>
                <a:gd name="T134" fmla="*/ 86 w 86"/>
                <a:gd name="T135" fmla="*/ 321 h 32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6" h="321">
                  <a:moveTo>
                    <a:pt x="82" y="0"/>
                  </a:moveTo>
                  <a:lnTo>
                    <a:pt x="83" y="4"/>
                  </a:lnTo>
                  <a:lnTo>
                    <a:pt x="84" y="8"/>
                  </a:lnTo>
                  <a:lnTo>
                    <a:pt x="84" y="13"/>
                  </a:lnTo>
                  <a:lnTo>
                    <a:pt x="85" y="18"/>
                  </a:lnTo>
                  <a:lnTo>
                    <a:pt x="85" y="24"/>
                  </a:lnTo>
                  <a:lnTo>
                    <a:pt x="85" y="29"/>
                  </a:lnTo>
                  <a:lnTo>
                    <a:pt x="85" y="34"/>
                  </a:lnTo>
                  <a:lnTo>
                    <a:pt x="86" y="40"/>
                  </a:lnTo>
                  <a:lnTo>
                    <a:pt x="85" y="45"/>
                  </a:lnTo>
                  <a:lnTo>
                    <a:pt x="85" y="50"/>
                  </a:lnTo>
                  <a:lnTo>
                    <a:pt x="84" y="54"/>
                  </a:lnTo>
                  <a:lnTo>
                    <a:pt x="84" y="61"/>
                  </a:lnTo>
                  <a:lnTo>
                    <a:pt x="83" y="66"/>
                  </a:lnTo>
                  <a:lnTo>
                    <a:pt x="83" y="72"/>
                  </a:lnTo>
                  <a:lnTo>
                    <a:pt x="82" y="77"/>
                  </a:lnTo>
                  <a:lnTo>
                    <a:pt x="81" y="82"/>
                  </a:lnTo>
                  <a:lnTo>
                    <a:pt x="79" y="88"/>
                  </a:lnTo>
                  <a:lnTo>
                    <a:pt x="78" y="93"/>
                  </a:lnTo>
                  <a:lnTo>
                    <a:pt x="77" y="98"/>
                  </a:lnTo>
                  <a:lnTo>
                    <a:pt x="77" y="105"/>
                  </a:lnTo>
                  <a:lnTo>
                    <a:pt x="75" y="109"/>
                  </a:lnTo>
                  <a:lnTo>
                    <a:pt x="74" y="114"/>
                  </a:lnTo>
                  <a:lnTo>
                    <a:pt x="73" y="120"/>
                  </a:lnTo>
                  <a:lnTo>
                    <a:pt x="72" y="126"/>
                  </a:lnTo>
                  <a:lnTo>
                    <a:pt x="70" y="130"/>
                  </a:lnTo>
                  <a:lnTo>
                    <a:pt x="69" y="137"/>
                  </a:lnTo>
                  <a:lnTo>
                    <a:pt x="68" y="141"/>
                  </a:lnTo>
                  <a:lnTo>
                    <a:pt x="67" y="146"/>
                  </a:lnTo>
                  <a:lnTo>
                    <a:pt x="66" y="152"/>
                  </a:lnTo>
                  <a:lnTo>
                    <a:pt x="65" y="157"/>
                  </a:lnTo>
                  <a:lnTo>
                    <a:pt x="64" y="162"/>
                  </a:lnTo>
                  <a:lnTo>
                    <a:pt x="64" y="168"/>
                  </a:lnTo>
                  <a:lnTo>
                    <a:pt x="62" y="172"/>
                  </a:lnTo>
                  <a:lnTo>
                    <a:pt x="60" y="177"/>
                  </a:lnTo>
                  <a:lnTo>
                    <a:pt x="58" y="181"/>
                  </a:lnTo>
                  <a:lnTo>
                    <a:pt x="57" y="186"/>
                  </a:lnTo>
                  <a:lnTo>
                    <a:pt x="55" y="190"/>
                  </a:lnTo>
                  <a:lnTo>
                    <a:pt x="53" y="196"/>
                  </a:lnTo>
                  <a:lnTo>
                    <a:pt x="52" y="201"/>
                  </a:lnTo>
                  <a:lnTo>
                    <a:pt x="50" y="206"/>
                  </a:lnTo>
                  <a:lnTo>
                    <a:pt x="49" y="210"/>
                  </a:lnTo>
                  <a:lnTo>
                    <a:pt x="47" y="216"/>
                  </a:lnTo>
                  <a:lnTo>
                    <a:pt x="46" y="221"/>
                  </a:lnTo>
                  <a:lnTo>
                    <a:pt x="45" y="225"/>
                  </a:lnTo>
                  <a:lnTo>
                    <a:pt x="43" y="230"/>
                  </a:lnTo>
                  <a:lnTo>
                    <a:pt x="42" y="236"/>
                  </a:lnTo>
                  <a:lnTo>
                    <a:pt x="40" y="241"/>
                  </a:lnTo>
                  <a:lnTo>
                    <a:pt x="39" y="245"/>
                  </a:lnTo>
                  <a:lnTo>
                    <a:pt x="38" y="250"/>
                  </a:lnTo>
                  <a:lnTo>
                    <a:pt x="36" y="254"/>
                  </a:lnTo>
                  <a:lnTo>
                    <a:pt x="34" y="260"/>
                  </a:lnTo>
                  <a:lnTo>
                    <a:pt x="33" y="265"/>
                  </a:lnTo>
                  <a:lnTo>
                    <a:pt x="31" y="269"/>
                  </a:lnTo>
                  <a:lnTo>
                    <a:pt x="29" y="274"/>
                  </a:lnTo>
                  <a:lnTo>
                    <a:pt x="28" y="278"/>
                  </a:lnTo>
                  <a:lnTo>
                    <a:pt x="26" y="284"/>
                  </a:lnTo>
                  <a:lnTo>
                    <a:pt x="24" y="289"/>
                  </a:lnTo>
                  <a:lnTo>
                    <a:pt x="22" y="293"/>
                  </a:lnTo>
                  <a:lnTo>
                    <a:pt x="19" y="297"/>
                  </a:lnTo>
                  <a:lnTo>
                    <a:pt x="18" y="302"/>
                  </a:lnTo>
                  <a:lnTo>
                    <a:pt x="15" y="308"/>
                  </a:lnTo>
                  <a:lnTo>
                    <a:pt x="13" y="312"/>
                  </a:lnTo>
                  <a:lnTo>
                    <a:pt x="10" y="316"/>
                  </a:lnTo>
                  <a:lnTo>
                    <a:pt x="8" y="321"/>
                  </a:lnTo>
                  <a:lnTo>
                    <a:pt x="4" y="320"/>
                  </a:lnTo>
                  <a:lnTo>
                    <a:pt x="0" y="320"/>
                  </a:lnTo>
                  <a:lnTo>
                    <a:pt x="2" y="314"/>
                  </a:lnTo>
                  <a:lnTo>
                    <a:pt x="4" y="309"/>
                  </a:lnTo>
                  <a:lnTo>
                    <a:pt x="5" y="304"/>
                  </a:lnTo>
                  <a:lnTo>
                    <a:pt x="8" y="300"/>
                  </a:lnTo>
                  <a:lnTo>
                    <a:pt x="9" y="294"/>
                  </a:lnTo>
                  <a:lnTo>
                    <a:pt x="12" y="289"/>
                  </a:lnTo>
                  <a:lnTo>
                    <a:pt x="13" y="285"/>
                  </a:lnTo>
                  <a:lnTo>
                    <a:pt x="15" y="281"/>
                  </a:lnTo>
                  <a:lnTo>
                    <a:pt x="17" y="276"/>
                  </a:lnTo>
                  <a:lnTo>
                    <a:pt x="19" y="270"/>
                  </a:lnTo>
                  <a:lnTo>
                    <a:pt x="20" y="265"/>
                  </a:lnTo>
                  <a:lnTo>
                    <a:pt x="22" y="261"/>
                  </a:lnTo>
                  <a:lnTo>
                    <a:pt x="24" y="256"/>
                  </a:lnTo>
                  <a:lnTo>
                    <a:pt x="25" y="250"/>
                  </a:lnTo>
                  <a:lnTo>
                    <a:pt x="27" y="246"/>
                  </a:lnTo>
                  <a:lnTo>
                    <a:pt x="29" y="242"/>
                  </a:lnTo>
                  <a:lnTo>
                    <a:pt x="30" y="237"/>
                  </a:lnTo>
                  <a:lnTo>
                    <a:pt x="32" y="232"/>
                  </a:lnTo>
                  <a:lnTo>
                    <a:pt x="33" y="226"/>
                  </a:lnTo>
                  <a:lnTo>
                    <a:pt x="35" y="222"/>
                  </a:lnTo>
                  <a:lnTo>
                    <a:pt x="36" y="217"/>
                  </a:lnTo>
                  <a:lnTo>
                    <a:pt x="38" y="212"/>
                  </a:lnTo>
                  <a:lnTo>
                    <a:pt x="39" y="206"/>
                  </a:lnTo>
                  <a:lnTo>
                    <a:pt x="41" y="202"/>
                  </a:lnTo>
                  <a:lnTo>
                    <a:pt x="42" y="197"/>
                  </a:lnTo>
                  <a:lnTo>
                    <a:pt x="44" y="192"/>
                  </a:lnTo>
                  <a:lnTo>
                    <a:pt x="45" y="186"/>
                  </a:lnTo>
                  <a:lnTo>
                    <a:pt x="47" y="182"/>
                  </a:lnTo>
                  <a:lnTo>
                    <a:pt x="48" y="177"/>
                  </a:lnTo>
                  <a:lnTo>
                    <a:pt x="49" y="173"/>
                  </a:lnTo>
                  <a:lnTo>
                    <a:pt x="50" y="168"/>
                  </a:lnTo>
                  <a:lnTo>
                    <a:pt x="52" y="164"/>
                  </a:lnTo>
                  <a:lnTo>
                    <a:pt x="53" y="158"/>
                  </a:lnTo>
                  <a:lnTo>
                    <a:pt x="54" y="153"/>
                  </a:lnTo>
                  <a:lnTo>
                    <a:pt x="55" y="148"/>
                  </a:lnTo>
                  <a:lnTo>
                    <a:pt x="57" y="142"/>
                  </a:lnTo>
                  <a:lnTo>
                    <a:pt x="58" y="137"/>
                  </a:lnTo>
                  <a:lnTo>
                    <a:pt x="59" y="132"/>
                  </a:lnTo>
                  <a:lnTo>
                    <a:pt x="60" y="126"/>
                  </a:lnTo>
                  <a:lnTo>
                    <a:pt x="62" y="122"/>
                  </a:lnTo>
                  <a:lnTo>
                    <a:pt x="62" y="117"/>
                  </a:lnTo>
                  <a:lnTo>
                    <a:pt x="63" y="112"/>
                  </a:lnTo>
                  <a:lnTo>
                    <a:pt x="64" y="106"/>
                  </a:lnTo>
                  <a:lnTo>
                    <a:pt x="65" y="102"/>
                  </a:lnTo>
                  <a:lnTo>
                    <a:pt x="66" y="97"/>
                  </a:lnTo>
                  <a:lnTo>
                    <a:pt x="68" y="92"/>
                  </a:lnTo>
                  <a:lnTo>
                    <a:pt x="68" y="86"/>
                  </a:lnTo>
                  <a:lnTo>
                    <a:pt x="70" y="82"/>
                  </a:lnTo>
                  <a:lnTo>
                    <a:pt x="70" y="76"/>
                  </a:lnTo>
                  <a:lnTo>
                    <a:pt x="72" y="72"/>
                  </a:lnTo>
                  <a:lnTo>
                    <a:pt x="72" y="66"/>
                  </a:lnTo>
                  <a:lnTo>
                    <a:pt x="73" y="61"/>
                  </a:lnTo>
                  <a:lnTo>
                    <a:pt x="74" y="56"/>
                  </a:lnTo>
                  <a:lnTo>
                    <a:pt x="75" y="50"/>
                  </a:lnTo>
                  <a:lnTo>
                    <a:pt x="75" y="45"/>
                  </a:lnTo>
                  <a:lnTo>
                    <a:pt x="77" y="41"/>
                  </a:lnTo>
                  <a:lnTo>
                    <a:pt x="77" y="34"/>
                  </a:lnTo>
                  <a:lnTo>
                    <a:pt x="78" y="29"/>
                  </a:lnTo>
                  <a:lnTo>
                    <a:pt x="78" y="25"/>
                  </a:lnTo>
                  <a:lnTo>
                    <a:pt x="79" y="20"/>
                  </a:lnTo>
                  <a:lnTo>
                    <a:pt x="79" y="14"/>
                  </a:lnTo>
                  <a:lnTo>
                    <a:pt x="80" y="9"/>
                  </a:lnTo>
                  <a:lnTo>
                    <a:pt x="81" y="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05" name="Freeform 165"/>
            <p:cNvSpPr>
              <a:spLocks/>
            </p:cNvSpPr>
            <p:nvPr/>
          </p:nvSpPr>
          <p:spPr bwMode="auto">
            <a:xfrm>
              <a:off x="4156" y="3167"/>
              <a:ext cx="13" cy="112"/>
            </a:xfrm>
            <a:custGeom>
              <a:avLst/>
              <a:gdLst>
                <a:gd name="T0" fmla="*/ 34 w 40"/>
                <a:gd name="T1" fmla="*/ 8 h 446"/>
                <a:gd name="T2" fmla="*/ 34 w 40"/>
                <a:gd name="T3" fmla="*/ 27 h 446"/>
                <a:gd name="T4" fmla="*/ 35 w 40"/>
                <a:gd name="T5" fmla="*/ 47 h 446"/>
                <a:gd name="T6" fmla="*/ 35 w 40"/>
                <a:gd name="T7" fmla="*/ 68 h 446"/>
                <a:gd name="T8" fmla="*/ 36 w 40"/>
                <a:gd name="T9" fmla="*/ 91 h 446"/>
                <a:gd name="T10" fmla="*/ 36 w 40"/>
                <a:gd name="T11" fmla="*/ 115 h 446"/>
                <a:gd name="T12" fmla="*/ 36 w 40"/>
                <a:gd name="T13" fmla="*/ 138 h 446"/>
                <a:gd name="T14" fmla="*/ 37 w 40"/>
                <a:gd name="T15" fmla="*/ 160 h 446"/>
                <a:gd name="T16" fmla="*/ 37 w 40"/>
                <a:gd name="T17" fmla="*/ 182 h 446"/>
                <a:gd name="T18" fmla="*/ 38 w 40"/>
                <a:gd name="T19" fmla="*/ 203 h 446"/>
                <a:gd name="T20" fmla="*/ 39 w 40"/>
                <a:gd name="T21" fmla="*/ 220 h 446"/>
                <a:gd name="T22" fmla="*/ 39 w 40"/>
                <a:gd name="T23" fmla="*/ 240 h 446"/>
                <a:gd name="T24" fmla="*/ 37 w 40"/>
                <a:gd name="T25" fmla="*/ 262 h 446"/>
                <a:gd name="T26" fmla="*/ 36 w 40"/>
                <a:gd name="T27" fmla="*/ 283 h 446"/>
                <a:gd name="T28" fmla="*/ 34 w 40"/>
                <a:gd name="T29" fmla="*/ 303 h 446"/>
                <a:gd name="T30" fmla="*/ 31 w 40"/>
                <a:gd name="T31" fmla="*/ 323 h 446"/>
                <a:gd name="T32" fmla="*/ 27 w 40"/>
                <a:gd name="T33" fmla="*/ 344 h 446"/>
                <a:gd name="T34" fmla="*/ 24 w 40"/>
                <a:gd name="T35" fmla="*/ 364 h 446"/>
                <a:gd name="T36" fmla="*/ 19 w 40"/>
                <a:gd name="T37" fmla="*/ 384 h 446"/>
                <a:gd name="T38" fmla="*/ 15 w 40"/>
                <a:gd name="T39" fmla="*/ 403 h 446"/>
                <a:gd name="T40" fmla="*/ 10 w 40"/>
                <a:gd name="T41" fmla="*/ 423 h 446"/>
                <a:gd name="T42" fmla="*/ 5 w 40"/>
                <a:gd name="T43" fmla="*/ 443 h 446"/>
                <a:gd name="T44" fmla="*/ 1 w 40"/>
                <a:gd name="T45" fmla="*/ 439 h 446"/>
                <a:gd name="T46" fmla="*/ 5 w 40"/>
                <a:gd name="T47" fmla="*/ 418 h 446"/>
                <a:gd name="T48" fmla="*/ 9 w 40"/>
                <a:gd name="T49" fmla="*/ 394 h 446"/>
                <a:gd name="T50" fmla="*/ 11 w 40"/>
                <a:gd name="T51" fmla="*/ 378 h 446"/>
                <a:gd name="T52" fmla="*/ 14 w 40"/>
                <a:gd name="T53" fmla="*/ 362 h 446"/>
                <a:gd name="T54" fmla="*/ 19 w 40"/>
                <a:gd name="T55" fmla="*/ 339 h 446"/>
                <a:gd name="T56" fmla="*/ 22 w 40"/>
                <a:gd name="T57" fmla="*/ 315 h 446"/>
                <a:gd name="T58" fmla="*/ 26 w 40"/>
                <a:gd name="T59" fmla="*/ 292 h 446"/>
                <a:gd name="T60" fmla="*/ 28 w 40"/>
                <a:gd name="T61" fmla="*/ 271 h 446"/>
                <a:gd name="T62" fmla="*/ 30 w 40"/>
                <a:gd name="T63" fmla="*/ 254 h 446"/>
                <a:gd name="T64" fmla="*/ 31 w 40"/>
                <a:gd name="T65" fmla="*/ 236 h 446"/>
                <a:gd name="T66" fmla="*/ 32 w 40"/>
                <a:gd name="T67" fmla="*/ 224 h 446"/>
                <a:gd name="T68" fmla="*/ 31 w 40"/>
                <a:gd name="T69" fmla="*/ 212 h 446"/>
                <a:gd name="T70" fmla="*/ 31 w 40"/>
                <a:gd name="T71" fmla="*/ 199 h 446"/>
                <a:gd name="T72" fmla="*/ 31 w 40"/>
                <a:gd name="T73" fmla="*/ 183 h 446"/>
                <a:gd name="T74" fmla="*/ 30 w 40"/>
                <a:gd name="T75" fmla="*/ 164 h 446"/>
                <a:gd name="T76" fmla="*/ 29 w 40"/>
                <a:gd name="T77" fmla="*/ 144 h 446"/>
                <a:gd name="T78" fmla="*/ 28 w 40"/>
                <a:gd name="T79" fmla="*/ 122 h 446"/>
                <a:gd name="T80" fmla="*/ 27 w 40"/>
                <a:gd name="T81" fmla="*/ 102 h 446"/>
                <a:gd name="T82" fmla="*/ 26 w 40"/>
                <a:gd name="T83" fmla="*/ 88 h 446"/>
                <a:gd name="T84" fmla="*/ 26 w 40"/>
                <a:gd name="T85" fmla="*/ 76 h 446"/>
                <a:gd name="T86" fmla="*/ 26 w 40"/>
                <a:gd name="T87" fmla="*/ 64 h 446"/>
                <a:gd name="T88" fmla="*/ 25 w 40"/>
                <a:gd name="T89" fmla="*/ 51 h 446"/>
                <a:gd name="T90" fmla="*/ 25 w 40"/>
                <a:gd name="T91" fmla="*/ 38 h 446"/>
                <a:gd name="T92" fmla="*/ 25 w 40"/>
                <a:gd name="T93" fmla="*/ 23 h 446"/>
                <a:gd name="T94" fmla="*/ 25 w 40"/>
                <a:gd name="T95" fmla="*/ 10 h 446"/>
                <a:gd name="T96" fmla="*/ 25 w 40"/>
                <a:gd name="T97" fmla="*/ 0 h 4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"/>
                <a:gd name="T148" fmla="*/ 0 h 446"/>
                <a:gd name="T149" fmla="*/ 40 w 40"/>
                <a:gd name="T150" fmla="*/ 446 h 4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" h="446">
                  <a:moveTo>
                    <a:pt x="25" y="0"/>
                  </a:moveTo>
                  <a:lnTo>
                    <a:pt x="34" y="4"/>
                  </a:lnTo>
                  <a:lnTo>
                    <a:pt x="34" y="8"/>
                  </a:lnTo>
                  <a:lnTo>
                    <a:pt x="34" y="15"/>
                  </a:lnTo>
                  <a:lnTo>
                    <a:pt x="34" y="20"/>
                  </a:lnTo>
                  <a:lnTo>
                    <a:pt x="34" y="27"/>
                  </a:lnTo>
                  <a:lnTo>
                    <a:pt x="34" y="32"/>
                  </a:lnTo>
                  <a:lnTo>
                    <a:pt x="35" y="39"/>
                  </a:lnTo>
                  <a:lnTo>
                    <a:pt x="35" y="47"/>
                  </a:lnTo>
                  <a:lnTo>
                    <a:pt x="35" y="54"/>
                  </a:lnTo>
                  <a:lnTo>
                    <a:pt x="35" y="60"/>
                  </a:lnTo>
                  <a:lnTo>
                    <a:pt x="35" y="68"/>
                  </a:lnTo>
                  <a:lnTo>
                    <a:pt x="35" y="75"/>
                  </a:lnTo>
                  <a:lnTo>
                    <a:pt x="36" y="84"/>
                  </a:lnTo>
                  <a:lnTo>
                    <a:pt x="36" y="91"/>
                  </a:lnTo>
                  <a:lnTo>
                    <a:pt x="36" y="99"/>
                  </a:lnTo>
                  <a:lnTo>
                    <a:pt x="36" y="107"/>
                  </a:lnTo>
                  <a:lnTo>
                    <a:pt x="36" y="115"/>
                  </a:lnTo>
                  <a:lnTo>
                    <a:pt x="36" y="123"/>
                  </a:lnTo>
                  <a:lnTo>
                    <a:pt x="36" y="130"/>
                  </a:lnTo>
                  <a:lnTo>
                    <a:pt x="36" y="138"/>
                  </a:lnTo>
                  <a:lnTo>
                    <a:pt x="37" y="146"/>
                  </a:lnTo>
                  <a:lnTo>
                    <a:pt x="37" y="152"/>
                  </a:lnTo>
                  <a:lnTo>
                    <a:pt x="37" y="160"/>
                  </a:lnTo>
                  <a:lnTo>
                    <a:pt x="37" y="168"/>
                  </a:lnTo>
                  <a:lnTo>
                    <a:pt x="37" y="175"/>
                  </a:lnTo>
                  <a:lnTo>
                    <a:pt x="37" y="182"/>
                  </a:lnTo>
                  <a:lnTo>
                    <a:pt x="37" y="188"/>
                  </a:lnTo>
                  <a:lnTo>
                    <a:pt x="37" y="195"/>
                  </a:lnTo>
                  <a:lnTo>
                    <a:pt x="38" y="203"/>
                  </a:lnTo>
                  <a:lnTo>
                    <a:pt x="38" y="208"/>
                  </a:lnTo>
                  <a:lnTo>
                    <a:pt x="39" y="215"/>
                  </a:lnTo>
                  <a:lnTo>
                    <a:pt x="39" y="220"/>
                  </a:lnTo>
                  <a:lnTo>
                    <a:pt x="40" y="227"/>
                  </a:lnTo>
                  <a:lnTo>
                    <a:pt x="39" y="234"/>
                  </a:lnTo>
                  <a:lnTo>
                    <a:pt x="39" y="240"/>
                  </a:lnTo>
                  <a:lnTo>
                    <a:pt x="38" y="247"/>
                  </a:lnTo>
                  <a:lnTo>
                    <a:pt x="38" y="255"/>
                  </a:lnTo>
                  <a:lnTo>
                    <a:pt x="37" y="262"/>
                  </a:lnTo>
                  <a:lnTo>
                    <a:pt x="37" y="268"/>
                  </a:lnTo>
                  <a:lnTo>
                    <a:pt x="36" y="275"/>
                  </a:lnTo>
                  <a:lnTo>
                    <a:pt x="36" y="283"/>
                  </a:lnTo>
                  <a:lnTo>
                    <a:pt x="35" y="290"/>
                  </a:lnTo>
                  <a:lnTo>
                    <a:pt x="35" y="296"/>
                  </a:lnTo>
                  <a:lnTo>
                    <a:pt x="34" y="303"/>
                  </a:lnTo>
                  <a:lnTo>
                    <a:pt x="33" y="310"/>
                  </a:lnTo>
                  <a:lnTo>
                    <a:pt x="32" y="316"/>
                  </a:lnTo>
                  <a:lnTo>
                    <a:pt x="31" y="323"/>
                  </a:lnTo>
                  <a:lnTo>
                    <a:pt x="30" y="330"/>
                  </a:lnTo>
                  <a:lnTo>
                    <a:pt x="29" y="338"/>
                  </a:lnTo>
                  <a:lnTo>
                    <a:pt x="27" y="344"/>
                  </a:lnTo>
                  <a:lnTo>
                    <a:pt x="26" y="351"/>
                  </a:lnTo>
                  <a:lnTo>
                    <a:pt x="25" y="358"/>
                  </a:lnTo>
                  <a:lnTo>
                    <a:pt x="24" y="364"/>
                  </a:lnTo>
                  <a:lnTo>
                    <a:pt x="22" y="371"/>
                  </a:lnTo>
                  <a:lnTo>
                    <a:pt x="21" y="378"/>
                  </a:lnTo>
                  <a:lnTo>
                    <a:pt x="19" y="384"/>
                  </a:lnTo>
                  <a:lnTo>
                    <a:pt x="18" y="391"/>
                  </a:lnTo>
                  <a:lnTo>
                    <a:pt x="16" y="396"/>
                  </a:lnTo>
                  <a:lnTo>
                    <a:pt x="15" y="403"/>
                  </a:lnTo>
                  <a:lnTo>
                    <a:pt x="13" y="410"/>
                  </a:lnTo>
                  <a:lnTo>
                    <a:pt x="11" y="416"/>
                  </a:lnTo>
                  <a:lnTo>
                    <a:pt x="10" y="423"/>
                  </a:lnTo>
                  <a:lnTo>
                    <a:pt x="8" y="430"/>
                  </a:lnTo>
                  <a:lnTo>
                    <a:pt x="6" y="436"/>
                  </a:lnTo>
                  <a:lnTo>
                    <a:pt x="5" y="443"/>
                  </a:lnTo>
                  <a:lnTo>
                    <a:pt x="2" y="444"/>
                  </a:lnTo>
                  <a:lnTo>
                    <a:pt x="0" y="446"/>
                  </a:lnTo>
                  <a:lnTo>
                    <a:pt x="1" y="439"/>
                  </a:lnTo>
                  <a:lnTo>
                    <a:pt x="2" y="431"/>
                  </a:lnTo>
                  <a:lnTo>
                    <a:pt x="3" y="424"/>
                  </a:lnTo>
                  <a:lnTo>
                    <a:pt x="5" y="418"/>
                  </a:lnTo>
                  <a:lnTo>
                    <a:pt x="6" y="408"/>
                  </a:lnTo>
                  <a:lnTo>
                    <a:pt x="7" y="402"/>
                  </a:lnTo>
                  <a:lnTo>
                    <a:pt x="9" y="394"/>
                  </a:lnTo>
                  <a:lnTo>
                    <a:pt x="10" y="386"/>
                  </a:lnTo>
                  <a:lnTo>
                    <a:pt x="10" y="382"/>
                  </a:lnTo>
                  <a:lnTo>
                    <a:pt x="11" y="378"/>
                  </a:lnTo>
                  <a:lnTo>
                    <a:pt x="12" y="374"/>
                  </a:lnTo>
                  <a:lnTo>
                    <a:pt x="13" y="370"/>
                  </a:lnTo>
                  <a:lnTo>
                    <a:pt x="14" y="362"/>
                  </a:lnTo>
                  <a:lnTo>
                    <a:pt x="16" y="354"/>
                  </a:lnTo>
                  <a:lnTo>
                    <a:pt x="17" y="346"/>
                  </a:lnTo>
                  <a:lnTo>
                    <a:pt x="19" y="339"/>
                  </a:lnTo>
                  <a:lnTo>
                    <a:pt x="20" y="330"/>
                  </a:lnTo>
                  <a:lnTo>
                    <a:pt x="21" y="323"/>
                  </a:lnTo>
                  <a:lnTo>
                    <a:pt x="22" y="315"/>
                  </a:lnTo>
                  <a:lnTo>
                    <a:pt x="24" y="307"/>
                  </a:lnTo>
                  <a:lnTo>
                    <a:pt x="24" y="299"/>
                  </a:lnTo>
                  <a:lnTo>
                    <a:pt x="26" y="292"/>
                  </a:lnTo>
                  <a:lnTo>
                    <a:pt x="26" y="284"/>
                  </a:lnTo>
                  <a:lnTo>
                    <a:pt x="27" y="278"/>
                  </a:lnTo>
                  <a:lnTo>
                    <a:pt x="28" y="271"/>
                  </a:lnTo>
                  <a:lnTo>
                    <a:pt x="29" y="266"/>
                  </a:lnTo>
                  <a:lnTo>
                    <a:pt x="29" y="259"/>
                  </a:lnTo>
                  <a:lnTo>
                    <a:pt x="30" y="254"/>
                  </a:lnTo>
                  <a:lnTo>
                    <a:pt x="30" y="247"/>
                  </a:lnTo>
                  <a:lnTo>
                    <a:pt x="31" y="242"/>
                  </a:lnTo>
                  <a:lnTo>
                    <a:pt x="31" y="236"/>
                  </a:lnTo>
                  <a:lnTo>
                    <a:pt x="31" y="232"/>
                  </a:lnTo>
                  <a:lnTo>
                    <a:pt x="31" y="228"/>
                  </a:lnTo>
                  <a:lnTo>
                    <a:pt x="32" y="224"/>
                  </a:lnTo>
                  <a:lnTo>
                    <a:pt x="31" y="220"/>
                  </a:lnTo>
                  <a:lnTo>
                    <a:pt x="31" y="216"/>
                  </a:lnTo>
                  <a:lnTo>
                    <a:pt x="31" y="212"/>
                  </a:lnTo>
                  <a:lnTo>
                    <a:pt x="31" y="208"/>
                  </a:lnTo>
                  <a:lnTo>
                    <a:pt x="31" y="204"/>
                  </a:lnTo>
                  <a:lnTo>
                    <a:pt x="31" y="199"/>
                  </a:lnTo>
                  <a:lnTo>
                    <a:pt x="31" y="195"/>
                  </a:lnTo>
                  <a:lnTo>
                    <a:pt x="31" y="190"/>
                  </a:lnTo>
                  <a:lnTo>
                    <a:pt x="31" y="183"/>
                  </a:lnTo>
                  <a:lnTo>
                    <a:pt x="30" y="178"/>
                  </a:lnTo>
                  <a:lnTo>
                    <a:pt x="30" y="171"/>
                  </a:lnTo>
                  <a:lnTo>
                    <a:pt x="30" y="164"/>
                  </a:lnTo>
                  <a:lnTo>
                    <a:pt x="30" y="158"/>
                  </a:lnTo>
                  <a:lnTo>
                    <a:pt x="29" y="151"/>
                  </a:lnTo>
                  <a:lnTo>
                    <a:pt x="29" y="144"/>
                  </a:lnTo>
                  <a:lnTo>
                    <a:pt x="29" y="138"/>
                  </a:lnTo>
                  <a:lnTo>
                    <a:pt x="29" y="130"/>
                  </a:lnTo>
                  <a:lnTo>
                    <a:pt x="28" y="122"/>
                  </a:lnTo>
                  <a:lnTo>
                    <a:pt x="27" y="114"/>
                  </a:lnTo>
                  <a:lnTo>
                    <a:pt x="27" y="106"/>
                  </a:lnTo>
                  <a:lnTo>
                    <a:pt x="27" y="102"/>
                  </a:lnTo>
                  <a:lnTo>
                    <a:pt x="27" y="98"/>
                  </a:lnTo>
                  <a:lnTo>
                    <a:pt x="26" y="92"/>
                  </a:lnTo>
                  <a:lnTo>
                    <a:pt x="26" y="88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6" y="76"/>
                  </a:lnTo>
                  <a:lnTo>
                    <a:pt x="26" y="72"/>
                  </a:lnTo>
                  <a:lnTo>
                    <a:pt x="26" y="68"/>
                  </a:lnTo>
                  <a:lnTo>
                    <a:pt x="26" y="64"/>
                  </a:lnTo>
                  <a:lnTo>
                    <a:pt x="26" y="59"/>
                  </a:lnTo>
                  <a:lnTo>
                    <a:pt x="26" y="55"/>
                  </a:lnTo>
                  <a:lnTo>
                    <a:pt x="25" y="51"/>
                  </a:lnTo>
                  <a:lnTo>
                    <a:pt x="25" y="46"/>
                  </a:lnTo>
                  <a:lnTo>
                    <a:pt x="25" y="42"/>
                  </a:lnTo>
                  <a:lnTo>
                    <a:pt x="25" y="38"/>
                  </a:lnTo>
                  <a:lnTo>
                    <a:pt x="25" y="32"/>
                  </a:lnTo>
                  <a:lnTo>
                    <a:pt x="25" y="27"/>
                  </a:lnTo>
                  <a:lnTo>
                    <a:pt x="25" y="23"/>
                  </a:lnTo>
                  <a:lnTo>
                    <a:pt x="25" y="19"/>
                  </a:lnTo>
                  <a:lnTo>
                    <a:pt x="25" y="14"/>
                  </a:lnTo>
                  <a:lnTo>
                    <a:pt x="25" y="10"/>
                  </a:lnTo>
                  <a:lnTo>
                    <a:pt x="25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06" name="Freeform 166"/>
            <p:cNvSpPr>
              <a:spLocks/>
            </p:cNvSpPr>
            <p:nvPr/>
          </p:nvSpPr>
          <p:spPr bwMode="auto">
            <a:xfrm>
              <a:off x="4163" y="3166"/>
              <a:ext cx="31" cy="4"/>
            </a:xfrm>
            <a:custGeom>
              <a:avLst/>
              <a:gdLst>
                <a:gd name="T0" fmla="*/ 2 w 92"/>
                <a:gd name="T1" fmla="*/ 3 h 16"/>
                <a:gd name="T2" fmla="*/ 7 w 92"/>
                <a:gd name="T3" fmla="*/ 3 h 16"/>
                <a:gd name="T4" fmla="*/ 13 w 92"/>
                <a:gd name="T5" fmla="*/ 3 h 16"/>
                <a:gd name="T6" fmla="*/ 18 w 92"/>
                <a:gd name="T7" fmla="*/ 3 h 16"/>
                <a:gd name="T8" fmla="*/ 24 w 92"/>
                <a:gd name="T9" fmla="*/ 3 h 16"/>
                <a:gd name="T10" fmla="*/ 30 w 92"/>
                <a:gd name="T11" fmla="*/ 1 h 16"/>
                <a:gd name="T12" fmla="*/ 36 w 92"/>
                <a:gd name="T13" fmla="*/ 1 h 16"/>
                <a:gd name="T14" fmla="*/ 42 w 92"/>
                <a:gd name="T15" fmla="*/ 1 h 16"/>
                <a:gd name="T16" fmla="*/ 48 w 92"/>
                <a:gd name="T17" fmla="*/ 1 h 16"/>
                <a:gd name="T18" fmla="*/ 53 w 92"/>
                <a:gd name="T19" fmla="*/ 1 h 16"/>
                <a:gd name="T20" fmla="*/ 59 w 92"/>
                <a:gd name="T21" fmla="*/ 0 h 16"/>
                <a:gd name="T22" fmla="*/ 64 w 92"/>
                <a:gd name="T23" fmla="*/ 0 h 16"/>
                <a:gd name="T24" fmla="*/ 70 w 92"/>
                <a:gd name="T25" fmla="*/ 0 h 16"/>
                <a:gd name="T26" fmla="*/ 75 w 92"/>
                <a:gd name="T27" fmla="*/ 0 h 16"/>
                <a:gd name="T28" fmla="*/ 81 w 92"/>
                <a:gd name="T29" fmla="*/ 1 h 16"/>
                <a:gd name="T30" fmla="*/ 86 w 92"/>
                <a:gd name="T31" fmla="*/ 1 h 16"/>
                <a:gd name="T32" fmla="*/ 92 w 92"/>
                <a:gd name="T33" fmla="*/ 4 h 16"/>
                <a:gd name="T34" fmla="*/ 91 w 92"/>
                <a:gd name="T35" fmla="*/ 16 h 16"/>
                <a:gd name="T36" fmla="*/ 85 w 92"/>
                <a:gd name="T37" fmla="*/ 13 h 16"/>
                <a:gd name="T38" fmla="*/ 81 w 92"/>
                <a:gd name="T39" fmla="*/ 13 h 16"/>
                <a:gd name="T40" fmla="*/ 75 w 92"/>
                <a:gd name="T41" fmla="*/ 13 h 16"/>
                <a:gd name="T42" fmla="*/ 70 w 92"/>
                <a:gd name="T43" fmla="*/ 13 h 16"/>
                <a:gd name="T44" fmla="*/ 64 w 92"/>
                <a:gd name="T45" fmla="*/ 13 h 16"/>
                <a:gd name="T46" fmla="*/ 59 w 92"/>
                <a:gd name="T47" fmla="*/ 13 h 16"/>
                <a:gd name="T48" fmla="*/ 55 w 92"/>
                <a:gd name="T49" fmla="*/ 13 h 16"/>
                <a:gd name="T50" fmla="*/ 53 w 92"/>
                <a:gd name="T51" fmla="*/ 13 h 16"/>
                <a:gd name="T52" fmla="*/ 49 w 92"/>
                <a:gd name="T53" fmla="*/ 13 h 16"/>
                <a:gd name="T54" fmla="*/ 47 w 92"/>
                <a:gd name="T55" fmla="*/ 13 h 16"/>
                <a:gd name="T56" fmla="*/ 43 w 92"/>
                <a:gd name="T57" fmla="*/ 13 h 16"/>
                <a:gd name="T58" fmla="*/ 40 w 92"/>
                <a:gd name="T59" fmla="*/ 13 h 16"/>
                <a:gd name="T60" fmla="*/ 37 w 92"/>
                <a:gd name="T61" fmla="*/ 13 h 16"/>
                <a:gd name="T62" fmla="*/ 33 w 92"/>
                <a:gd name="T63" fmla="*/ 13 h 16"/>
                <a:gd name="T64" fmla="*/ 27 w 92"/>
                <a:gd name="T65" fmla="*/ 13 h 16"/>
                <a:gd name="T66" fmla="*/ 22 w 92"/>
                <a:gd name="T67" fmla="*/ 15 h 16"/>
                <a:gd name="T68" fmla="*/ 15 w 92"/>
                <a:gd name="T69" fmla="*/ 15 h 16"/>
                <a:gd name="T70" fmla="*/ 10 w 92"/>
                <a:gd name="T71" fmla="*/ 16 h 16"/>
                <a:gd name="T72" fmla="*/ 5 w 92"/>
                <a:gd name="T73" fmla="*/ 16 h 16"/>
                <a:gd name="T74" fmla="*/ 2 w 92"/>
                <a:gd name="T75" fmla="*/ 16 h 16"/>
                <a:gd name="T76" fmla="*/ 0 w 92"/>
                <a:gd name="T77" fmla="*/ 12 h 16"/>
                <a:gd name="T78" fmla="*/ 0 w 92"/>
                <a:gd name="T79" fmla="*/ 9 h 16"/>
                <a:gd name="T80" fmla="*/ 0 w 92"/>
                <a:gd name="T81" fmla="*/ 5 h 16"/>
                <a:gd name="T82" fmla="*/ 2 w 92"/>
                <a:gd name="T83" fmla="*/ 3 h 16"/>
                <a:gd name="T84" fmla="*/ 2 w 92"/>
                <a:gd name="T85" fmla="*/ 3 h 1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2"/>
                <a:gd name="T130" fmla="*/ 0 h 16"/>
                <a:gd name="T131" fmla="*/ 92 w 92"/>
                <a:gd name="T132" fmla="*/ 16 h 1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2" h="16">
                  <a:moveTo>
                    <a:pt x="2" y="3"/>
                  </a:moveTo>
                  <a:lnTo>
                    <a:pt x="7" y="3"/>
                  </a:lnTo>
                  <a:lnTo>
                    <a:pt x="13" y="3"/>
                  </a:lnTo>
                  <a:lnTo>
                    <a:pt x="18" y="3"/>
                  </a:lnTo>
                  <a:lnTo>
                    <a:pt x="24" y="3"/>
                  </a:lnTo>
                  <a:lnTo>
                    <a:pt x="30" y="1"/>
                  </a:lnTo>
                  <a:lnTo>
                    <a:pt x="36" y="1"/>
                  </a:lnTo>
                  <a:lnTo>
                    <a:pt x="42" y="1"/>
                  </a:lnTo>
                  <a:lnTo>
                    <a:pt x="48" y="1"/>
                  </a:lnTo>
                  <a:lnTo>
                    <a:pt x="53" y="1"/>
                  </a:lnTo>
                  <a:lnTo>
                    <a:pt x="59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5" y="0"/>
                  </a:lnTo>
                  <a:lnTo>
                    <a:pt x="81" y="1"/>
                  </a:lnTo>
                  <a:lnTo>
                    <a:pt x="86" y="1"/>
                  </a:lnTo>
                  <a:lnTo>
                    <a:pt x="92" y="4"/>
                  </a:lnTo>
                  <a:lnTo>
                    <a:pt x="91" y="16"/>
                  </a:lnTo>
                  <a:lnTo>
                    <a:pt x="85" y="13"/>
                  </a:lnTo>
                  <a:lnTo>
                    <a:pt x="81" y="13"/>
                  </a:lnTo>
                  <a:lnTo>
                    <a:pt x="75" y="13"/>
                  </a:lnTo>
                  <a:lnTo>
                    <a:pt x="70" y="13"/>
                  </a:lnTo>
                  <a:lnTo>
                    <a:pt x="64" y="13"/>
                  </a:lnTo>
                  <a:lnTo>
                    <a:pt x="59" y="13"/>
                  </a:lnTo>
                  <a:lnTo>
                    <a:pt x="55" y="13"/>
                  </a:lnTo>
                  <a:lnTo>
                    <a:pt x="53" y="13"/>
                  </a:lnTo>
                  <a:lnTo>
                    <a:pt x="49" y="13"/>
                  </a:lnTo>
                  <a:lnTo>
                    <a:pt x="47" y="13"/>
                  </a:lnTo>
                  <a:lnTo>
                    <a:pt x="43" y="13"/>
                  </a:lnTo>
                  <a:lnTo>
                    <a:pt x="40" y="13"/>
                  </a:lnTo>
                  <a:lnTo>
                    <a:pt x="37" y="13"/>
                  </a:lnTo>
                  <a:lnTo>
                    <a:pt x="33" y="13"/>
                  </a:lnTo>
                  <a:lnTo>
                    <a:pt x="27" y="13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07" name="Freeform 167"/>
            <p:cNvSpPr>
              <a:spLocks/>
            </p:cNvSpPr>
            <p:nvPr/>
          </p:nvSpPr>
          <p:spPr bwMode="auto">
            <a:xfrm>
              <a:off x="4224" y="3222"/>
              <a:ext cx="13" cy="3"/>
            </a:xfrm>
            <a:custGeom>
              <a:avLst/>
              <a:gdLst>
                <a:gd name="T0" fmla="*/ 39 w 39"/>
                <a:gd name="T1" fmla="*/ 12 h 12"/>
                <a:gd name="T2" fmla="*/ 39 w 39"/>
                <a:gd name="T3" fmla="*/ 8 h 12"/>
                <a:gd name="T4" fmla="*/ 39 w 39"/>
                <a:gd name="T5" fmla="*/ 7 h 12"/>
                <a:gd name="T6" fmla="*/ 39 w 39"/>
                <a:gd name="T7" fmla="*/ 6 h 12"/>
                <a:gd name="T8" fmla="*/ 39 w 39"/>
                <a:gd name="T9" fmla="*/ 6 h 12"/>
                <a:gd name="T10" fmla="*/ 34 w 39"/>
                <a:gd name="T11" fmla="*/ 3 h 12"/>
                <a:gd name="T12" fmla="*/ 29 w 39"/>
                <a:gd name="T13" fmla="*/ 3 h 12"/>
                <a:gd name="T14" fmla="*/ 24 w 39"/>
                <a:gd name="T15" fmla="*/ 3 h 12"/>
                <a:gd name="T16" fmla="*/ 20 w 39"/>
                <a:gd name="T17" fmla="*/ 3 h 12"/>
                <a:gd name="T18" fmla="*/ 15 w 39"/>
                <a:gd name="T19" fmla="*/ 2 h 12"/>
                <a:gd name="T20" fmla="*/ 11 w 39"/>
                <a:gd name="T21" fmla="*/ 2 h 12"/>
                <a:gd name="T22" fmla="*/ 7 w 39"/>
                <a:gd name="T23" fmla="*/ 0 h 12"/>
                <a:gd name="T24" fmla="*/ 4 w 39"/>
                <a:gd name="T25" fmla="*/ 0 h 12"/>
                <a:gd name="T26" fmla="*/ 2 w 39"/>
                <a:gd name="T27" fmla="*/ 3 h 12"/>
                <a:gd name="T28" fmla="*/ 0 w 39"/>
                <a:gd name="T29" fmla="*/ 7 h 12"/>
                <a:gd name="T30" fmla="*/ 3 w 39"/>
                <a:gd name="T31" fmla="*/ 7 h 12"/>
                <a:gd name="T32" fmla="*/ 8 w 39"/>
                <a:gd name="T33" fmla="*/ 7 h 12"/>
                <a:gd name="T34" fmla="*/ 13 w 39"/>
                <a:gd name="T35" fmla="*/ 8 h 12"/>
                <a:gd name="T36" fmla="*/ 18 w 39"/>
                <a:gd name="T37" fmla="*/ 8 h 12"/>
                <a:gd name="T38" fmla="*/ 23 w 39"/>
                <a:gd name="T39" fmla="*/ 8 h 12"/>
                <a:gd name="T40" fmla="*/ 28 w 39"/>
                <a:gd name="T41" fmla="*/ 10 h 12"/>
                <a:gd name="T42" fmla="*/ 33 w 39"/>
                <a:gd name="T43" fmla="*/ 10 h 12"/>
                <a:gd name="T44" fmla="*/ 39 w 39"/>
                <a:gd name="T45" fmla="*/ 12 h 12"/>
                <a:gd name="T46" fmla="*/ 39 w 39"/>
                <a:gd name="T47" fmla="*/ 12 h 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9"/>
                <a:gd name="T73" fmla="*/ 0 h 12"/>
                <a:gd name="T74" fmla="*/ 39 w 39"/>
                <a:gd name="T75" fmla="*/ 12 h 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9" h="12">
                  <a:moveTo>
                    <a:pt x="39" y="12"/>
                  </a:moveTo>
                  <a:lnTo>
                    <a:pt x="39" y="8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4" y="3"/>
                  </a:lnTo>
                  <a:lnTo>
                    <a:pt x="29" y="3"/>
                  </a:lnTo>
                  <a:lnTo>
                    <a:pt x="24" y="3"/>
                  </a:lnTo>
                  <a:lnTo>
                    <a:pt x="20" y="3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3" y="7"/>
                  </a:lnTo>
                  <a:lnTo>
                    <a:pt x="8" y="7"/>
                  </a:lnTo>
                  <a:lnTo>
                    <a:pt x="13" y="8"/>
                  </a:lnTo>
                  <a:lnTo>
                    <a:pt x="18" y="8"/>
                  </a:lnTo>
                  <a:lnTo>
                    <a:pt x="23" y="8"/>
                  </a:lnTo>
                  <a:lnTo>
                    <a:pt x="28" y="10"/>
                  </a:lnTo>
                  <a:lnTo>
                    <a:pt x="33" y="10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08" name="Freeform 168"/>
            <p:cNvSpPr>
              <a:spLocks/>
            </p:cNvSpPr>
            <p:nvPr/>
          </p:nvSpPr>
          <p:spPr bwMode="auto">
            <a:xfrm>
              <a:off x="4223" y="3227"/>
              <a:ext cx="14" cy="4"/>
            </a:xfrm>
            <a:custGeom>
              <a:avLst/>
              <a:gdLst>
                <a:gd name="T0" fmla="*/ 43 w 44"/>
                <a:gd name="T1" fmla="*/ 16 h 16"/>
                <a:gd name="T2" fmla="*/ 43 w 44"/>
                <a:gd name="T3" fmla="*/ 12 h 16"/>
                <a:gd name="T4" fmla="*/ 44 w 44"/>
                <a:gd name="T5" fmla="*/ 8 h 16"/>
                <a:gd name="T6" fmla="*/ 38 w 44"/>
                <a:gd name="T7" fmla="*/ 6 h 16"/>
                <a:gd name="T8" fmla="*/ 33 w 44"/>
                <a:gd name="T9" fmla="*/ 5 h 16"/>
                <a:gd name="T10" fmla="*/ 27 w 44"/>
                <a:gd name="T11" fmla="*/ 4 h 16"/>
                <a:gd name="T12" fmla="*/ 22 w 44"/>
                <a:gd name="T13" fmla="*/ 4 h 16"/>
                <a:gd name="T14" fmla="*/ 17 w 44"/>
                <a:gd name="T15" fmla="*/ 2 h 16"/>
                <a:gd name="T16" fmla="*/ 12 w 44"/>
                <a:gd name="T17" fmla="*/ 1 h 16"/>
                <a:gd name="T18" fmla="*/ 8 w 44"/>
                <a:gd name="T19" fmla="*/ 0 h 16"/>
                <a:gd name="T20" fmla="*/ 4 w 44"/>
                <a:gd name="T21" fmla="*/ 0 h 16"/>
                <a:gd name="T22" fmla="*/ 2 w 44"/>
                <a:gd name="T23" fmla="*/ 4 h 16"/>
                <a:gd name="T24" fmla="*/ 0 w 44"/>
                <a:gd name="T25" fmla="*/ 6 h 16"/>
                <a:gd name="T26" fmla="*/ 4 w 44"/>
                <a:gd name="T27" fmla="*/ 6 h 16"/>
                <a:gd name="T28" fmla="*/ 9 w 44"/>
                <a:gd name="T29" fmla="*/ 9 h 16"/>
                <a:gd name="T30" fmla="*/ 14 w 44"/>
                <a:gd name="T31" fmla="*/ 9 h 16"/>
                <a:gd name="T32" fmla="*/ 20 w 44"/>
                <a:gd name="T33" fmla="*/ 10 h 16"/>
                <a:gd name="T34" fmla="*/ 25 w 44"/>
                <a:gd name="T35" fmla="*/ 12 h 16"/>
                <a:gd name="T36" fmla="*/ 31 w 44"/>
                <a:gd name="T37" fmla="*/ 13 h 16"/>
                <a:gd name="T38" fmla="*/ 37 w 44"/>
                <a:gd name="T39" fmla="*/ 14 h 16"/>
                <a:gd name="T40" fmla="*/ 43 w 44"/>
                <a:gd name="T41" fmla="*/ 16 h 16"/>
                <a:gd name="T42" fmla="*/ 43 w 44"/>
                <a:gd name="T43" fmla="*/ 16 h 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"/>
                <a:gd name="T67" fmla="*/ 0 h 16"/>
                <a:gd name="T68" fmla="*/ 44 w 44"/>
                <a:gd name="T69" fmla="*/ 16 h 1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" h="16">
                  <a:moveTo>
                    <a:pt x="43" y="16"/>
                  </a:moveTo>
                  <a:lnTo>
                    <a:pt x="43" y="12"/>
                  </a:lnTo>
                  <a:lnTo>
                    <a:pt x="44" y="8"/>
                  </a:lnTo>
                  <a:lnTo>
                    <a:pt x="38" y="6"/>
                  </a:lnTo>
                  <a:lnTo>
                    <a:pt x="33" y="5"/>
                  </a:lnTo>
                  <a:lnTo>
                    <a:pt x="27" y="4"/>
                  </a:lnTo>
                  <a:lnTo>
                    <a:pt x="22" y="4"/>
                  </a:lnTo>
                  <a:lnTo>
                    <a:pt x="17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9" y="9"/>
                  </a:lnTo>
                  <a:lnTo>
                    <a:pt x="14" y="9"/>
                  </a:lnTo>
                  <a:lnTo>
                    <a:pt x="20" y="10"/>
                  </a:lnTo>
                  <a:lnTo>
                    <a:pt x="25" y="12"/>
                  </a:lnTo>
                  <a:lnTo>
                    <a:pt x="31" y="13"/>
                  </a:lnTo>
                  <a:lnTo>
                    <a:pt x="37" y="14"/>
                  </a:lnTo>
                  <a:lnTo>
                    <a:pt x="4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09" name="Freeform 169"/>
            <p:cNvSpPr>
              <a:spLocks/>
            </p:cNvSpPr>
            <p:nvPr/>
          </p:nvSpPr>
          <p:spPr bwMode="auto">
            <a:xfrm>
              <a:off x="4221" y="3233"/>
              <a:ext cx="14" cy="3"/>
            </a:xfrm>
            <a:custGeom>
              <a:avLst/>
              <a:gdLst>
                <a:gd name="T0" fmla="*/ 43 w 44"/>
                <a:gd name="T1" fmla="*/ 14 h 14"/>
                <a:gd name="T2" fmla="*/ 43 w 44"/>
                <a:gd name="T3" fmla="*/ 9 h 14"/>
                <a:gd name="T4" fmla="*/ 44 w 44"/>
                <a:gd name="T5" fmla="*/ 5 h 14"/>
                <a:gd name="T6" fmla="*/ 38 w 44"/>
                <a:gd name="T7" fmla="*/ 4 h 14"/>
                <a:gd name="T8" fmla="*/ 33 w 44"/>
                <a:gd name="T9" fmla="*/ 2 h 14"/>
                <a:gd name="T10" fmla="*/ 28 w 44"/>
                <a:gd name="T11" fmla="*/ 2 h 14"/>
                <a:gd name="T12" fmla="*/ 23 w 44"/>
                <a:gd name="T13" fmla="*/ 1 h 14"/>
                <a:gd name="T14" fmla="*/ 18 w 44"/>
                <a:gd name="T15" fmla="*/ 0 h 14"/>
                <a:gd name="T16" fmla="*/ 13 w 44"/>
                <a:gd name="T17" fmla="*/ 0 h 14"/>
                <a:gd name="T18" fmla="*/ 8 w 44"/>
                <a:gd name="T19" fmla="*/ 0 h 14"/>
                <a:gd name="T20" fmla="*/ 4 w 44"/>
                <a:gd name="T21" fmla="*/ 0 h 14"/>
                <a:gd name="T22" fmla="*/ 1 w 44"/>
                <a:gd name="T23" fmla="*/ 1 h 14"/>
                <a:gd name="T24" fmla="*/ 0 w 44"/>
                <a:gd name="T25" fmla="*/ 5 h 14"/>
                <a:gd name="T26" fmla="*/ 4 w 44"/>
                <a:gd name="T27" fmla="*/ 5 h 14"/>
                <a:gd name="T28" fmla="*/ 9 w 44"/>
                <a:gd name="T29" fmla="*/ 6 h 14"/>
                <a:gd name="T30" fmla="*/ 14 w 44"/>
                <a:gd name="T31" fmla="*/ 6 h 14"/>
                <a:gd name="T32" fmla="*/ 20 w 44"/>
                <a:gd name="T33" fmla="*/ 9 h 14"/>
                <a:gd name="T34" fmla="*/ 25 w 44"/>
                <a:gd name="T35" fmla="*/ 9 h 14"/>
                <a:gd name="T36" fmla="*/ 31 w 44"/>
                <a:gd name="T37" fmla="*/ 12 h 14"/>
                <a:gd name="T38" fmla="*/ 37 w 44"/>
                <a:gd name="T39" fmla="*/ 13 h 14"/>
                <a:gd name="T40" fmla="*/ 43 w 44"/>
                <a:gd name="T41" fmla="*/ 14 h 14"/>
                <a:gd name="T42" fmla="*/ 43 w 44"/>
                <a:gd name="T43" fmla="*/ 14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"/>
                <a:gd name="T67" fmla="*/ 0 h 14"/>
                <a:gd name="T68" fmla="*/ 44 w 44"/>
                <a:gd name="T69" fmla="*/ 14 h 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" h="14">
                  <a:moveTo>
                    <a:pt x="43" y="14"/>
                  </a:moveTo>
                  <a:lnTo>
                    <a:pt x="43" y="9"/>
                  </a:lnTo>
                  <a:lnTo>
                    <a:pt x="44" y="5"/>
                  </a:lnTo>
                  <a:lnTo>
                    <a:pt x="38" y="4"/>
                  </a:lnTo>
                  <a:lnTo>
                    <a:pt x="33" y="2"/>
                  </a:lnTo>
                  <a:lnTo>
                    <a:pt x="28" y="2"/>
                  </a:lnTo>
                  <a:lnTo>
                    <a:pt x="23" y="1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4" y="5"/>
                  </a:lnTo>
                  <a:lnTo>
                    <a:pt x="9" y="6"/>
                  </a:lnTo>
                  <a:lnTo>
                    <a:pt x="14" y="6"/>
                  </a:lnTo>
                  <a:lnTo>
                    <a:pt x="20" y="9"/>
                  </a:lnTo>
                  <a:lnTo>
                    <a:pt x="25" y="9"/>
                  </a:lnTo>
                  <a:lnTo>
                    <a:pt x="31" y="12"/>
                  </a:lnTo>
                  <a:lnTo>
                    <a:pt x="37" y="13"/>
                  </a:lnTo>
                  <a:lnTo>
                    <a:pt x="4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10" name="Freeform 170"/>
            <p:cNvSpPr>
              <a:spLocks/>
            </p:cNvSpPr>
            <p:nvPr/>
          </p:nvSpPr>
          <p:spPr bwMode="auto">
            <a:xfrm>
              <a:off x="4216" y="3238"/>
              <a:ext cx="19" cy="4"/>
            </a:xfrm>
            <a:custGeom>
              <a:avLst/>
              <a:gdLst>
                <a:gd name="T0" fmla="*/ 54 w 55"/>
                <a:gd name="T1" fmla="*/ 17 h 17"/>
                <a:gd name="T2" fmla="*/ 54 w 55"/>
                <a:gd name="T3" fmla="*/ 12 h 17"/>
                <a:gd name="T4" fmla="*/ 55 w 55"/>
                <a:gd name="T5" fmla="*/ 11 h 17"/>
                <a:gd name="T6" fmla="*/ 52 w 55"/>
                <a:gd name="T7" fmla="*/ 8 h 17"/>
                <a:gd name="T8" fmla="*/ 49 w 55"/>
                <a:gd name="T9" fmla="*/ 8 h 17"/>
                <a:gd name="T10" fmla="*/ 46 w 55"/>
                <a:gd name="T11" fmla="*/ 7 h 17"/>
                <a:gd name="T12" fmla="*/ 43 w 55"/>
                <a:gd name="T13" fmla="*/ 7 h 17"/>
                <a:gd name="T14" fmla="*/ 39 w 55"/>
                <a:gd name="T15" fmla="*/ 5 h 17"/>
                <a:gd name="T16" fmla="*/ 36 w 55"/>
                <a:gd name="T17" fmla="*/ 5 h 17"/>
                <a:gd name="T18" fmla="*/ 33 w 55"/>
                <a:gd name="T19" fmla="*/ 4 h 17"/>
                <a:gd name="T20" fmla="*/ 30 w 55"/>
                <a:gd name="T21" fmla="*/ 4 h 17"/>
                <a:gd name="T22" fmla="*/ 27 w 55"/>
                <a:gd name="T23" fmla="*/ 3 h 17"/>
                <a:gd name="T24" fmla="*/ 23 w 55"/>
                <a:gd name="T25" fmla="*/ 1 h 17"/>
                <a:gd name="T26" fmla="*/ 21 w 55"/>
                <a:gd name="T27" fmla="*/ 1 h 17"/>
                <a:gd name="T28" fmla="*/ 18 w 55"/>
                <a:gd name="T29" fmla="*/ 1 h 17"/>
                <a:gd name="T30" fmla="*/ 12 w 55"/>
                <a:gd name="T31" fmla="*/ 0 h 17"/>
                <a:gd name="T32" fmla="*/ 7 w 55"/>
                <a:gd name="T33" fmla="*/ 0 h 17"/>
                <a:gd name="T34" fmla="*/ 0 w 55"/>
                <a:gd name="T35" fmla="*/ 5 h 17"/>
                <a:gd name="T36" fmla="*/ 2 w 55"/>
                <a:gd name="T37" fmla="*/ 5 h 17"/>
                <a:gd name="T38" fmla="*/ 6 w 55"/>
                <a:gd name="T39" fmla="*/ 7 h 17"/>
                <a:gd name="T40" fmla="*/ 9 w 55"/>
                <a:gd name="T41" fmla="*/ 7 h 17"/>
                <a:gd name="T42" fmla="*/ 12 w 55"/>
                <a:gd name="T43" fmla="*/ 8 h 17"/>
                <a:gd name="T44" fmla="*/ 16 w 55"/>
                <a:gd name="T45" fmla="*/ 8 h 17"/>
                <a:gd name="T46" fmla="*/ 19 w 55"/>
                <a:gd name="T47" fmla="*/ 8 h 17"/>
                <a:gd name="T48" fmla="*/ 23 w 55"/>
                <a:gd name="T49" fmla="*/ 9 h 17"/>
                <a:gd name="T50" fmla="*/ 27 w 55"/>
                <a:gd name="T51" fmla="*/ 11 h 17"/>
                <a:gd name="T52" fmla="*/ 30 w 55"/>
                <a:gd name="T53" fmla="*/ 11 h 17"/>
                <a:gd name="T54" fmla="*/ 33 w 55"/>
                <a:gd name="T55" fmla="*/ 12 h 17"/>
                <a:gd name="T56" fmla="*/ 37 w 55"/>
                <a:gd name="T57" fmla="*/ 12 h 17"/>
                <a:gd name="T58" fmla="*/ 41 w 55"/>
                <a:gd name="T59" fmla="*/ 13 h 17"/>
                <a:gd name="T60" fmla="*/ 44 w 55"/>
                <a:gd name="T61" fmla="*/ 13 h 17"/>
                <a:gd name="T62" fmla="*/ 47 w 55"/>
                <a:gd name="T63" fmla="*/ 15 h 17"/>
                <a:gd name="T64" fmla="*/ 51 w 55"/>
                <a:gd name="T65" fmla="*/ 15 h 17"/>
                <a:gd name="T66" fmla="*/ 54 w 55"/>
                <a:gd name="T67" fmla="*/ 17 h 17"/>
                <a:gd name="T68" fmla="*/ 54 w 55"/>
                <a:gd name="T69" fmla="*/ 17 h 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5"/>
                <a:gd name="T106" fmla="*/ 0 h 17"/>
                <a:gd name="T107" fmla="*/ 55 w 55"/>
                <a:gd name="T108" fmla="*/ 17 h 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5" h="17">
                  <a:moveTo>
                    <a:pt x="54" y="17"/>
                  </a:moveTo>
                  <a:lnTo>
                    <a:pt x="54" y="12"/>
                  </a:lnTo>
                  <a:lnTo>
                    <a:pt x="55" y="11"/>
                  </a:lnTo>
                  <a:lnTo>
                    <a:pt x="52" y="8"/>
                  </a:lnTo>
                  <a:lnTo>
                    <a:pt x="49" y="8"/>
                  </a:lnTo>
                  <a:lnTo>
                    <a:pt x="46" y="7"/>
                  </a:lnTo>
                  <a:lnTo>
                    <a:pt x="43" y="7"/>
                  </a:lnTo>
                  <a:lnTo>
                    <a:pt x="39" y="5"/>
                  </a:lnTo>
                  <a:lnTo>
                    <a:pt x="36" y="5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18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6" y="7"/>
                  </a:lnTo>
                  <a:lnTo>
                    <a:pt x="9" y="7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23" y="9"/>
                  </a:lnTo>
                  <a:lnTo>
                    <a:pt x="27" y="11"/>
                  </a:lnTo>
                  <a:lnTo>
                    <a:pt x="30" y="11"/>
                  </a:lnTo>
                  <a:lnTo>
                    <a:pt x="33" y="12"/>
                  </a:lnTo>
                  <a:lnTo>
                    <a:pt x="37" y="12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7" y="15"/>
                  </a:lnTo>
                  <a:lnTo>
                    <a:pt x="51" y="15"/>
                  </a:lnTo>
                  <a:lnTo>
                    <a:pt x="5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11" name="Freeform 171"/>
            <p:cNvSpPr>
              <a:spLocks/>
            </p:cNvSpPr>
            <p:nvPr/>
          </p:nvSpPr>
          <p:spPr bwMode="auto">
            <a:xfrm>
              <a:off x="4212" y="3244"/>
              <a:ext cx="21" cy="5"/>
            </a:xfrm>
            <a:custGeom>
              <a:avLst/>
              <a:gdLst>
                <a:gd name="T0" fmla="*/ 62 w 64"/>
                <a:gd name="T1" fmla="*/ 20 h 20"/>
                <a:gd name="T2" fmla="*/ 62 w 64"/>
                <a:gd name="T3" fmla="*/ 14 h 20"/>
                <a:gd name="T4" fmla="*/ 64 w 64"/>
                <a:gd name="T5" fmla="*/ 10 h 20"/>
                <a:gd name="T6" fmla="*/ 60 w 64"/>
                <a:gd name="T7" fmla="*/ 9 h 20"/>
                <a:gd name="T8" fmla="*/ 56 w 64"/>
                <a:gd name="T9" fmla="*/ 9 h 20"/>
                <a:gd name="T10" fmla="*/ 52 w 64"/>
                <a:gd name="T11" fmla="*/ 8 h 20"/>
                <a:gd name="T12" fmla="*/ 49 w 64"/>
                <a:gd name="T13" fmla="*/ 8 h 20"/>
                <a:gd name="T14" fmla="*/ 44 w 64"/>
                <a:gd name="T15" fmla="*/ 6 h 20"/>
                <a:gd name="T16" fmla="*/ 41 w 64"/>
                <a:gd name="T17" fmla="*/ 6 h 20"/>
                <a:gd name="T18" fmla="*/ 36 w 64"/>
                <a:gd name="T19" fmla="*/ 5 h 20"/>
                <a:gd name="T20" fmla="*/ 33 w 64"/>
                <a:gd name="T21" fmla="*/ 5 h 20"/>
                <a:gd name="T22" fmla="*/ 29 w 64"/>
                <a:gd name="T23" fmla="*/ 4 h 20"/>
                <a:gd name="T24" fmla="*/ 25 w 64"/>
                <a:gd name="T25" fmla="*/ 2 h 20"/>
                <a:gd name="T26" fmla="*/ 21 w 64"/>
                <a:gd name="T27" fmla="*/ 2 h 20"/>
                <a:gd name="T28" fmla="*/ 17 w 64"/>
                <a:gd name="T29" fmla="*/ 2 h 20"/>
                <a:gd name="T30" fmla="*/ 14 w 64"/>
                <a:gd name="T31" fmla="*/ 1 h 20"/>
                <a:gd name="T32" fmla="*/ 10 w 64"/>
                <a:gd name="T33" fmla="*/ 1 h 20"/>
                <a:gd name="T34" fmla="*/ 6 w 64"/>
                <a:gd name="T35" fmla="*/ 0 h 20"/>
                <a:gd name="T36" fmla="*/ 4 w 64"/>
                <a:gd name="T37" fmla="*/ 0 h 20"/>
                <a:gd name="T38" fmla="*/ 1 w 64"/>
                <a:gd name="T39" fmla="*/ 2 h 20"/>
                <a:gd name="T40" fmla="*/ 0 w 64"/>
                <a:gd name="T41" fmla="*/ 5 h 20"/>
                <a:gd name="T42" fmla="*/ 2 w 64"/>
                <a:gd name="T43" fmla="*/ 5 h 20"/>
                <a:gd name="T44" fmla="*/ 6 w 64"/>
                <a:gd name="T45" fmla="*/ 6 h 20"/>
                <a:gd name="T46" fmla="*/ 9 w 64"/>
                <a:gd name="T47" fmla="*/ 8 h 20"/>
                <a:gd name="T48" fmla="*/ 13 w 64"/>
                <a:gd name="T49" fmla="*/ 9 h 20"/>
                <a:gd name="T50" fmla="*/ 16 w 64"/>
                <a:gd name="T51" fmla="*/ 9 h 20"/>
                <a:gd name="T52" fmla="*/ 21 w 64"/>
                <a:gd name="T53" fmla="*/ 10 h 20"/>
                <a:gd name="T54" fmla="*/ 25 w 64"/>
                <a:gd name="T55" fmla="*/ 10 h 20"/>
                <a:gd name="T56" fmla="*/ 29 w 64"/>
                <a:gd name="T57" fmla="*/ 13 h 20"/>
                <a:gd name="T58" fmla="*/ 33 w 64"/>
                <a:gd name="T59" fmla="*/ 13 h 20"/>
                <a:gd name="T60" fmla="*/ 37 w 64"/>
                <a:gd name="T61" fmla="*/ 14 h 20"/>
                <a:gd name="T62" fmla="*/ 41 w 64"/>
                <a:gd name="T63" fmla="*/ 14 h 20"/>
                <a:gd name="T64" fmla="*/ 45 w 64"/>
                <a:gd name="T65" fmla="*/ 16 h 20"/>
                <a:gd name="T66" fmla="*/ 49 w 64"/>
                <a:gd name="T67" fmla="*/ 16 h 20"/>
                <a:gd name="T68" fmla="*/ 54 w 64"/>
                <a:gd name="T69" fmla="*/ 17 h 20"/>
                <a:gd name="T70" fmla="*/ 57 w 64"/>
                <a:gd name="T71" fmla="*/ 18 h 20"/>
                <a:gd name="T72" fmla="*/ 62 w 64"/>
                <a:gd name="T73" fmla="*/ 20 h 20"/>
                <a:gd name="T74" fmla="*/ 62 w 64"/>
                <a:gd name="T75" fmla="*/ 20 h 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4"/>
                <a:gd name="T115" fmla="*/ 0 h 20"/>
                <a:gd name="T116" fmla="*/ 64 w 64"/>
                <a:gd name="T117" fmla="*/ 20 h 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4" h="20">
                  <a:moveTo>
                    <a:pt x="62" y="20"/>
                  </a:moveTo>
                  <a:lnTo>
                    <a:pt x="62" y="14"/>
                  </a:lnTo>
                  <a:lnTo>
                    <a:pt x="64" y="10"/>
                  </a:lnTo>
                  <a:lnTo>
                    <a:pt x="60" y="9"/>
                  </a:lnTo>
                  <a:lnTo>
                    <a:pt x="56" y="9"/>
                  </a:lnTo>
                  <a:lnTo>
                    <a:pt x="52" y="8"/>
                  </a:lnTo>
                  <a:lnTo>
                    <a:pt x="49" y="8"/>
                  </a:lnTo>
                  <a:lnTo>
                    <a:pt x="44" y="6"/>
                  </a:lnTo>
                  <a:lnTo>
                    <a:pt x="41" y="6"/>
                  </a:lnTo>
                  <a:lnTo>
                    <a:pt x="36" y="5"/>
                  </a:lnTo>
                  <a:lnTo>
                    <a:pt x="33" y="5"/>
                  </a:lnTo>
                  <a:lnTo>
                    <a:pt x="29" y="4"/>
                  </a:lnTo>
                  <a:lnTo>
                    <a:pt x="25" y="2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1"/>
                  </a:lnTo>
                  <a:lnTo>
                    <a:pt x="10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6" y="6"/>
                  </a:lnTo>
                  <a:lnTo>
                    <a:pt x="9" y="8"/>
                  </a:lnTo>
                  <a:lnTo>
                    <a:pt x="13" y="9"/>
                  </a:lnTo>
                  <a:lnTo>
                    <a:pt x="16" y="9"/>
                  </a:lnTo>
                  <a:lnTo>
                    <a:pt x="21" y="10"/>
                  </a:lnTo>
                  <a:lnTo>
                    <a:pt x="25" y="10"/>
                  </a:lnTo>
                  <a:lnTo>
                    <a:pt x="29" y="13"/>
                  </a:lnTo>
                  <a:lnTo>
                    <a:pt x="33" y="13"/>
                  </a:lnTo>
                  <a:lnTo>
                    <a:pt x="37" y="14"/>
                  </a:lnTo>
                  <a:lnTo>
                    <a:pt x="41" y="14"/>
                  </a:lnTo>
                  <a:lnTo>
                    <a:pt x="45" y="16"/>
                  </a:lnTo>
                  <a:lnTo>
                    <a:pt x="49" y="16"/>
                  </a:lnTo>
                  <a:lnTo>
                    <a:pt x="54" y="17"/>
                  </a:lnTo>
                  <a:lnTo>
                    <a:pt x="57" y="18"/>
                  </a:lnTo>
                  <a:lnTo>
                    <a:pt x="62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12" name="Freeform 172"/>
            <p:cNvSpPr>
              <a:spLocks/>
            </p:cNvSpPr>
            <p:nvPr/>
          </p:nvSpPr>
          <p:spPr bwMode="auto">
            <a:xfrm>
              <a:off x="4207" y="3249"/>
              <a:ext cx="24" cy="6"/>
            </a:xfrm>
            <a:custGeom>
              <a:avLst/>
              <a:gdLst>
                <a:gd name="T0" fmla="*/ 72 w 73"/>
                <a:gd name="T1" fmla="*/ 23 h 23"/>
                <a:gd name="T2" fmla="*/ 72 w 73"/>
                <a:gd name="T3" fmla="*/ 19 h 23"/>
                <a:gd name="T4" fmla="*/ 73 w 73"/>
                <a:gd name="T5" fmla="*/ 16 h 23"/>
                <a:gd name="T6" fmla="*/ 70 w 73"/>
                <a:gd name="T7" fmla="*/ 14 h 23"/>
                <a:gd name="T8" fmla="*/ 66 w 73"/>
                <a:gd name="T9" fmla="*/ 14 h 23"/>
                <a:gd name="T10" fmla="*/ 62 w 73"/>
                <a:gd name="T11" fmla="*/ 12 h 23"/>
                <a:gd name="T12" fmla="*/ 58 w 73"/>
                <a:gd name="T13" fmla="*/ 11 h 23"/>
                <a:gd name="T14" fmla="*/ 53 w 73"/>
                <a:gd name="T15" fmla="*/ 10 h 23"/>
                <a:gd name="T16" fmla="*/ 49 w 73"/>
                <a:gd name="T17" fmla="*/ 10 h 23"/>
                <a:gd name="T18" fmla="*/ 45 w 73"/>
                <a:gd name="T19" fmla="*/ 8 h 23"/>
                <a:gd name="T20" fmla="*/ 40 w 73"/>
                <a:gd name="T21" fmla="*/ 8 h 23"/>
                <a:gd name="T22" fmla="*/ 35 w 73"/>
                <a:gd name="T23" fmla="*/ 7 h 23"/>
                <a:gd name="T24" fmla="*/ 31 w 73"/>
                <a:gd name="T25" fmla="*/ 6 h 23"/>
                <a:gd name="T26" fmla="*/ 26 w 73"/>
                <a:gd name="T27" fmla="*/ 4 h 23"/>
                <a:gd name="T28" fmla="*/ 22 w 73"/>
                <a:gd name="T29" fmla="*/ 4 h 23"/>
                <a:gd name="T30" fmla="*/ 17 w 73"/>
                <a:gd name="T31" fmla="*/ 2 h 23"/>
                <a:gd name="T32" fmla="*/ 13 w 73"/>
                <a:gd name="T33" fmla="*/ 2 h 23"/>
                <a:gd name="T34" fmla="*/ 10 w 73"/>
                <a:gd name="T35" fmla="*/ 0 h 23"/>
                <a:gd name="T36" fmla="*/ 6 w 73"/>
                <a:gd name="T37" fmla="*/ 0 h 23"/>
                <a:gd name="T38" fmla="*/ 0 w 73"/>
                <a:gd name="T39" fmla="*/ 6 h 23"/>
                <a:gd name="T40" fmla="*/ 3 w 73"/>
                <a:gd name="T41" fmla="*/ 7 h 23"/>
                <a:gd name="T42" fmla="*/ 8 w 73"/>
                <a:gd name="T43" fmla="*/ 8 h 23"/>
                <a:gd name="T44" fmla="*/ 12 w 73"/>
                <a:gd name="T45" fmla="*/ 10 h 23"/>
                <a:gd name="T46" fmla="*/ 17 w 73"/>
                <a:gd name="T47" fmla="*/ 11 h 23"/>
                <a:gd name="T48" fmla="*/ 22 w 73"/>
                <a:gd name="T49" fmla="*/ 11 h 23"/>
                <a:gd name="T50" fmla="*/ 26 w 73"/>
                <a:gd name="T51" fmla="*/ 12 h 23"/>
                <a:gd name="T52" fmla="*/ 31 w 73"/>
                <a:gd name="T53" fmla="*/ 14 h 23"/>
                <a:gd name="T54" fmla="*/ 36 w 73"/>
                <a:gd name="T55" fmla="*/ 15 h 23"/>
                <a:gd name="T56" fmla="*/ 41 w 73"/>
                <a:gd name="T57" fmla="*/ 16 h 23"/>
                <a:gd name="T58" fmla="*/ 45 w 73"/>
                <a:gd name="T59" fmla="*/ 16 h 23"/>
                <a:gd name="T60" fmla="*/ 50 w 73"/>
                <a:gd name="T61" fmla="*/ 18 h 23"/>
                <a:gd name="T62" fmla="*/ 55 w 73"/>
                <a:gd name="T63" fmla="*/ 19 h 23"/>
                <a:gd name="T64" fmla="*/ 59 w 73"/>
                <a:gd name="T65" fmla="*/ 19 h 23"/>
                <a:gd name="T66" fmla="*/ 63 w 73"/>
                <a:gd name="T67" fmla="*/ 20 h 23"/>
                <a:gd name="T68" fmla="*/ 67 w 73"/>
                <a:gd name="T69" fmla="*/ 22 h 23"/>
                <a:gd name="T70" fmla="*/ 72 w 73"/>
                <a:gd name="T71" fmla="*/ 23 h 23"/>
                <a:gd name="T72" fmla="*/ 72 w 73"/>
                <a:gd name="T73" fmla="*/ 23 h 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3"/>
                <a:gd name="T112" fmla="*/ 0 h 23"/>
                <a:gd name="T113" fmla="*/ 73 w 73"/>
                <a:gd name="T114" fmla="*/ 23 h 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3" h="23">
                  <a:moveTo>
                    <a:pt x="72" y="23"/>
                  </a:moveTo>
                  <a:lnTo>
                    <a:pt x="72" y="19"/>
                  </a:lnTo>
                  <a:lnTo>
                    <a:pt x="73" y="16"/>
                  </a:lnTo>
                  <a:lnTo>
                    <a:pt x="70" y="14"/>
                  </a:lnTo>
                  <a:lnTo>
                    <a:pt x="66" y="14"/>
                  </a:lnTo>
                  <a:lnTo>
                    <a:pt x="62" y="12"/>
                  </a:lnTo>
                  <a:lnTo>
                    <a:pt x="58" y="11"/>
                  </a:lnTo>
                  <a:lnTo>
                    <a:pt x="53" y="10"/>
                  </a:lnTo>
                  <a:lnTo>
                    <a:pt x="49" y="10"/>
                  </a:lnTo>
                  <a:lnTo>
                    <a:pt x="45" y="8"/>
                  </a:lnTo>
                  <a:lnTo>
                    <a:pt x="40" y="8"/>
                  </a:lnTo>
                  <a:lnTo>
                    <a:pt x="35" y="7"/>
                  </a:lnTo>
                  <a:lnTo>
                    <a:pt x="31" y="6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7" y="2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3" y="7"/>
                  </a:lnTo>
                  <a:lnTo>
                    <a:pt x="8" y="8"/>
                  </a:lnTo>
                  <a:lnTo>
                    <a:pt x="12" y="10"/>
                  </a:lnTo>
                  <a:lnTo>
                    <a:pt x="17" y="11"/>
                  </a:lnTo>
                  <a:lnTo>
                    <a:pt x="22" y="11"/>
                  </a:lnTo>
                  <a:lnTo>
                    <a:pt x="26" y="12"/>
                  </a:lnTo>
                  <a:lnTo>
                    <a:pt x="31" y="14"/>
                  </a:lnTo>
                  <a:lnTo>
                    <a:pt x="36" y="15"/>
                  </a:lnTo>
                  <a:lnTo>
                    <a:pt x="41" y="16"/>
                  </a:lnTo>
                  <a:lnTo>
                    <a:pt x="45" y="16"/>
                  </a:lnTo>
                  <a:lnTo>
                    <a:pt x="50" y="18"/>
                  </a:lnTo>
                  <a:lnTo>
                    <a:pt x="55" y="19"/>
                  </a:lnTo>
                  <a:lnTo>
                    <a:pt x="59" y="19"/>
                  </a:lnTo>
                  <a:lnTo>
                    <a:pt x="63" y="20"/>
                  </a:lnTo>
                  <a:lnTo>
                    <a:pt x="67" y="22"/>
                  </a:lnTo>
                  <a:lnTo>
                    <a:pt x="72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13" name="Freeform 173"/>
            <p:cNvSpPr>
              <a:spLocks/>
            </p:cNvSpPr>
            <p:nvPr/>
          </p:nvSpPr>
          <p:spPr bwMode="auto">
            <a:xfrm>
              <a:off x="4199" y="3255"/>
              <a:ext cx="29" cy="7"/>
            </a:xfrm>
            <a:custGeom>
              <a:avLst/>
              <a:gdLst>
                <a:gd name="T0" fmla="*/ 84 w 87"/>
                <a:gd name="T1" fmla="*/ 29 h 29"/>
                <a:gd name="T2" fmla="*/ 86 w 87"/>
                <a:gd name="T3" fmla="*/ 24 h 29"/>
                <a:gd name="T4" fmla="*/ 87 w 87"/>
                <a:gd name="T5" fmla="*/ 20 h 29"/>
                <a:gd name="T6" fmla="*/ 83 w 87"/>
                <a:gd name="T7" fmla="*/ 19 h 29"/>
                <a:gd name="T8" fmla="*/ 79 w 87"/>
                <a:gd name="T9" fmla="*/ 17 h 29"/>
                <a:gd name="T10" fmla="*/ 75 w 87"/>
                <a:gd name="T11" fmla="*/ 16 h 29"/>
                <a:gd name="T12" fmla="*/ 70 w 87"/>
                <a:gd name="T13" fmla="*/ 15 h 29"/>
                <a:gd name="T14" fmla="*/ 65 w 87"/>
                <a:gd name="T15" fmla="*/ 13 h 29"/>
                <a:gd name="T16" fmla="*/ 60 w 87"/>
                <a:gd name="T17" fmla="*/ 12 h 29"/>
                <a:gd name="T18" fmla="*/ 55 w 87"/>
                <a:gd name="T19" fmla="*/ 11 h 29"/>
                <a:gd name="T20" fmla="*/ 51 w 87"/>
                <a:gd name="T21" fmla="*/ 9 h 29"/>
                <a:gd name="T22" fmla="*/ 45 w 87"/>
                <a:gd name="T23" fmla="*/ 8 h 29"/>
                <a:gd name="T24" fmla="*/ 40 w 87"/>
                <a:gd name="T25" fmla="*/ 7 h 29"/>
                <a:gd name="T26" fmla="*/ 35 w 87"/>
                <a:gd name="T27" fmla="*/ 5 h 29"/>
                <a:gd name="T28" fmla="*/ 30 w 87"/>
                <a:gd name="T29" fmla="*/ 4 h 29"/>
                <a:gd name="T30" fmla="*/ 25 w 87"/>
                <a:gd name="T31" fmla="*/ 3 h 29"/>
                <a:gd name="T32" fmla="*/ 20 w 87"/>
                <a:gd name="T33" fmla="*/ 3 h 29"/>
                <a:gd name="T34" fmla="*/ 15 w 87"/>
                <a:gd name="T35" fmla="*/ 1 h 29"/>
                <a:gd name="T36" fmla="*/ 11 w 87"/>
                <a:gd name="T37" fmla="*/ 0 h 29"/>
                <a:gd name="T38" fmla="*/ 5 w 87"/>
                <a:gd name="T39" fmla="*/ 3 h 29"/>
                <a:gd name="T40" fmla="*/ 0 w 87"/>
                <a:gd name="T41" fmla="*/ 7 h 29"/>
                <a:gd name="T42" fmla="*/ 5 w 87"/>
                <a:gd name="T43" fmla="*/ 7 h 29"/>
                <a:gd name="T44" fmla="*/ 10 w 87"/>
                <a:gd name="T45" fmla="*/ 8 h 29"/>
                <a:gd name="T46" fmla="*/ 16 w 87"/>
                <a:gd name="T47" fmla="*/ 9 h 29"/>
                <a:gd name="T48" fmla="*/ 22 w 87"/>
                <a:gd name="T49" fmla="*/ 12 h 29"/>
                <a:gd name="T50" fmla="*/ 28 w 87"/>
                <a:gd name="T51" fmla="*/ 13 h 29"/>
                <a:gd name="T52" fmla="*/ 34 w 87"/>
                <a:gd name="T53" fmla="*/ 15 h 29"/>
                <a:gd name="T54" fmla="*/ 37 w 87"/>
                <a:gd name="T55" fmla="*/ 15 h 29"/>
                <a:gd name="T56" fmla="*/ 40 w 87"/>
                <a:gd name="T57" fmla="*/ 16 h 29"/>
                <a:gd name="T58" fmla="*/ 43 w 87"/>
                <a:gd name="T59" fmla="*/ 16 h 29"/>
                <a:gd name="T60" fmla="*/ 46 w 87"/>
                <a:gd name="T61" fmla="*/ 17 h 29"/>
                <a:gd name="T62" fmla="*/ 52 w 87"/>
                <a:gd name="T63" fmla="*/ 19 h 29"/>
                <a:gd name="T64" fmla="*/ 57 w 87"/>
                <a:gd name="T65" fmla="*/ 21 h 29"/>
                <a:gd name="T66" fmla="*/ 62 w 87"/>
                <a:gd name="T67" fmla="*/ 21 h 29"/>
                <a:gd name="T68" fmla="*/ 68 w 87"/>
                <a:gd name="T69" fmla="*/ 24 h 29"/>
                <a:gd name="T70" fmla="*/ 72 w 87"/>
                <a:gd name="T71" fmla="*/ 24 h 29"/>
                <a:gd name="T72" fmla="*/ 77 w 87"/>
                <a:gd name="T73" fmla="*/ 27 h 29"/>
                <a:gd name="T74" fmla="*/ 80 w 87"/>
                <a:gd name="T75" fmla="*/ 28 h 29"/>
                <a:gd name="T76" fmla="*/ 84 w 87"/>
                <a:gd name="T77" fmla="*/ 29 h 29"/>
                <a:gd name="T78" fmla="*/ 84 w 87"/>
                <a:gd name="T79" fmla="*/ 29 h 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7"/>
                <a:gd name="T121" fmla="*/ 0 h 29"/>
                <a:gd name="T122" fmla="*/ 87 w 87"/>
                <a:gd name="T123" fmla="*/ 29 h 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7" h="29">
                  <a:moveTo>
                    <a:pt x="84" y="29"/>
                  </a:moveTo>
                  <a:lnTo>
                    <a:pt x="86" y="24"/>
                  </a:lnTo>
                  <a:lnTo>
                    <a:pt x="87" y="20"/>
                  </a:lnTo>
                  <a:lnTo>
                    <a:pt x="83" y="19"/>
                  </a:lnTo>
                  <a:lnTo>
                    <a:pt x="79" y="17"/>
                  </a:lnTo>
                  <a:lnTo>
                    <a:pt x="75" y="16"/>
                  </a:lnTo>
                  <a:lnTo>
                    <a:pt x="70" y="15"/>
                  </a:lnTo>
                  <a:lnTo>
                    <a:pt x="65" y="13"/>
                  </a:lnTo>
                  <a:lnTo>
                    <a:pt x="60" y="12"/>
                  </a:lnTo>
                  <a:lnTo>
                    <a:pt x="55" y="11"/>
                  </a:lnTo>
                  <a:lnTo>
                    <a:pt x="51" y="9"/>
                  </a:lnTo>
                  <a:lnTo>
                    <a:pt x="45" y="8"/>
                  </a:lnTo>
                  <a:lnTo>
                    <a:pt x="40" y="7"/>
                  </a:lnTo>
                  <a:lnTo>
                    <a:pt x="35" y="5"/>
                  </a:lnTo>
                  <a:lnTo>
                    <a:pt x="30" y="4"/>
                  </a:lnTo>
                  <a:lnTo>
                    <a:pt x="25" y="3"/>
                  </a:lnTo>
                  <a:lnTo>
                    <a:pt x="20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5" y="3"/>
                  </a:lnTo>
                  <a:lnTo>
                    <a:pt x="0" y="7"/>
                  </a:lnTo>
                  <a:lnTo>
                    <a:pt x="5" y="7"/>
                  </a:lnTo>
                  <a:lnTo>
                    <a:pt x="10" y="8"/>
                  </a:lnTo>
                  <a:lnTo>
                    <a:pt x="16" y="9"/>
                  </a:lnTo>
                  <a:lnTo>
                    <a:pt x="22" y="12"/>
                  </a:lnTo>
                  <a:lnTo>
                    <a:pt x="28" y="13"/>
                  </a:lnTo>
                  <a:lnTo>
                    <a:pt x="34" y="15"/>
                  </a:lnTo>
                  <a:lnTo>
                    <a:pt x="37" y="15"/>
                  </a:lnTo>
                  <a:lnTo>
                    <a:pt x="40" y="16"/>
                  </a:lnTo>
                  <a:lnTo>
                    <a:pt x="43" y="16"/>
                  </a:lnTo>
                  <a:lnTo>
                    <a:pt x="46" y="17"/>
                  </a:lnTo>
                  <a:lnTo>
                    <a:pt x="52" y="19"/>
                  </a:lnTo>
                  <a:lnTo>
                    <a:pt x="57" y="21"/>
                  </a:lnTo>
                  <a:lnTo>
                    <a:pt x="62" y="21"/>
                  </a:lnTo>
                  <a:lnTo>
                    <a:pt x="68" y="24"/>
                  </a:lnTo>
                  <a:lnTo>
                    <a:pt x="72" y="24"/>
                  </a:lnTo>
                  <a:lnTo>
                    <a:pt x="77" y="27"/>
                  </a:lnTo>
                  <a:lnTo>
                    <a:pt x="80" y="28"/>
                  </a:lnTo>
                  <a:lnTo>
                    <a:pt x="84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14" name="Freeform 174"/>
            <p:cNvSpPr>
              <a:spLocks/>
            </p:cNvSpPr>
            <p:nvPr/>
          </p:nvSpPr>
          <p:spPr bwMode="auto">
            <a:xfrm>
              <a:off x="4194" y="3260"/>
              <a:ext cx="31" cy="9"/>
            </a:xfrm>
            <a:custGeom>
              <a:avLst/>
              <a:gdLst>
                <a:gd name="T0" fmla="*/ 89 w 94"/>
                <a:gd name="T1" fmla="*/ 36 h 36"/>
                <a:gd name="T2" fmla="*/ 90 w 94"/>
                <a:gd name="T3" fmla="*/ 33 h 36"/>
                <a:gd name="T4" fmla="*/ 90 w 94"/>
                <a:gd name="T5" fmla="*/ 32 h 36"/>
                <a:gd name="T6" fmla="*/ 92 w 94"/>
                <a:gd name="T7" fmla="*/ 29 h 36"/>
                <a:gd name="T8" fmla="*/ 94 w 94"/>
                <a:gd name="T9" fmla="*/ 26 h 36"/>
                <a:gd name="T10" fmla="*/ 91 w 94"/>
                <a:gd name="T11" fmla="*/ 25 h 36"/>
                <a:gd name="T12" fmla="*/ 87 w 94"/>
                <a:gd name="T13" fmla="*/ 24 h 36"/>
                <a:gd name="T14" fmla="*/ 83 w 94"/>
                <a:gd name="T15" fmla="*/ 22 h 36"/>
                <a:gd name="T16" fmla="*/ 79 w 94"/>
                <a:gd name="T17" fmla="*/ 21 h 36"/>
                <a:gd name="T18" fmla="*/ 74 w 94"/>
                <a:gd name="T19" fmla="*/ 18 h 36"/>
                <a:gd name="T20" fmla="*/ 69 w 94"/>
                <a:gd name="T21" fmla="*/ 17 h 36"/>
                <a:gd name="T22" fmla="*/ 63 w 94"/>
                <a:gd name="T23" fmla="*/ 16 h 36"/>
                <a:gd name="T24" fmla="*/ 57 w 94"/>
                <a:gd name="T25" fmla="*/ 14 h 36"/>
                <a:gd name="T26" fmla="*/ 54 w 94"/>
                <a:gd name="T27" fmla="*/ 13 h 36"/>
                <a:gd name="T28" fmla="*/ 51 w 94"/>
                <a:gd name="T29" fmla="*/ 12 h 36"/>
                <a:gd name="T30" fmla="*/ 48 w 94"/>
                <a:gd name="T31" fmla="*/ 10 h 36"/>
                <a:gd name="T32" fmla="*/ 45 w 94"/>
                <a:gd name="T33" fmla="*/ 10 h 36"/>
                <a:gd name="T34" fmla="*/ 42 w 94"/>
                <a:gd name="T35" fmla="*/ 9 h 36"/>
                <a:gd name="T36" fmla="*/ 39 w 94"/>
                <a:gd name="T37" fmla="*/ 8 h 36"/>
                <a:gd name="T38" fmla="*/ 36 w 94"/>
                <a:gd name="T39" fmla="*/ 6 h 36"/>
                <a:gd name="T40" fmla="*/ 33 w 94"/>
                <a:gd name="T41" fmla="*/ 6 h 36"/>
                <a:gd name="T42" fmla="*/ 30 w 94"/>
                <a:gd name="T43" fmla="*/ 5 h 36"/>
                <a:gd name="T44" fmla="*/ 26 w 94"/>
                <a:gd name="T45" fmla="*/ 4 h 36"/>
                <a:gd name="T46" fmla="*/ 23 w 94"/>
                <a:gd name="T47" fmla="*/ 2 h 36"/>
                <a:gd name="T48" fmla="*/ 20 w 94"/>
                <a:gd name="T49" fmla="*/ 2 h 36"/>
                <a:gd name="T50" fmla="*/ 14 w 94"/>
                <a:gd name="T51" fmla="*/ 1 h 36"/>
                <a:gd name="T52" fmla="*/ 9 w 94"/>
                <a:gd name="T53" fmla="*/ 0 h 36"/>
                <a:gd name="T54" fmla="*/ 5 w 94"/>
                <a:gd name="T55" fmla="*/ 4 h 36"/>
                <a:gd name="T56" fmla="*/ 0 w 94"/>
                <a:gd name="T57" fmla="*/ 6 h 36"/>
                <a:gd name="T58" fmla="*/ 5 w 94"/>
                <a:gd name="T59" fmla="*/ 8 h 36"/>
                <a:gd name="T60" fmla="*/ 11 w 94"/>
                <a:gd name="T61" fmla="*/ 9 h 36"/>
                <a:gd name="T62" fmla="*/ 14 w 94"/>
                <a:gd name="T63" fmla="*/ 9 h 36"/>
                <a:gd name="T64" fmla="*/ 17 w 94"/>
                <a:gd name="T65" fmla="*/ 10 h 36"/>
                <a:gd name="T66" fmla="*/ 20 w 94"/>
                <a:gd name="T67" fmla="*/ 12 h 36"/>
                <a:gd name="T68" fmla="*/ 24 w 94"/>
                <a:gd name="T69" fmla="*/ 13 h 36"/>
                <a:gd name="T70" fmla="*/ 26 w 94"/>
                <a:gd name="T71" fmla="*/ 13 h 36"/>
                <a:gd name="T72" fmla="*/ 30 w 94"/>
                <a:gd name="T73" fmla="*/ 14 h 36"/>
                <a:gd name="T74" fmla="*/ 32 w 94"/>
                <a:gd name="T75" fmla="*/ 16 h 36"/>
                <a:gd name="T76" fmla="*/ 36 w 94"/>
                <a:gd name="T77" fmla="*/ 17 h 36"/>
                <a:gd name="T78" fmla="*/ 39 w 94"/>
                <a:gd name="T79" fmla="*/ 17 h 36"/>
                <a:gd name="T80" fmla="*/ 42 w 94"/>
                <a:gd name="T81" fmla="*/ 18 h 36"/>
                <a:gd name="T82" fmla="*/ 45 w 94"/>
                <a:gd name="T83" fmla="*/ 20 h 36"/>
                <a:gd name="T84" fmla="*/ 49 w 94"/>
                <a:gd name="T85" fmla="*/ 21 h 36"/>
                <a:gd name="T86" fmla="*/ 54 w 94"/>
                <a:gd name="T87" fmla="*/ 22 h 36"/>
                <a:gd name="T88" fmla="*/ 60 w 94"/>
                <a:gd name="T89" fmla="*/ 25 h 36"/>
                <a:gd name="T90" fmla="*/ 65 w 94"/>
                <a:gd name="T91" fmla="*/ 28 h 36"/>
                <a:gd name="T92" fmla="*/ 71 w 94"/>
                <a:gd name="T93" fmla="*/ 29 h 36"/>
                <a:gd name="T94" fmla="*/ 75 w 94"/>
                <a:gd name="T95" fmla="*/ 30 h 36"/>
                <a:gd name="T96" fmla="*/ 80 w 94"/>
                <a:gd name="T97" fmla="*/ 32 h 36"/>
                <a:gd name="T98" fmla="*/ 85 w 94"/>
                <a:gd name="T99" fmla="*/ 34 h 36"/>
                <a:gd name="T100" fmla="*/ 89 w 94"/>
                <a:gd name="T101" fmla="*/ 36 h 36"/>
                <a:gd name="T102" fmla="*/ 89 w 94"/>
                <a:gd name="T103" fmla="*/ 36 h 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4"/>
                <a:gd name="T157" fmla="*/ 0 h 36"/>
                <a:gd name="T158" fmla="*/ 94 w 94"/>
                <a:gd name="T159" fmla="*/ 36 h 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4" h="36">
                  <a:moveTo>
                    <a:pt x="89" y="36"/>
                  </a:moveTo>
                  <a:lnTo>
                    <a:pt x="90" y="33"/>
                  </a:lnTo>
                  <a:lnTo>
                    <a:pt x="90" y="32"/>
                  </a:lnTo>
                  <a:lnTo>
                    <a:pt x="92" y="29"/>
                  </a:lnTo>
                  <a:lnTo>
                    <a:pt x="94" y="26"/>
                  </a:lnTo>
                  <a:lnTo>
                    <a:pt x="91" y="25"/>
                  </a:lnTo>
                  <a:lnTo>
                    <a:pt x="87" y="24"/>
                  </a:lnTo>
                  <a:lnTo>
                    <a:pt x="83" y="22"/>
                  </a:lnTo>
                  <a:lnTo>
                    <a:pt x="79" y="21"/>
                  </a:lnTo>
                  <a:lnTo>
                    <a:pt x="74" y="18"/>
                  </a:lnTo>
                  <a:lnTo>
                    <a:pt x="69" y="17"/>
                  </a:lnTo>
                  <a:lnTo>
                    <a:pt x="63" y="16"/>
                  </a:lnTo>
                  <a:lnTo>
                    <a:pt x="57" y="14"/>
                  </a:lnTo>
                  <a:lnTo>
                    <a:pt x="54" y="13"/>
                  </a:lnTo>
                  <a:lnTo>
                    <a:pt x="51" y="12"/>
                  </a:lnTo>
                  <a:lnTo>
                    <a:pt x="48" y="10"/>
                  </a:lnTo>
                  <a:lnTo>
                    <a:pt x="45" y="10"/>
                  </a:lnTo>
                  <a:lnTo>
                    <a:pt x="42" y="9"/>
                  </a:lnTo>
                  <a:lnTo>
                    <a:pt x="39" y="8"/>
                  </a:lnTo>
                  <a:lnTo>
                    <a:pt x="36" y="6"/>
                  </a:lnTo>
                  <a:lnTo>
                    <a:pt x="33" y="6"/>
                  </a:lnTo>
                  <a:lnTo>
                    <a:pt x="30" y="5"/>
                  </a:lnTo>
                  <a:lnTo>
                    <a:pt x="26" y="4"/>
                  </a:lnTo>
                  <a:lnTo>
                    <a:pt x="23" y="2"/>
                  </a:lnTo>
                  <a:lnTo>
                    <a:pt x="20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5" y="4"/>
                  </a:lnTo>
                  <a:lnTo>
                    <a:pt x="0" y="6"/>
                  </a:lnTo>
                  <a:lnTo>
                    <a:pt x="5" y="8"/>
                  </a:lnTo>
                  <a:lnTo>
                    <a:pt x="11" y="9"/>
                  </a:lnTo>
                  <a:lnTo>
                    <a:pt x="14" y="9"/>
                  </a:lnTo>
                  <a:lnTo>
                    <a:pt x="17" y="10"/>
                  </a:lnTo>
                  <a:lnTo>
                    <a:pt x="20" y="12"/>
                  </a:lnTo>
                  <a:lnTo>
                    <a:pt x="24" y="13"/>
                  </a:lnTo>
                  <a:lnTo>
                    <a:pt x="26" y="13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6" y="17"/>
                  </a:lnTo>
                  <a:lnTo>
                    <a:pt x="39" y="17"/>
                  </a:lnTo>
                  <a:lnTo>
                    <a:pt x="42" y="18"/>
                  </a:lnTo>
                  <a:lnTo>
                    <a:pt x="45" y="20"/>
                  </a:lnTo>
                  <a:lnTo>
                    <a:pt x="49" y="21"/>
                  </a:lnTo>
                  <a:lnTo>
                    <a:pt x="54" y="22"/>
                  </a:lnTo>
                  <a:lnTo>
                    <a:pt x="60" y="25"/>
                  </a:lnTo>
                  <a:lnTo>
                    <a:pt x="65" y="28"/>
                  </a:lnTo>
                  <a:lnTo>
                    <a:pt x="71" y="29"/>
                  </a:lnTo>
                  <a:lnTo>
                    <a:pt x="75" y="30"/>
                  </a:lnTo>
                  <a:lnTo>
                    <a:pt x="80" y="32"/>
                  </a:lnTo>
                  <a:lnTo>
                    <a:pt x="85" y="34"/>
                  </a:lnTo>
                  <a:lnTo>
                    <a:pt x="89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15" name="Freeform 175"/>
            <p:cNvSpPr>
              <a:spLocks/>
            </p:cNvSpPr>
            <p:nvPr/>
          </p:nvSpPr>
          <p:spPr bwMode="auto">
            <a:xfrm>
              <a:off x="4186" y="3266"/>
              <a:ext cx="34" cy="9"/>
            </a:xfrm>
            <a:custGeom>
              <a:avLst/>
              <a:gdLst>
                <a:gd name="T0" fmla="*/ 94 w 101"/>
                <a:gd name="T1" fmla="*/ 36 h 36"/>
                <a:gd name="T2" fmla="*/ 97 w 101"/>
                <a:gd name="T3" fmla="*/ 31 h 36"/>
                <a:gd name="T4" fmla="*/ 101 w 101"/>
                <a:gd name="T5" fmla="*/ 25 h 36"/>
                <a:gd name="T6" fmla="*/ 97 w 101"/>
                <a:gd name="T7" fmla="*/ 24 h 36"/>
                <a:gd name="T8" fmla="*/ 93 w 101"/>
                <a:gd name="T9" fmla="*/ 23 h 36"/>
                <a:gd name="T10" fmla="*/ 88 w 101"/>
                <a:gd name="T11" fmla="*/ 20 h 36"/>
                <a:gd name="T12" fmla="*/ 84 w 101"/>
                <a:gd name="T13" fmla="*/ 20 h 36"/>
                <a:gd name="T14" fmla="*/ 78 w 101"/>
                <a:gd name="T15" fmla="*/ 17 h 36"/>
                <a:gd name="T16" fmla="*/ 73 w 101"/>
                <a:gd name="T17" fmla="*/ 16 h 36"/>
                <a:gd name="T18" fmla="*/ 69 w 101"/>
                <a:gd name="T19" fmla="*/ 15 h 36"/>
                <a:gd name="T20" fmla="*/ 67 w 101"/>
                <a:gd name="T21" fmla="*/ 15 h 36"/>
                <a:gd name="T22" fmla="*/ 63 w 101"/>
                <a:gd name="T23" fmla="*/ 13 h 36"/>
                <a:gd name="T24" fmla="*/ 61 w 101"/>
                <a:gd name="T25" fmla="*/ 13 h 36"/>
                <a:gd name="T26" fmla="*/ 57 w 101"/>
                <a:gd name="T27" fmla="*/ 12 h 36"/>
                <a:gd name="T28" fmla="*/ 54 w 101"/>
                <a:gd name="T29" fmla="*/ 11 h 36"/>
                <a:gd name="T30" fmla="*/ 51 w 101"/>
                <a:gd name="T31" fmla="*/ 9 h 36"/>
                <a:gd name="T32" fmla="*/ 47 w 101"/>
                <a:gd name="T33" fmla="*/ 9 h 36"/>
                <a:gd name="T34" fmla="*/ 44 w 101"/>
                <a:gd name="T35" fmla="*/ 8 h 36"/>
                <a:gd name="T36" fmla="*/ 41 w 101"/>
                <a:gd name="T37" fmla="*/ 7 h 36"/>
                <a:gd name="T38" fmla="*/ 37 w 101"/>
                <a:gd name="T39" fmla="*/ 5 h 36"/>
                <a:gd name="T40" fmla="*/ 34 w 101"/>
                <a:gd name="T41" fmla="*/ 5 h 36"/>
                <a:gd name="T42" fmla="*/ 31 w 101"/>
                <a:gd name="T43" fmla="*/ 4 h 36"/>
                <a:gd name="T44" fmla="*/ 28 w 101"/>
                <a:gd name="T45" fmla="*/ 4 h 36"/>
                <a:gd name="T46" fmla="*/ 24 w 101"/>
                <a:gd name="T47" fmla="*/ 3 h 36"/>
                <a:gd name="T48" fmla="*/ 22 w 101"/>
                <a:gd name="T49" fmla="*/ 3 h 36"/>
                <a:gd name="T50" fmla="*/ 15 w 101"/>
                <a:gd name="T51" fmla="*/ 0 h 36"/>
                <a:gd name="T52" fmla="*/ 10 w 101"/>
                <a:gd name="T53" fmla="*/ 0 h 36"/>
                <a:gd name="T54" fmla="*/ 8 w 101"/>
                <a:gd name="T55" fmla="*/ 0 h 36"/>
                <a:gd name="T56" fmla="*/ 5 w 101"/>
                <a:gd name="T57" fmla="*/ 3 h 36"/>
                <a:gd name="T58" fmla="*/ 2 w 101"/>
                <a:gd name="T59" fmla="*/ 4 h 36"/>
                <a:gd name="T60" fmla="*/ 0 w 101"/>
                <a:gd name="T61" fmla="*/ 7 h 36"/>
                <a:gd name="T62" fmla="*/ 5 w 101"/>
                <a:gd name="T63" fmla="*/ 8 h 36"/>
                <a:gd name="T64" fmla="*/ 11 w 101"/>
                <a:gd name="T65" fmla="*/ 9 h 36"/>
                <a:gd name="T66" fmla="*/ 14 w 101"/>
                <a:gd name="T67" fmla="*/ 11 h 36"/>
                <a:gd name="T68" fmla="*/ 18 w 101"/>
                <a:gd name="T69" fmla="*/ 12 h 36"/>
                <a:gd name="T70" fmla="*/ 21 w 101"/>
                <a:gd name="T71" fmla="*/ 12 h 36"/>
                <a:gd name="T72" fmla="*/ 24 w 101"/>
                <a:gd name="T73" fmla="*/ 13 h 36"/>
                <a:gd name="T74" fmla="*/ 28 w 101"/>
                <a:gd name="T75" fmla="*/ 15 h 36"/>
                <a:gd name="T76" fmla="*/ 31 w 101"/>
                <a:gd name="T77" fmla="*/ 16 h 36"/>
                <a:gd name="T78" fmla="*/ 34 w 101"/>
                <a:gd name="T79" fmla="*/ 17 h 36"/>
                <a:gd name="T80" fmla="*/ 38 w 101"/>
                <a:gd name="T81" fmla="*/ 19 h 36"/>
                <a:gd name="T82" fmla="*/ 41 w 101"/>
                <a:gd name="T83" fmla="*/ 19 h 36"/>
                <a:gd name="T84" fmla="*/ 44 w 101"/>
                <a:gd name="T85" fmla="*/ 20 h 36"/>
                <a:gd name="T86" fmla="*/ 48 w 101"/>
                <a:gd name="T87" fmla="*/ 21 h 36"/>
                <a:gd name="T88" fmla="*/ 52 w 101"/>
                <a:gd name="T89" fmla="*/ 23 h 36"/>
                <a:gd name="T90" fmla="*/ 54 w 101"/>
                <a:gd name="T91" fmla="*/ 23 h 36"/>
                <a:gd name="T92" fmla="*/ 58 w 101"/>
                <a:gd name="T93" fmla="*/ 24 h 36"/>
                <a:gd name="T94" fmla="*/ 61 w 101"/>
                <a:gd name="T95" fmla="*/ 25 h 36"/>
                <a:gd name="T96" fmla="*/ 64 w 101"/>
                <a:gd name="T97" fmla="*/ 27 h 36"/>
                <a:gd name="T98" fmla="*/ 70 w 101"/>
                <a:gd name="T99" fmla="*/ 28 h 36"/>
                <a:gd name="T100" fmla="*/ 76 w 101"/>
                <a:gd name="T101" fmla="*/ 31 h 36"/>
                <a:gd name="T102" fmla="*/ 81 w 101"/>
                <a:gd name="T103" fmla="*/ 31 h 36"/>
                <a:gd name="T104" fmla="*/ 86 w 101"/>
                <a:gd name="T105" fmla="*/ 32 h 36"/>
                <a:gd name="T106" fmla="*/ 91 w 101"/>
                <a:gd name="T107" fmla="*/ 35 h 36"/>
                <a:gd name="T108" fmla="*/ 94 w 101"/>
                <a:gd name="T109" fmla="*/ 36 h 36"/>
                <a:gd name="T110" fmla="*/ 94 w 101"/>
                <a:gd name="T111" fmla="*/ 36 h 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1"/>
                <a:gd name="T169" fmla="*/ 0 h 36"/>
                <a:gd name="T170" fmla="*/ 101 w 101"/>
                <a:gd name="T171" fmla="*/ 36 h 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1" h="36">
                  <a:moveTo>
                    <a:pt x="94" y="36"/>
                  </a:moveTo>
                  <a:lnTo>
                    <a:pt x="97" y="31"/>
                  </a:lnTo>
                  <a:lnTo>
                    <a:pt x="101" y="25"/>
                  </a:lnTo>
                  <a:lnTo>
                    <a:pt x="97" y="24"/>
                  </a:lnTo>
                  <a:lnTo>
                    <a:pt x="93" y="23"/>
                  </a:lnTo>
                  <a:lnTo>
                    <a:pt x="88" y="20"/>
                  </a:lnTo>
                  <a:lnTo>
                    <a:pt x="84" y="20"/>
                  </a:lnTo>
                  <a:lnTo>
                    <a:pt x="78" y="17"/>
                  </a:lnTo>
                  <a:lnTo>
                    <a:pt x="73" y="16"/>
                  </a:lnTo>
                  <a:lnTo>
                    <a:pt x="69" y="15"/>
                  </a:lnTo>
                  <a:lnTo>
                    <a:pt x="67" y="15"/>
                  </a:lnTo>
                  <a:lnTo>
                    <a:pt x="63" y="13"/>
                  </a:lnTo>
                  <a:lnTo>
                    <a:pt x="61" y="13"/>
                  </a:lnTo>
                  <a:lnTo>
                    <a:pt x="57" y="12"/>
                  </a:lnTo>
                  <a:lnTo>
                    <a:pt x="54" y="11"/>
                  </a:lnTo>
                  <a:lnTo>
                    <a:pt x="51" y="9"/>
                  </a:lnTo>
                  <a:lnTo>
                    <a:pt x="47" y="9"/>
                  </a:lnTo>
                  <a:lnTo>
                    <a:pt x="44" y="8"/>
                  </a:lnTo>
                  <a:lnTo>
                    <a:pt x="41" y="7"/>
                  </a:lnTo>
                  <a:lnTo>
                    <a:pt x="37" y="5"/>
                  </a:lnTo>
                  <a:lnTo>
                    <a:pt x="34" y="5"/>
                  </a:lnTo>
                  <a:lnTo>
                    <a:pt x="31" y="4"/>
                  </a:lnTo>
                  <a:lnTo>
                    <a:pt x="28" y="4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2" y="4"/>
                  </a:lnTo>
                  <a:lnTo>
                    <a:pt x="0" y="7"/>
                  </a:lnTo>
                  <a:lnTo>
                    <a:pt x="5" y="8"/>
                  </a:lnTo>
                  <a:lnTo>
                    <a:pt x="11" y="9"/>
                  </a:lnTo>
                  <a:lnTo>
                    <a:pt x="14" y="11"/>
                  </a:lnTo>
                  <a:lnTo>
                    <a:pt x="18" y="12"/>
                  </a:lnTo>
                  <a:lnTo>
                    <a:pt x="21" y="12"/>
                  </a:lnTo>
                  <a:lnTo>
                    <a:pt x="24" y="13"/>
                  </a:lnTo>
                  <a:lnTo>
                    <a:pt x="28" y="15"/>
                  </a:lnTo>
                  <a:lnTo>
                    <a:pt x="31" y="16"/>
                  </a:lnTo>
                  <a:lnTo>
                    <a:pt x="34" y="17"/>
                  </a:lnTo>
                  <a:lnTo>
                    <a:pt x="38" y="19"/>
                  </a:lnTo>
                  <a:lnTo>
                    <a:pt x="41" y="19"/>
                  </a:lnTo>
                  <a:lnTo>
                    <a:pt x="44" y="20"/>
                  </a:lnTo>
                  <a:lnTo>
                    <a:pt x="48" y="21"/>
                  </a:lnTo>
                  <a:lnTo>
                    <a:pt x="52" y="23"/>
                  </a:lnTo>
                  <a:lnTo>
                    <a:pt x="54" y="23"/>
                  </a:lnTo>
                  <a:lnTo>
                    <a:pt x="58" y="24"/>
                  </a:lnTo>
                  <a:lnTo>
                    <a:pt x="61" y="25"/>
                  </a:lnTo>
                  <a:lnTo>
                    <a:pt x="64" y="27"/>
                  </a:lnTo>
                  <a:lnTo>
                    <a:pt x="70" y="28"/>
                  </a:lnTo>
                  <a:lnTo>
                    <a:pt x="76" y="31"/>
                  </a:lnTo>
                  <a:lnTo>
                    <a:pt x="81" y="31"/>
                  </a:lnTo>
                  <a:lnTo>
                    <a:pt x="86" y="32"/>
                  </a:lnTo>
                  <a:lnTo>
                    <a:pt x="91" y="35"/>
                  </a:lnTo>
                  <a:lnTo>
                    <a:pt x="94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16" name="Freeform 176"/>
            <p:cNvSpPr>
              <a:spLocks/>
            </p:cNvSpPr>
            <p:nvPr/>
          </p:nvSpPr>
          <p:spPr bwMode="auto">
            <a:xfrm>
              <a:off x="4181" y="3273"/>
              <a:ext cx="35" cy="9"/>
            </a:xfrm>
            <a:custGeom>
              <a:avLst/>
              <a:gdLst>
                <a:gd name="T0" fmla="*/ 98 w 106"/>
                <a:gd name="T1" fmla="*/ 37 h 37"/>
                <a:gd name="T2" fmla="*/ 102 w 106"/>
                <a:gd name="T3" fmla="*/ 30 h 37"/>
                <a:gd name="T4" fmla="*/ 106 w 106"/>
                <a:gd name="T5" fmla="*/ 24 h 37"/>
                <a:gd name="T6" fmla="*/ 102 w 106"/>
                <a:gd name="T7" fmla="*/ 22 h 37"/>
                <a:gd name="T8" fmla="*/ 98 w 106"/>
                <a:gd name="T9" fmla="*/ 21 h 37"/>
                <a:gd name="T10" fmla="*/ 93 w 106"/>
                <a:gd name="T11" fmla="*/ 20 h 37"/>
                <a:gd name="T12" fmla="*/ 88 w 106"/>
                <a:gd name="T13" fmla="*/ 18 h 37"/>
                <a:gd name="T14" fmla="*/ 82 w 106"/>
                <a:gd name="T15" fmla="*/ 17 h 37"/>
                <a:gd name="T16" fmla="*/ 76 w 106"/>
                <a:gd name="T17" fmla="*/ 16 h 37"/>
                <a:gd name="T18" fmla="*/ 70 w 106"/>
                <a:gd name="T19" fmla="*/ 14 h 37"/>
                <a:gd name="T20" fmla="*/ 64 w 106"/>
                <a:gd name="T21" fmla="*/ 12 h 37"/>
                <a:gd name="T22" fmla="*/ 61 w 106"/>
                <a:gd name="T23" fmla="*/ 10 h 37"/>
                <a:gd name="T24" fmla="*/ 58 w 106"/>
                <a:gd name="T25" fmla="*/ 10 h 37"/>
                <a:gd name="T26" fmla="*/ 54 w 106"/>
                <a:gd name="T27" fmla="*/ 9 h 37"/>
                <a:gd name="T28" fmla="*/ 51 w 106"/>
                <a:gd name="T29" fmla="*/ 9 h 37"/>
                <a:gd name="T30" fmla="*/ 48 w 106"/>
                <a:gd name="T31" fmla="*/ 8 h 37"/>
                <a:gd name="T32" fmla="*/ 44 w 106"/>
                <a:gd name="T33" fmla="*/ 8 h 37"/>
                <a:gd name="T34" fmla="*/ 41 w 106"/>
                <a:gd name="T35" fmla="*/ 5 h 37"/>
                <a:gd name="T36" fmla="*/ 38 w 106"/>
                <a:gd name="T37" fmla="*/ 5 h 37"/>
                <a:gd name="T38" fmla="*/ 35 w 106"/>
                <a:gd name="T39" fmla="*/ 4 h 37"/>
                <a:gd name="T40" fmla="*/ 31 w 106"/>
                <a:gd name="T41" fmla="*/ 4 h 37"/>
                <a:gd name="T42" fmla="*/ 28 w 106"/>
                <a:gd name="T43" fmla="*/ 2 h 37"/>
                <a:gd name="T44" fmla="*/ 25 w 106"/>
                <a:gd name="T45" fmla="*/ 2 h 37"/>
                <a:gd name="T46" fmla="*/ 19 w 106"/>
                <a:gd name="T47" fmla="*/ 1 h 37"/>
                <a:gd name="T48" fmla="*/ 14 w 106"/>
                <a:gd name="T49" fmla="*/ 0 h 37"/>
                <a:gd name="T50" fmla="*/ 11 w 106"/>
                <a:gd name="T51" fmla="*/ 1 h 37"/>
                <a:gd name="T52" fmla="*/ 7 w 106"/>
                <a:gd name="T53" fmla="*/ 1 h 37"/>
                <a:gd name="T54" fmla="*/ 3 w 106"/>
                <a:gd name="T55" fmla="*/ 2 h 37"/>
                <a:gd name="T56" fmla="*/ 0 w 106"/>
                <a:gd name="T57" fmla="*/ 2 h 37"/>
                <a:gd name="T58" fmla="*/ 3 w 106"/>
                <a:gd name="T59" fmla="*/ 2 h 37"/>
                <a:gd name="T60" fmla="*/ 5 w 106"/>
                <a:gd name="T61" fmla="*/ 4 h 37"/>
                <a:gd name="T62" fmla="*/ 9 w 106"/>
                <a:gd name="T63" fmla="*/ 5 h 37"/>
                <a:gd name="T64" fmla="*/ 12 w 106"/>
                <a:gd name="T65" fmla="*/ 6 h 37"/>
                <a:gd name="T66" fmla="*/ 15 w 106"/>
                <a:gd name="T67" fmla="*/ 8 h 37"/>
                <a:gd name="T68" fmla="*/ 19 w 106"/>
                <a:gd name="T69" fmla="*/ 9 h 37"/>
                <a:gd name="T70" fmla="*/ 22 w 106"/>
                <a:gd name="T71" fmla="*/ 9 h 37"/>
                <a:gd name="T72" fmla="*/ 25 w 106"/>
                <a:gd name="T73" fmla="*/ 10 h 37"/>
                <a:gd name="T74" fmla="*/ 29 w 106"/>
                <a:gd name="T75" fmla="*/ 12 h 37"/>
                <a:gd name="T76" fmla="*/ 32 w 106"/>
                <a:gd name="T77" fmla="*/ 13 h 37"/>
                <a:gd name="T78" fmla="*/ 35 w 106"/>
                <a:gd name="T79" fmla="*/ 14 h 37"/>
                <a:gd name="T80" fmla="*/ 39 w 106"/>
                <a:gd name="T81" fmla="*/ 16 h 37"/>
                <a:gd name="T82" fmla="*/ 42 w 106"/>
                <a:gd name="T83" fmla="*/ 16 h 37"/>
                <a:gd name="T84" fmla="*/ 46 w 106"/>
                <a:gd name="T85" fmla="*/ 17 h 37"/>
                <a:gd name="T86" fmla="*/ 49 w 106"/>
                <a:gd name="T87" fmla="*/ 18 h 37"/>
                <a:gd name="T88" fmla="*/ 53 w 106"/>
                <a:gd name="T89" fmla="*/ 21 h 37"/>
                <a:gd name="T90" fmla="*/ 56 w 106"/>
                <a:gd name="T91" fmla="*/ 21 h 37"/>
                <a:gd name="T92" fmla="*/ 59 w 106"/>
                <a:gd name="T93" fmla="*/ 22 h 37"/>
                <a:gd name="T94" fmla="*/ 63 w 106"/>
                <a:gd name="T95" fmla="*/ 24 h 37"/>
                <a:gd name="T96" fmla="*/ 66 w 106"/>
                <a:gd name="T97" fmla="*/ 25 h 37"/>
                <a:gd name="T98" fmla="*/ 69 w 106"/>
                <a:gd name="T99" fmla="*/ 25 h 37"/>
                <a:gd name="T100" fmla="*/ 72 w 106"/>
                <a:gd name="T101" fmla="*/ 28 h 37"/>
                <a:gd name="T102" fmla="*/ 75 w 106"/>
                <a:gd name="T103" fmla="*/ 28 h 37"/>
                <a:gd name="T104" fmla="*/ 79 w 106"/>
                <a:gd name="T105" fmla="*/ 29 h 37"/>
                <a:gd name="T106" fmla="*/ 84 w 106"/>
                <a:gd name="T107" fmla="*/ 30 h 37"/>
                <a:gd name="T108" fmla="*/ 89 w 106"/>
                <a:gd name="T109" fmla="*/ 33 h 37"/>
                <a:gd name="T110" fmla="*/ 94 w 106"/>
                <a:gd name="T111" fmla="*/ 34 h 37"/>
                <a:gd name="T112" fmla="*/ 98 w 106"/>
                <a:gd name="T113" fmla="*/ 37 h 37"/>
                <a:gd name="T114" fmla="*/ 98 w 106"/>
                <a:gd name="T115" fmla="*/ 37 h 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6"/>
                <a:gd name="T175" fmla="*/ 0 h 37"/>
                <a:gd name="T176" fmla="*/ 106 w 106"/>
                <a:gd name="T177" fmla="*/ 37 h 3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6" h="37">
                  <a:moveTo>
                    <a:pt x="98" y="37"/>
                  </a:moveTo>
                  <a:lnTo>
                    <a:pt x="102" y="30"/>
                  </a:lnTo>
                  <a:lnTo>
                    <a:pt x="106" y="24"/>
                  </a:lnTo>
                  <a:lnTo>
                    <a:pt x="102" y="22"/>
                  </a:lnTo>
                  <a:lnTo>
                    <a:pt x="98" y="21"/>
                  </a:lnTo>
                  <a:lnTo>
                    <a:pt x="93" y="20"/>
                  </a:lnTo>
                  <a:lnTo>
                    <a:pt x="88" y="18"/>
                  </a:lnTo>
                  <a:lnTo>
                    <a:pt x="82" y="17"/>
                  </a:lnTo>
                  <a:lnTo>
                    <a:pt x="76" y="16"/>
                  </a:lnTo>
                  <a:lnTo>
                    <a:pt x="70" y="14"/>
                  </a:lnTo>
                  <a:lnTo>
                    <a:pt x="64" y="12"/>
                  </a:lnTo>
                  <a:lnTo>
                    <a:pt x="61" y="10"/>
                  </a:lnTo>
                  <a:lnTo>
                    <a:pt x="58" y="10"/>
                  </a:lnTo>
                  <a:lnTo>
                    <a:pt x="54" y="9"/>
                  </a:lnTo>
                  <a:lnTo>
                    <a:pt x="51" y="9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1" y="5"/>
                  </a:lnTo>
                  <a:lnTo>
                    <a:pt x="38" y="5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28" y="2"/>
                  </a:lnTo>
                  <a:lnTo>
                    <a:pt x="25" y="2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7" y="1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4"/>
                  </a:lnTo>
                  <a:lnTo>
                    <a:pt x="9" y="5"/>
                  </a:lnTo>
                  <a:lnTo>
                    <a:pt x="12" y="6"/>
                  </a:lnTo>
                  <a:lnTo>
                    <a:pt x="15" y="8"/>
                  </a:lnTo>
                  <a:lnTo>
                    <a:pt x="19" y="9"/>
                  </a:lnTo>
                  <a:lnTo>
                    <a:pt x="22" y="9"/>
                  </a:lnTo>
                  <a:lnTo>
                    <a:pt x="25" y="10"/>
                  </a:lnTo>
                  <a:lnTo>
                    <a:pt x="29" y="12"/>
                  </a:lnTo>
                  <a:lnTo>
                    <a:pt x="32" y="13"/>
                  </a:lnTo>
                  <a:lnTo>
                    <a:pt x="35" y="14"/>
                  </a:lnTo>
                  <a:lnTo>
                    <a:pt x="39" y="16"/>
                  </a:lnTo>
                  <a:lnTo>
                    <a:pt x="42" y="16"/>
                  </a:lnTo>
                  <a:lnTo>
                    <a:pt x="46" y="17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6" y="21"/>
                  </a:lnTo>
                  <a:lnTo>
                    <a:pt x="59" y="22"/>
                  </a:lnTo>
                  <a:lnTo>
                    <a:pt x="63" y="24"/>
                  </a:lnTo>
                  <a:lnTo>
                    <a:pt x="66" y="25"/>
                  </a:lnTo>
                  <a:lnTo>
                    <a:pt x="69" y="25"/>
                  </a:lnTo>
                  <a:lnTo>
                    <a:pt x="72" y="28"/>
                  </a:lnTo>
                  <a:lnTo>
                    <a:pt x="75" y="28"/>
                  </a:lnTo>
                  <a:lnTo>
                    <a:pt x="79" y="29"/>
                  </a:lnTo>
                  <a:lnTo>
                    <a:pt x="84" y="30"/>
                  </a:lnTo>
                  <a:lnTo>
                    <a:pt x="89" y="33"/>
                  </a:lnTo>
                  <a:lnTo>
                    <a:pt x="94" y="34"/>
                  </a:lnTo>
                  <a:lnTo>
                    <a:pt x="98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517" name="Freeform 177"/>
            <p:cNvSpPr>
              <a:spLocks/>
            </p:cNvSpPr>
            <p:nvPr/>
          </p:nvSpPr>
          <p:spPr bwMode="auto">
            <a:xfrm>
              <a:off x="4175" y="3172"/>
              <a:ext cx="23" cy="89"/>
            </a:xfrm>
            <a:custGeom>
              <a:avLst/>
              <a:gdLst>
                <a:gd name="T0" fmla="*/ 59 w 69"/>
                <a:gd name="T1" fmla="*/ 1 h 356"/>
                <a:gd name="T2" fmla="*/ 46 w 69"/>
                <a:gd name="T3" fmla="*/ 29 h 356"/>
                <a:gd name="T4" fmla="*/ 50 w 69"/>
                <a:gd name="T5" fmla="*/ 45 h 356"/>
                <a:gd name="T6" fmla="*/ 50 w 69"/>
                <a:gd name="T7" fmla="*/ 45 h 356"/>
                <a:gd name="T8" fmla="*/ 50 w 69"/>
                <a:gd name="T9" fmla="*/ 47 h 356"/>
                <a:gd name="T10" fmla="*/ 49 w 69"/>
                <a:gd name="T11" fmla="*/ 49 h 356"/>
                <a:gd name="T12" fmla="*/ 48 w 69"/>
                <a:gd name="T13" fmla="*/ 53 h 356"/>
                <a:gd name="T14" fmla="*/ 47 w 69"/>
                <a:gd name="T15" fmla="*/ 59 h 356"/>
                <a:gd name="T16" fmla="*/ 46 w 69"/>
                <a:gd name="T17" fmla="*/ 64 h 356"/>
                <a:gd name="T18" fmla="*/ 45 w 69"/>
                <a:gd name="T19" fmla="*/ 69 h 356"/>
                <a:gd name="T20" fmla="*/ 44 w 69"/>
                <a:gd name="T21" fmla="*/ 79 h 356"/>
                <a:gd name="T22" fmla="*/ 43 w 69"/>
                <a:gd name="T23" fmla="*/ 81 h 356"/>
                <a:gd name="T24" fmla="*/ 42 w 69"/>
                <a:gd name="T25" fmla="*/ 85 h 356"/>
                <a:gd name="T26" fmla="*/ 41 w 69"/>
                <a:gd name="T27" fmla="*/ 91 h 356"/>
                <a:gd name="T28" fmla="*/ 41 w 69"/>
                <a:gd name="T29" fmla="*/ 95 h 356"/>
                <a:gd name="T30" fmla="*/ 40 w 69"/>
                <a:gd name="T31" fmla="*/ 99 h 356"/>
                <a:gd name="T32" fmla="*/ 39 w 69"/>
                <a:gd name="T33" fmla="*/ 104 h 356"/>
                <a:gd name="T34" fmla="*/ 38 w 69"/>
                <a:gd name="T35" fmla="*/ 108 h 356"/>
                <a:gd name="T36" fmla="*/ 38 w 69"/>
                <a:gd name="T37" fmla="*/ 113 h 356"/>
                <a:gd name="T38" fmla="*/ 37 w 69"/>
                <a:gd name="T39" fmla="*/ 117 h 356"/>
                <a:gd name="T40" fmla="*/ 36 w 69"/>
                <a:gd name="T41" fmla="*/ 123 h 356"/>
                <a:gd name="T42" fmla="*/ 35 w 69"/>
                <a:gd name="T43" fmla="*/ 128 h 356"/>
                <a:gd name="T44" fmla="*/ 35 w 69"/>
                <a:gd name="T45" fmla="*/ 133 h 356"/>
                <a:gd name="T46" fmla="*/ 33 w 69"/>
                <a:gd name="T47" fmla="*/ 139 h 356"/>
                <a:gd name="T48" fmla="*/ 33 w 69"/>
                <a:gd name="T49" fmla="*/ 144 h 356"/>
                <a:gd name="T50" fmla="*/ 32 w 69"/>
                <a:gd name="T51" fmla="*/ 149 h 356"/>
                <a:gd name="T52" fmla="*/ 31 w 69"/>
                <a:gd name="T53" fmla="*/ 156 h 356"/>
                <a:gd name="T54" fmla="*/ 30 w 69"/>
                <a:gd name="T55" fmla="*/ 160 h 356"/>
                <a:gd name="T56" fmla="*/ 29 w 69"/>
                <a:gd name="T57" fmla="*/ 165 h 356"/>
                <a:gd name="T58" fmla="*/ 27 w 69"/>
                <a:gd name="T59" fmla="*/ 171 h 356"/>
                <a:gd name="T60" fmla="*/ 27 w 69"/>
                <a:gd name="T61" fmla="*/ 176 h 356"/>
                <a:gd name="T62" fmla="*/ 26 w 69"/>
                <a:gd name="T63" fmla="*/ 181 h 356"/>
                <a:gd name="T64" fmla="*/ 25 w 69"/>
                <a:gd name="T65" fmla="*/ 187 h 356"/>
                <a:gd name="T66" fmla="*/ 24 w 69"/>
                <a:gd name="T67" fmla="*/ 192 h 356"/>
                <a:gd name="T68" fmla="*/ 23 w 69"/>
                <a:gd name="T69" fmla="*/ 197 h 356"/>
                <a:gd name="T70" fmla="*/ 22 w 69"/>
                <a:gd name="T71" fmla="*/ 203 h 356"/>
                <a:gd name="T72" fmla="*/ 21 w 69"/>
                <a:gd name="T73" fmla="*/ 208 h 356"/>
                <a:gd name="T74" fmla="*/ 20 w 69"/>
                <a:gd name="T75" fmla="*/ 212 h 356"/>
                <a:gd name="T76" fmla="*/ 20 w 69"/>
                <a:gd name="T77" fmla="*/ 217 h 356"/>
                <a:gd name="T78" fmla="*/ 18 w 69"/>
                <a:gd name="T79" fmla="*/ 223 h 356"/>
                <a:gd name="T80" fmla="*/ 18 w 69"/>
                <a:gd name="T81" fmla="*/ 228 h 356"/>
                <a:gd name="T82" fmla="*/ 17 w 69"/>
                <a:gd name="T83" fmla="*/ 232 h 356"/>
                <a:gd name="T84" fmla="*/ 16 w 69"/>
                <a:gd name="T85" fmla="*/ 237 h 356"/>
                <a:gd name="T86" fmla="*/ 15 w 69"/>
                <a:gd name="T87" fmla="*/ 241 h 356"/>
                <a:gd name="T88" fmla="*/ 14 w 69"/>
                <a:gd name="T89" fmla="*/ 245 h 356"/>
                <a:gd name="T90" fmla="*/ 13 w 69"/>
                <a:gd name="T91" fmla="*/ 249 h 356"/>
                <a:gd name="T92" fmla="*/ 12 w 69"/>
                <a:gd name="T93" fmla="*/ 253 h 356"/>
                <a:gd name="T94" fmla="*/ 11 w 69"/>
                <a:gd name="T95" fmla="*/ 257 h 356"/>
                <a:gd name="T96" fmla="*/ 11 w 69"/>
                <a:gd name="T97" fmla="*/ 261 h 356"/>
                <a:gd name="T98" fmla="*/ 10 w 69"/>
                <a:gd name="T99" fmla="*/ 264 h 356"/>
                <a:gd name="T100" fmla="*/ 10 w 69"/>
                <a:gd name="T101" fmla="*/ 268 h 356"/>
                <a:gd name="T102" fmla="*/ 8 w 69"/>
                <a:gd name="T103" fmla="*/ 275 h 356"/>
                <a:gd name="T104" fmla="*/ 6 w 69"/>
                <a:gd name="T105" fmla="*/ 279 h 356"/>
                <a:gd name="T106" fmla="*/ 5 w 69"/>
                <a:gd name="T107" fmla="*/ 284 h 356"/>
                <a:gd name="T108" fmla="*/ 5 w 69"/>
                <a:gd name="T109" fmla="*/ 288 h 356"/>
                <a:gd name="T110" fmla="*/ 0 w 69"/>
                <a:gd name="T111" fmla="*/ 356 h 356"/>
                <a:gd name="T112" fmla="*/ 55 w 69"/>
                <a:gd name="T113" fmla="*/ 276 h 356"/>
                <a:gd name="T114" fmla="*/ 60 w 69"/>
                <a:gd name="T115" fmla="*/ 45 h 356"/>
                <a:gd name="T116" fmla="*/ 69 w 69"/>
                <a:gd name="T117" fmla="*/ 27 h 356"/>
                <a:gd name="T118" fmla="*/ 66 w 69"/>
                <a:gd name="T119" fmla="*/ 0 h 356"/>
                <a:gd name="T120" fmla="*/ 59 w 69"/>
                <a:gd name="T121" fmla="*/ 1 h 356"/>
                <a:gd name="T122" fmla="*/ 59 w 69"/>
                <a:gd name="T123" fmla="*/ 1 h 3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9"/>
                <a:gd name="T187" fmla="*/ 0 h 356"/>
                <a:gd name="T188" fmla="*/ 69 w 69"/>
                <a:gd name="T189" fmla="*/ 356 h 3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9" h="356">
                  <a:moveTo>
                    <a:pt x="59" y="1"/>
                  </a:moveTo>
                  <a:lnTo>
                    <a:pt x="46" y="29"/>
                  </a:lnTo>
                  <a:lnTo>
                    <a:pt x="50" y="45"/>
                  </a:lnTo>
                  <a:lnTo>
                    <a:pt x="50" y="47"/>
                  </a:lnTo>
                  <a:lnTo>
                    <a:pt x="49" y="49"/>
                  </a:lnTo>
                  <a:lnTo>
                    <a:pt x="48" y="53"/>
                  </a:lnTo>
                  <a:lnTo>
                    <a:pt x="47" y="59"/>
                  </a:lnTo>
                  <a:lnTo>
                    <a:pt x="46" y="64"/>
                  </a:lnTo>
                  <a:lnTo>
                    <a:pt x="45" y="69"/>
                  </a:lnTo>
                  <a:lnTo>
                    <a:pt x="44" y="79"/>
                  </a:lnTo>
                  <a:lnTo>
                    <a:pt x="43" y="81"/>
                  </a:lnTo>
                  <a:lnTo>
                    <a:pt x="42" y="85"/>
                  </a:lnTo>
                  <a:lnTo>
                    <a:pt x="41" y="91"/>
                  </a:lnTo>
                  <a:lnTo>
                    <a:pt x="41" y="95"/>
                  </a:lnTo>
                  <a:lnTo>
                    <a:pt x="40" y="99"/>
                  </a:lnTo>
                  <a:lnTo>
                    <a:pt x="39" y="104"/>
                  </a:lnTo>
                  <a:lnTo>
                    <a:pt x="38" y="108"/>
                  </a:lnTo>
                  <a:lnTo>
                    <a:pt x="38" y="113"/>
                  </a:lnTo>
                  <a:lnTo>
                    <a:pt x="37" y="117"/>
                  </a:lnTo>
                  <a:lnTo>
                    <a:pt x="36" y="123"/>
                  </a:lnTo>
                  <a:lnTo>
                    <a:pt x="35" y="128"/>
                  </a:lnTo>
                  <a:lnTo>
                    <a:pt x="35" y="133"/>
                  </a:lnTo>
                  <a:lnTo>
                    <a:pt x="33" y="139"/>
                  </a:lnTo>
                  <a:lnTo>
                    <a:pt x="33" y="144"/>
                  </a:lnTo>
                  <a:lnTo>
                    <a:pt x="32" y="149"/>
                  </a:lnTo>
                  <a:lnTo>
                    <a:pt x="31" y="156"/>
                  </a:lnTo>
                  <a:lnTo>
                    <a:pt x="30" y="160"/>
                  </a:lnTo>
                  <a:lnTo>
                    <a:pt x="29" y="165"/>
                  </a:lnTo>
                  <a:lnTo>
                    <a:pt x="27" y="171"/>
                  </a:lnTo>
                  <a:lnTo>
                    <a:pt x="27" y="176"/>
                  </a:lnTo>
                  <a:lnTo>
                    <a:pt x="26" y="181"/>
                  </a:lnTo>
                  <a:lnTo>
                    <a:pt x="25" y="187"/>
                  </a:lnTo>
                  <a:lnTo>
                    <a:pt x="24" y="192"/>
                  </a:lnTo>
                  <a:lnTo>
                    <a:pt x="23" y="197"/>
                  </a:lnTo>
                  <a:lnTo>
                    <a:pt x="22" y="203"/>
                  </a:lnTo>
                  <a:lnTo>
                    <a:pt x="21" y="208"/>
                  </a:lnTo>
                  <a:lnTo>
                    <a:pt x="20" y="212"/>
                  </a:lnTo>
                  <a:lnTo>
                    <a:pt x="20" y="217"/>
                  </a:lnTo>
                  <a:lnTo>
                    <a:pt x="18" y="223"/>
                  </a:lnTo>
                  <a:lnTo>
                    <a:pt x="18" y="228"/>
                  </a:lnTo>
                  <a:lnTo>
                    <a:pt x="17" y="232"/>
                  </a:lnTo>
                  <a:lnTo>
                    <a:pt x="16" y="237"/>
                  </a:lnTo>
                  <a:lnTo>
                    <a:pt x="15" y="241"/>
                  </a:lnTo>
                  <a:lnTo>
                    <a:pt x="14" y="245"/>
                  </a:lnTo>
                  <a:lnTo>
                    <a:pt x="13" y="249"/>
                  </a:lnTo>
                  <a:lnTo>
                    <a:pt x="12" y="253"/>
                  </a:lnTo>
                  <a:lnTo>
                    <a:pt x="11" y="257"/>
                  </a:lnTo>
                  <a:lnTo>
                    <a:pt x="11" y="261"/>
                  </a:lnTo>
                  <a:lnTo>
                    <a:pt x="10" y="264"/>
                  </a:lnTo>
                  <a:lnTo>
                    <a:pt x="10" y="268"/>
                  </a:lnTo>
                  <a:lnTo>
                    <a:pt x="8" y="275"/>
                  </a:lnTo>
                  <a:lnTo>
                    <a:pt x="6" y="279"/>
                  </a:lnTo>
                  <a:lnTo>
                    <a:pt x="5" y="284"/>
                  </a:lnTo>
                  <a:lnTo>
                    <a:pt x="5" y="288"/>
                  </a:lnTo>
                  <a:lnTo>
                    <a:pt x="0" y="356"/>
                  </a:lnTo>
                  <a:lnTo>
                    <a:pt x="55" y="276"/>
                  </a:lnTo>
                  <a:lnTo>
                    <a:pt x="60" y="45"/>
                  </a:lnTo>
                  <a:lnTo>
                    <a:pt x="69" y="27"/>
                  </a:lnTo>
                  <a:lnTo>
                    <a:pt x="66" y="0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8529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79"/>
          <p:cNvGrpSpPr>
            <a:grpSpLocks noChangeAspect="1"/>
          </p:cNvGrpSpPr>
          <p:nvPr/>
        </p:nvGrpSpPr>
        <p:grpSpPr bwMode="auto">
          <a:xfrm>
            <a:off x="958850" y="5060950"/>
            <a:ext cx="922338" cy="981075"/>
            <a:chOff x="4558" y="1797"/>
            <a:chExt cx="1079" cy="1147"/>
          </a:xfrm>
        </p:grpSpPr>
        <p:sp>
          <p:nvSpPr>
            <p:cNvPr id="56339" name="AutoShape 180"/>
            <p:cNvSpPr>
              <a:spLocks noChangeAspect="1" noChangeArrowheads="1" noTextEdit="1"/>
            </p:cNvSpPr>
            <p:nvPr/>
          </p:nvSpPr>
          <p:spPr bwMode="auto">
            <a:xfrm>
              <a:off x="4558" y="1797"/>
              <a:ext cx="1079" cy="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40" name="Freeform 181"/>
            <p:cNvSpPr>
              <a:spLocks/>
            </p:cNvSpPr>
            <p:nvPr/>
          </p:nvSpPr>
          <p:spPr bwMode="auto">
            <a:xfrm>
              <a:off x="4558" y="2537"/>
              <a:ext cx="474" cy="228"/>
            </a:xfrm>
            <a:custGeom>
              <a:avLst/>
              <a:gdLst>
                <a:gd name="T0" fmla="*/ 947 w 947"/>
                <a:gd name="T1" fmla="*/ 0 h 455"/>
                <a:gd name="T2" fmla="*/ 0 w 947"/>
                <a:gd name="T3" fmla="*/ 0 h 455"/>
                <a:gd name="T4" fmla="*/ 0 w 947"/>
                <a:gd name="T5" fmla="*/ 455 h 455"/>
                <a:gd name="T6" fmla="*/ 298 w 947"/>
                <a:gd name="T7" fmla="*/ 455 h 455"/>
                <a:gd name="T8" fmla="*/ 338 w 947"/>
                <a:gd name="T9" fmla="*/ 307 h 455"/>
                <a:gd name="T10" fmla="*/ 330 w 947"/>
                <a:gd name="T11" fmla="*/ 289 h 455"/>
                <a:gd name="T12" fmla="*/ 323 w 947"/>
                <a:gd name="T13" fmla="*/ 269 h 455"/>
                <a:gd name="T14" fmla="*/ 318 w 947"/>
                <a:gd name="T15" fmla="*/ 249 h 455"/>
                <a:gd name="T16" fmla="*/ 317 w 947"/>
                <a:gd name="T17" fmla="*/ 227 h 455"/>
                <a:gd name="T18" fmla="*/ 320 w 947"/>
                <a:gd name="T19" fmla="*/ 193 h 455"/>
                <a:gd name="T20" fmla="*/ 330 w 947"/>
                <a:gd name="T21" fmla="*/ 162 h 455"/>
                <a:gd name="T22" fmla="*/ 346 w 947"/>
                <a:gd name="T23" fmla="*/ 134 h 455"/>
                <a:gd name="T24" fmla="*/ 366 w 947"/>
                <a:gd name="T25" fmla="*/ 108 h 455"/>
                <a:gd name="T26" fmla="*/ 391 w 947"/>
                <a:gd name="T27" fmla="*/ 89 h 455"/>
                <a:gd name="T28" fmla="*/ 419 w 947"/>
                <a:gd name="T29" fmla="*/ 73 h 455"/>
                <a:gd name="T30" fmla="*/ 450 w 947"/>
                <a:gd name="T31" fmla="*/ 63 h 455"/>
                <a:gd name="T32" fmla="*/ 484 w 947"/>
                <a:gd name="T33" fmla="*/ 60 h 455"/>
                <a:gd name="T34" fmla="*/ 517 w 947"/>
                <a:gd name="T35" fmla="*/ 63 h 455"/>
                <a:gd name="T36" fmla="*/ 548 w 947"/>
                <a:gd name="T37" fmla="*/ 73 h 455"/>
                <a:gd name="T38" fmla="*/ 577 w 947"/>
                <a:gd name="T39" fmla="*/ 89 h 455"/>
                <a:gd name="T40" fmla="*/ 601 w 947"/>
                <a:gd name="T41" fmla="*/ 108 h 455"/>
                <a:gd name="T42" fmla="*/ 622 w 947"/>
                <a:gd name="T43" fmla="*/ 134 h 455"/>
                <a:gd name="T44" fmla="*/ 637 w 947"/>
                <a:gd name="T45" fmla="*/ 162 h 455"/>
                <a:gd name="T46" fmla="*/ 646 w 947"/>
                <a:gd name="T47" fmla="*/ 193 h 455"/>
                <a:gd name="T48" fmla="*/ 650 w 947"/>
                <a:gd name="T49" fmla="*/ 227 h 455"/>
                <a:gd name="T50" fmla="*/ 646 w 947"/>
                <a:gd name="T51" fmla="*/ 260 h 455"/>
                <a:gd name="T52" fmla="*/ 637 w 947"/>
                <a:gd name="T53" fmla="*/ 291 h 455"/>
                <a:gd name="T54" fmla="*/ 622 w 947"/>
                <a:gd name="T55" fmla="*/ 320 h 455"/>
                <a:gd name="T56" fmla="*/ 601 w 947"/>
                <a:gd name="T57" fmla="*/ 344 h 455"/>
                <a:gd name="T58" fmla="*/ 577 w 947"/>
                <a:gd name="T59" fmla="*/ 365 h 455"/>
                <a:gd name="T60" fmla="*/ 548 w 947"/>
                <a:gd name="T61" fmla="*/ 381 h 455"/>
                <a:gd name="T62" fmla="*/ 517 w 947"/>
                <a:gd name="T63" fmla="*/ 390 h 455"/>
                <a:gd name="T64" fmla="*/ 484 w 947"/>
                <a:gd name="T65" fmla="*/ 394 h 455"/>
                <a:gd name="T66" fmla="*/ 463 w 947"/>
                <a:gd name="T67" fmla="*/ 393 h 455"/>
                <a:gd name="T68" fmla="*/ 442 w 947"/>
                <a:gd name="T69" fmla="*/ 388 h 455"/>
                <a:gd name="T70" fmla="*/ 423 w 947"/>
                <a:gd name="T71" fmla="*/ 382 h 455"/>
                <a:gd name="T72" fmla="*/ 404 w 947"/>
                <a:gd name="T73" fmla="*/ 374 h 455"/>
                <a:gd name="T74" fmla="*/ 387 w 947"/>
                <a:gd name="T75" fmla="*/ 364 h 455"/>
                <a:gd name="T76" fmla="*/ 372 w 947"/>
                <a:gd name="T77" fmla="*/ 351 h 455"/>
                <a:gd name="T78" fmla="*/ 358 w 947"/>
                <a:gd name="T79" fmla="*/ 337 h 455"/>
                <a:gd name="T80" fmla="*/ 346 w 947"/>
                <a:gd name="T81" fmla="*/ 321 h 455"/>
                <a:gd name="T82" fmla="*/ 321 w 947"/>
                <a:gd name="T83" fmla="*/ 455 h 455"/>
                <a:gd name="T84" fmla="*/ 947 w 947"/>
                <a:gd name="T85" fmla="*/ 455 h 455"/>
                <a:gd name="T86" fmla="*/ 947 w 947"/>
                <a:gd name="T87" fmla="*/ 0 h 4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47"/>
                <a:gd name="T133" fmla="*/ 0 h 455"/>
                <a:gd name="T134" fmla="*/ 947 w 947"/>
                <a:gd name="T135" fmla="*/ 455 h 4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47" h="455">
                  <a:moveTo>
                    <a:pt x="947" y="0"/>
                  </a:moveTo>
                  <a:lnTo>
                    <a:pt x="0" y="0"/>
                  </a:lnTo>
                  <a:lnTo>
                    <a:pt x="0" y="455"/>
                  </a:lnTo>
                  <a:lnTo>
                    <a:pt x="298" y="455"/>
                  </a:lnTo>
                  <a:lnTo>
                    <a:pt x="338" y="307"/>
                  </a:lnTo>
                  <a:lnTo>
                    <a:pt x="330" y="289"/>
                  </a:lnTo>
                  <a:lnTo>
                    <a:pt x="323" y="269"/>
                  </a:lnTo>
                  <a:lnTo>
                    <a:pt x="318" y="249"/>
                  </a:lnTo>
                  <a:lnTo>
                    <a:pt x="317" y="227"/>
                  </a:lnTo>
                  <a:lnTo>
                    <a:pt x="320" y="193"/>
                  </a:lnTo>
                  <a:lnTo>
                    <a:pt x="330" y="162"/>
                  </a:lnTo>
                  <a:lnTo>
                    <a:pt x="346" y="134"/>
                  </a:lnTo>
                  <a:lnTo>
                    <a:pt x="366" y="108"/>
                  </a:lnTo>
                  <a:lnTo>
                    <a:pt x="391" y="89"/>
                  </a:lnTo>
                  <a:lnTo>
                    <a:pt x="419" y="73"/>
                  </a:lnTo>
                  <a:lnTo>
                    <a:pt x="450" y="63"/>
                  </a:lnTo>
                  <a:lnTo>
                    <a:pt x="484" y="60"/>
                  </a:lnTo>
                  <a:lnTo>
                    <a:pt x="517" y="63"/>
                  </a:lnTo>
                  <a:lnTo>
                    <a:pt x="548" y="73"/>
                  </a:lnTo>
                  <a:lnTo>
                    <a:pt x="577" y="89"/>
                  </a:lnTo>
                  <a:lnTo>
                    <a:pt x="601" y="108"/>
                  </a:lnTo>
                  <a:lnTo>
                    <a:pt x="622" y="134"/>
                  </a:lnTo>
                  <a:lnTo>
                    <a:pt x="637" y="162"/>
                  </a:lnTo>
                  <a:lnTo>
                    <a:pt x="646" y="193"/>
                  </a:lnTo>
                  <a:lnTo>
                    <a:pt x="650" y="227"/>
                  </a:lnTo>
                  <a:lnTo>
                    <a:pt x="646" y="260"/>
                  </a:lnTo>
                  <a:lnTo>
                    <a:pt x="637" y="291"/>
                  </a:lnTo>
                  <a:lnTo>
                    <a:pt x="622" y="320"/>
                  </a:lnTo>
                  <a:lnTo>
                    <a:pt x="601" y="344"/>
                  </a:lnTo>
                  <a:lnTo>
                    <a:pt x="577" y="365"/>
                  </a:lnTo>
                  <a:lnTo>
                    <a:pt x="548" y="381"/>
                  </a:lnTo>
                  <a:lnTo>
                    <a:pt x="517" y="390"/>
                  </a:lnTo>
                  <a:lnTo>
                    <a:pt x="484" y="394"/>
                  </a:lnTo>
                  <a:lnTo>
                    <a:pt x="463" y="393"/>
                  </a:lnTo>
                  <a:lnTo>
                    <a:pt x="442" y="388"/>
                  </a:lnTo>
                  <a:lnTo>
                    <a:pt x="423" y="382"/>
                  </a:lnTo>
                  <a:lnTo>
                    <a:pt x="404" y="374"/>
                  </a:lnTo>
                  <a:lnTo>
                    <a:pt x="387" y="364"/>
                  </a:lnTo>
                  <a:lnTo>
                    <a:pt x="372" y="351"/>
                  </a:lnTo>
                  <a:lnTo>
                    <a:pt x="358" y="337"/>
                  </a:lnTo>
                  <a:lnTo>
                    <a:pt x="346" y="321"/>
                  </a:lnTo>
                  <a:lnTo>
                    <a:pt x="321" y="455"/>
                  </a:lnTo>
                  <a:lnTo>
                    <a:pt x="947" y="455"/>
                  </a:lnTo>
                  <a:lnTo>
                    <a:pt x="947" y="0"/>
                  </a:lnTo>
                  <a:close/>
                </a:path>
              </a:pathLst>
            </a:custGeom>
            <a:solidFill>
              <a:srgbClr val="51E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41" name="Freeform 182"/>
            <p:cNvSpPr>
              <a:spLocks/>
            </p:cNvSpPr>
            <p:nvPr/>
          </p:nvSpPr>
          <p:spPr bwMode="auto">
            <a:xfrm>
              <a:off x="4707" y="2691"/>
              <a:ext cx="24" cy="74"/>
            </a:xfrm>
            <a:custGeom>
              <a:avLst/>
              <a:gdLst>
                <a:gd name="T0" fmla="*/ 40 w 48"/>
                <a:gd name="T1" fmla="*/ 0 h 148"/>
                <a:gd name="T2" fmla="*/ 0 w 48"/>
                <a:gd name="T3" fmla="*/ 148 h 148"/>
                <a:gd name="T4" fmla="*/ 23 w 48"/>
                <a:gd name="T5" fmla="*/ 148 h 148"/>
                <a:gd name="T6" fmla="*/ 48 w 48"/>
                <a:gd name="T7" fmla="*/ 14 h 148"/>
                <a:gd name="T8" fmla="*/ 45 w 48"/>
                <a:gd name="T9" fmla="*/ 11 h 148"/>
                <a:gd name="T10" fmla="*/ 44 w 48"/>
                <a:gd name="T11" fmla="*/ 7 h 148"/>
                <a:gd name="T12" fmla="*/ 42 w 48"/>
                <a:gd name="T13" fmla="*/ 4 h 148"/>
                <a:gd name="T14" fmla="*/ 40 w 48"/>
                <a:gd name="T15" fmla="*/ 0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148"/>
                <a:gd name="T26" fmla="*/ 48 w 48"/>
                <a:gd name="T27" fmla="*/ 148 h 1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148">
                  <a:moveTo>
                    <a:pt x="40" y="0"/>
                  </a:moveTo>
                  <a:lnTo>
                    <a:pt x="0" y="148"/>
                  </a:lnTo>
                  <a:lnTo>
                    <a:pt x="23" y="148"/>
                  </a:lnTo>
                  <a:lnTo>
                    <a:pt x="48" y="14"/>
                  </a:lnTo>
                  <a:lnTo>
                    <a:pt x="45" y="11"/>
                  </a:lnTo>
                  <a:lnTo>
                    <a:pt x="44" y="7"/>
                  </a:lnTo>
                  <a:lnTo>
                    <a:pt x="42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5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42" name="Freeform 183"/>
            <p:cNvSpPr>
              <a:spLocks/>
            </p:cNvSpPr>
            <p:nvPr/>
          </p:nvSpPr>
          <p:spPr bwMode="auto">
            <a:xfrm>
              <a:off x="4672" y="1797"/>
              <a:ext cx="815" cy="180"/>
            </a:xfrm>
            <a:custGeom>
              <a:avLst/>
              <a:gdLst>
                <a:gd name="T0" fmla="*/ 1629 w 1629"/>
                <a:gd name="T1" fmla="*/ 360 h 360"/>
                <a:gd name="T2" fmla="*/ 0 w 1629"/>
                <a:gd name="T3" fmla="*/ 360 h 360"/>
                <a:gd name="T4" fmla="*/ 1 w 1629"/>
                <a:gd name="T5" fmla="*/ 311 h 360"/>
                <a:gd name="T6" fmla="*/ 993 w 1629"/>
                <a:gd name="T7" fmla="*/ 0 h 360"/>
                <a:gd name="T8" fmla="*/ 1445 w 1629"/>
                <a:gd name="T9" fmla="*/ 136 h 360"/>
                <a:gd name="T10" fmla="*/ 1629 w 1629"/>
                <a:gd name="T11" fmla="*/ 360 h 3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29"/>
                <a:gd name="T19" fmla="*/ 0 h 360"/>
                <a:gd name="T20" fmla="*/ 1629 w 1629"/>
                <a:gd name="T21" fmla="*/ 360 h 3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29" h="360">
                  <a:moveTo>
                    <a:pt x="1629" y="360"/>
                  </a:moveTo>
                  <a:lnTo>
                    <a:pt x="0" y="360"/>
                  </a:lnTo>
                  <a:lnTo>
                    <a:pt x="1" y="311"/>
                  </a:lnTo>
                  <a:lnTo>
                    <a:pt x="993" y="0"/>
                  </a:lnTo>
                  <a:lnTo>
                    <a:pt x="1445" y="136"/>
                  </a:lnTo>
                  <a:lnTo>
                    <a:pt x="1629" y="360"/>
                  </a:lnTo>
                  <a:close/>
                </a:path>
              </a:pathLst>
            </a:custGeom>
            <a:solidFill>
              <a:srgbClr val="007CD8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43" name="Freeform 184"/>
            <p:cNvSpPr>
              <a:spLocks/>
            </p:cNvSpPr>
            <p:nvPr/>
          </p:nvSpPr>
          <p:spPr bwMode="auto">
            <a:xfrm>
              <a:off x="4654" y="2380"/>
              <a:ext cx="489" cy="305"/>
            </a:xfrm>
            <a:custGeom>
              <a:avLst/>
              <a:gdLst>
                <a:gd name="T0" fmla="*/ 977 w 977"/>
                <a:gd name="T1" fmla="*/ 171 h 611"/>
                <a:gd name="T2" fmla="*/ 49 w 977"/>
                <a:gd name="T3" fmla="*/ 0 h 611"/>
                <a:gd name="T4" fmla="*/ 0 w 977"/>
                <a:gd name="T5" fmla="*/ 258 h 611"/>
                <a:gd name="T6" fmla="*/ 813 w 977"/>
                <a:gd name="T7" fmla="*/ 258 h 611"/>
                <a:gd name="T8" fmla="*/ 813 w 977"/>
                <a:gd name="T9" fmla="*/ 594 h 611"/>
                <a:gd name="T10" fmla="*/ 909 w 977"/>
                <a:gd name="T11" fmla="*/ 611 h 611"/>
                <a:gd name="T12" fmla="*/ 977 w 977"/>
                <a:gd name="T13" fmla="*/ 171 h 6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7"/>
                <a:gd name="T22" fmla="*/ 0 h 611"/>
                <a:gd name="T23" fmla="*/ 977 w 977"/>
                <a:gd name="T24" fmla="*/ 611 h 6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7" h="611">
                  <a:moveTo>
                    <a:pt x="977" y="171"/>
                  </a:moveTo>
                  <a:lnTo>
                    <a:pt x="49" y="0"/>
                  </a:lnTo>
                  <a:lnTo>
                    <a:pt x="0" y="258"/>
                  </a:lnTo>
                  <a:lnTo>
                    <a:pt x="813" y="258"/>
                  </a:lnTo>
                  <a:lnTo>
                    <a:pt x="813" y="594"/>
                  </a:lnTo>
                  <a:lnTo>
                    <a:pt x="909" y="611"/>
                  </a:lnTo>
                  <a:lnTo>
                    <a:pt x="977" y="171"/>
                  </a:lnTo>
                  <a:close/>
                </a:path>
              </a:pathLst>
            </a:custGeom>
            <a:solidFill>
              <a:srgbClr val="51E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44" name="Freeform 185"/>
            <p:cNvSpPr>
              <a:spLocks/>
            </p:cNvSpPr>
            <p:nvPr/>
          </p:nvSpPr>
          <p:spPr bwMode="auto">
            <a:xfrm>
              <a:off x="4768" y="2215"/>
              <a:ext cx="503" cy="421"/>
            </a:xfrm>
            <a:custGeom>
              <a:avLst/>
              <a:gdLst>
                <a:gd name="T0" fmla="*/ 1007 w 1007"/>
                <a:gd name="T1" fmla="*/ 439 h 842"/>
                <a:gd name="T2" fmla="*/ 157 w 1007"/>
                <a:gd name="T3" fmla="*/ 0 h 842"/>
                <a:gd name="T4" fmla="*/ 0 w 1007"/>
                <a:gd name="T5" fmla="*/ 305 h 842"/>
                <a:gd name="T6" fmla="*/ 816 w 1007"/>
                <a:gd name="T7" fmla="*/ 453 h 842"/>
                <a:gd name="T8" fmla="*/ 749 w 1007"/>
                <a:gd name="T9" fmla="*/ 817 h 842"/>
                <a:gd name="T10" fmla="*/ 799 w 1007"/>
                <a:gd name="T11" fmla="*/ 842 h 842"/>
                <a:gd name="T12" fmla="*/ 1007 w 1007"/>
                <a:gd name="T13" fmla="*/ 439 h 8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7"/>
                <a:gd name="T22" fmla="*/ 0 h 842"/>
                <a:gd name="T23" fmla="*/ 1007 w 1007"/>
                <a:gd name="T24" fmla="*/ 842 h 8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7" h="842">
                  <a:moveTo>
                    <a:pt x="1007" y="439"/>
                  </a:moveTo>
                  <a:lnTo>
                    <a:pt x="157" y="0"/>
                  </a:lnTo>
                  <a:lnTo>
                    <a:pt x="0" y="305"/>
                  </a:lnTo>
                  <a:lnTo>
                    <a:pt x="816" y="453"/>
                  </a:lnTo>
                  <a:lnTo>
                    <a:pt x="749" y="817"/>
                  </a:lnTo>
                  <a:lnTo>
                    <a:pt x="799" y="842"/>
                  </a:lnTo>
                  <a:lnTo>
                    <a:pt x="1007" y="439"/>
                  </a:lnTo>
                  <a:close/>
                </a:path>
              </a:pathLst>
            </a:custGeom>
            <a:solidFill>
              <a:srgbClr val="51E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45" name="Freeform 186"/>
            <p:cNvSpPr>
              <a:spLocks/>
            </p:cNvSpPr>
            <p:nvPr/>
          </p:nvSpPr>
          <p:spPr bwMode="auto">
            <a:xfrm>
              <a:off x="5127" y="2693"/>
              <a:ext cx="149" cy="149"/>
            </a:xfrm>
            <a:custGeom>
              <a:avLst/>
              <a:gdLst>
                <a:gd name="T0" fmla="*/ 101 w 298"/>
                <a:gd name="T1" fmla="*/ 289 h 297"/>
                <a:gd name="T2" fmla="*/ 73 w 298"/>
                <a:gd name="T3" fmla="*/ 276 h 297"/>
                <a:gd name="T4" fmla="*/ 50 w 298"/>
                <a:gd name="T5" fmla="*/ 259 h 297"/>
                <a:gd name="T6" fmla="*/ 30 w 298"/>
                <a:gd name="T7" fmla="*/ 238 h 297"/>
                <a:gd name="T8" fmla="*/ 15 w 298"/>
                <a:gd name="T9" fmla="*/ 214 h 297"/>
                <a:gd name="T10" fmla="*/ 6 w 298"/>
                <a:gd name="T11" fmla="*/ 188 h 297"/>
                <a:gd name="T12" fmla="*/ 0 w 298"/>
                <a:gd name="T13" fmla="*/ 159 h 297"/>
                <a:gd name="T14" fmla="*/ 1 w 298"/>
                <a:gd name="T15" fmla="*/ 130 h 297"/>
                <a:gd name="T16" fmla="*/ 8 w 298"/>
                <a:gd name="T17" fmla="*/ 100 h 297"/>
                <a:gd name="T18" fmla="*/ 14 w 298"/>
                <a:gd name="T19" fmla="*/ 86 h 297"/>
                <a:gd name="T20" fmla="*/ 21 w 298"/>
                <a:gd name="T21" fmla="*/ 72 h 297"/>
                <a:gd name="T22" fmla="*/ 29 w 298"/>
                <a:gd name="T23" fmla="*/ 61 h 297"/>
                <a:gd name="T24" fmla="*/ 38 w 298"/>
                <a:gd name="T25" fmla="*/ 49 h 297"/>
                <a:gd name="T26" fmla="*/ 49 w 298"/>
                <a:gd name="T27" fmla="*/ 39 h 297"/>
                <a:gd name="T28" fmla="*/ 59 w 298"/>
                <a:gd name="T29" fmla="*/ 30 h 297"/>
                <a:gd name="T30" fmla="*/ 71 w 298"/>
                <a:gd name="T31" fmla="*/ 22 h 297"/>
                <a:gd name="T32" fmla="*/ 83 w 298"/>
                <a:gd name="T33" fmla="*/ 15 h 297"/>
                <a:gd name="T34" fmla="*/ 96 w 298"/>
                <a:gd name="T35" fmla="*/ 9 h 297"/>
                <a:gd name="T36" fmla="*/ 110 w 298"/>
                <a:gd name="T37" fmla="*/ 6 h 297"/>
                <a:gd name="T38" fmla="*/ 124 w 298"/>
                <a:gd name="T39" fmla="*/ 2 h 297"/>
                <a:gd name="T40" fmla="*/ 139 w 298"/>
                <a:gd name="T41" fmla="*/ 0 h 297"/>
                <a:gd name="T42" fmla="*/ 154 w 298"/>
                <a:gd name="T43" fmla="*/ 0 h 297"/>
                <a:gd name="T44" fmla="*/ 167 w 298"/>
                <a:gd name="T45" fmla="*/ 1 h 297"/>
                <a:gd name="T46" fmla="*/ 182 w 298"/>
                <a:gd name="T47" fmla="*/ 3 h 297"/>
                <a:gd name="T48" fmla="*/ 197 w 298"/>
                <a:gd name="T49" fmla="*/ 8 h 297"/>
                <a:gd name="T50" fmla="*/ 225 w 298"/>
                <a:gd name="T51" fmla="*/ 21 h 297"/>
                <a:gd name="T52" fmla="*/ 248 w 298"/>
                <a:gd name="T53" fmla="*/ 38 h 297"/>
                <a:gd name="T54" fmla="*/ 268 w 298"/>
                <a:gd name="T55" fmla="*/ 59 h 297"/>
                <a:gd name="T56" fmla="*/ 283 w 298"/>
                <a:gd name="T57" fmla="*/ 83 h 297"/>
                <a:gd name="T58" fmla="*/ 292 w 298"/>
                <a:gd name="T59" fmla="*/ 109 h 297"/>
                <a:gd name="T60" fmla="*/ 298 w 298"/>
                <a:gd name="T61" fmla="*/ 138 h 297"/>
                <a:gd name="T62" fmla="*/ 296 w 298"/>
                <a:gd name="T63" fmla="*/ 167 h 297"/>
                <a:gd name="T64" fmla="*/ 290 w 298"/>
                <a:gd name="T65" fmla="*/ 197 h 297"/>
                <a:gd name="T66" fmla="*/ 284 w 298"/>
                <a:gd name="T67" fmla="*/ 211 h 297"/>
                <a:gd name="T68" fmla="*/ 277 w 298"/>
                <a:gd name="T69" fmla="*/ 224 h 297"/>
                <a:gd name="T70" fmla="*/ 269 w 298"/>
                <a:gd name="T71" fmla="*/ 236 h 297"/>
                <a:gd name="T72" fmla="*/ 260 w 298"/>
                <a:gd name="T73" fmla="*/ 247 h 297"/>
                <a:gd name="T74" fmla="*/ 249 w 298"/>
                <a:gd name="T75" fmla="*/ 258 h 297"/>
                <a:gd name="T76" fmla="*/ 239 w 298"/>
                <a:gd name="T77" fmla="*/ 267 h 297"/>
                <a:gd name="T78" fmla="*/ 227 w 298"/>
                <a:gd name="T79" fmla="*/ 275 h 297"/>
                <a:gd name="T80" fmla="*/ 215 w 298"/>
                <a:gd name="T81" fmla="*/ 282 h 297"/>
                <a:gd name="T82" fmla="*/ 202 w 298"/>
                <a:gd name="T83" fmla="*/ 288 h 297"/>
                <a:gd name="T84" fmla="*/ 188 w 298"/>
                <a:gd name="T85" fmla="*/ 291 h 297"/>
                <a:gd name="T86" fmla="*/ 174 w 298"/>
                <a:gd name="T87" fmla="*/ 295 h 297"/>
                <a:gd name="T88" fmla="*/ 159 w 298"/>
                <a:gd name="T89" fmla="*/ 297 h 297"/>
                <a:gd name="T90" fmla="*/ 144 w 298"/>
                <a:gd name="T91" fmla="*/ 297 h 297"/>
                <a:gd name="T92" fmla="*/ 131 w 298"/>
                <a:gd name="T93" fmla="*/ 296 h 297"/>
                <a:gd name="T94" fmla="*/ 116 w 298"/>
                <a:gd name="T95" fmla="*/ 294 h 297"/>
                <a:gd name="T96" fmla="*/ 101 w 298"/>
                <a:gd name="T97" fmla="*/ 289 h 2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8"/>
                <a:gd name="T148" fmla="*/ 0 h 297"/>
                <a:gd name="T149" fmla="*/ 298 w 298"/>
                <a:gd name="T150" fmla="*/ 297 h 2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8" h="297">
                  <a:moveTo>
                    <a:pt x="101" y="289"/>
                  </a:moveTo>
                  <a:lnTo>
                    <a:pt x="73" y="276"/>
                  </a:lnTo>
                  <a:lnTo>
                    <a:pt x="50" y="259"/>
                  </a:lnTo>
                  <a:lnTo>
                    <a:pt x="30" y="238"/>
                  </a:lnTo>
                  <a:lnTo>
                    <a:pt x="15" y="214"/>
                  </a:lnTo>
                  <a:lnTo>
                    <a:pt x="6" y="188"/>
                  </a:lnTo>
                  <a:lnTo>
                    <a:pt x="0" y="159"/>
                  </a:lnTo>
                  <a:lnTo>
                    <a:pt x="1" y="130"/>
                  </a:lnTo>
                  <a:lnTo>
                    <a:pt x="8" y="100"/>
                  </a:lnTo>
                  <a:lnTo>
                    <a:pt x="14" y="86"/>
                  </a:lnTo>
                  <a:lnTo>
                    <a:pt x="21" y="72"/>
                  </a:lnTo>
                  <a:lnTo>
                    <a:pt x="29" y="61"/>
                  </a:lnTo>
                  <a:lnTo>
                    <a:pt x="38" y="49"/>
                  </a:lnTo>
                  <a:lnTo>
                    <a:pt x="49" y="39"/>
                  </a:lnTo>
                  <a:lnTo>
                    <a:pt x="59" y="30"/>
                  </a:lnTo>
                  <a:lnTo>
                    <a:pt x="71" y="22"/>
                  </a:lnTo>
                  <a:lnTo>
                    <a:pt x="83" y="15"/>
                  </a:lnTo>
                  <a:lnTo>
                    <a:pt x="96" y="9"/>
                  </a:lnTo>
                  <a:lnTo>
                    <a:pt x="110" y="6"/>
                  </a:lnTo>
                  <a:lnTo>
                    <a:pt x="124" y="2"/>
                  </a:lnTo>
                  <a:lnTo>
                    <a:pt x="139" y="0"/>
                  </a:lnTo>
                  <a:lnTo>
                    <a:pt x="154" y="0"/>
                  </a:lnTo>
                  <a:lnTo>
                    <a:pt x="167" y="1"/>
                  </a:lnTo>
                  <a:lnTo>
                    <a:pt x="182" y="3"/>
                  </a:lnTo>
                  <a:lnTo>
                    <a:pt x="197" y="8"/>
                  </a:lnTo>
                  <a:lnTo>
                    <a:pt x="225" y="21"/>
                  </a:lnTo>
                  <a:lnTo>
                    <a:pt x="248" y="38"/>
                  </a:lnTo>
                  <a:lnTo>
                    <a:pt x="268" y="59"/>
                  </a:lnTo>
                  <a:lnTo>
                    <a:pt x="283" y="83"/>
                  </a:lnTo>
                  <a:lnTo>
                    <a:pt x="292" y="109"/>
                  </a:lnTo>
                  <a:lnTo>
                    <a:pt x="298" y="138"/>
                  </a:lnTo>
                  <a:lnTo>
                    <a:pt x="296" y="167"/>
                  </a:lnTo>
                  <a:lnTo>
                    <a:pt x="290" y="197"/>
                  </a:lnTo>
                  <a:lnTo>
                    <a:pt x="284" y="211"/>
                  </a:lnTo>
                  <a:lnTo>
                    <a:pt x="277" y="224"/>
                  </a:lnTo>
                  <a:lnTo>
                    <a:pt x="269" y="236"/>
                  </a:lnTo>
                  <a:lnTo>
                    <a:pt x="260" y="247"/>
                  </a:lnTo>
                  <a:lnTo>
                    <a:pt x="249" y="258"/>
                  </a:lnTo>
                  <a:lnTo>
                    <a:pt x="239" y="267"/>
                  </a:lnTo>
                  <a:lnTo>
                    <a:pt x="227" y="275"/>
                  </a:lnTo>
                  <a:lnTo>
                    <a:pt x="215" y="282"/>
                  </a:lnTo>
                  <a:lnTo>
                    <a:pt x="202" y="288"/>
                  </a:lnTo>
                  <a:lnTo>
                    <a:pt x="188" y="291"/>
                  </a:lnTo>
                  <a:lnTo>
                    <a:pt x="174" y="295"/>
                  </a:lnTo>
                  <a:lnTo>
                    <a:pt x="159" y="297"/>
                  </a:lnTo>
                  <a:lnTo>
                    <a:pt x="144" y="297"/>
                  </a:lnTo>
                  <a:lnTo>
                    <a:pt x="131" y="296"/>
                  </a:lnTo>
                  <a:lnTo>
                    <a:pt x="116" y="294"/>
                  </a:lnTo>
                  <a:lnTo>
                    <a:pt x="101" y="289"/>
                  </a:lnTo>
                  <a:close/>
                </a:path>
              </a:pathLst>
            </a:custGeom>
            <a:solidFill>
              <a:srgbClr val="51E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46" name="Freeform 187"/>
            <p:cNvSpPr>
              <a:spLocks/>
            </p:cNvSpPr>
            <p:nvPr/>
          </p:nvSpPr>
          <p:spPr bwMode="auto">
            <a:xfrm>
              <a:off x="5116" y="2824"/>
              <a:ext cx="113" cy="113"/>
            </a:xfrm>
            <a:custGeom>
              <a:avLst/>
              <a:gdLst>
                <a:gd name="T0" fmla="*/ 77 w 227"/>
                <a:gd name="T1" fmla="*/ 220 h 226"/>
                <a:gd name="T2" fmla="*/ 57 w 227"/>
                <a:gd name="T3" fmla="*/ 211 h 226"/>
                <a:gd name="T4" fmla="*/ 38 w 227"/>
                <a:gd name="T5" fmla="*/ 197 h 226"/>
                <a:gd name="T6" fmla="*/ 23 w 227"/>
                <a:gd name="T7" fmla="*/ 181 h 226"/>
                <a:gd name="T8" fmla="*/ 12 w 227"/>
                <a:gd name="T9" fmla="*/ 163 h 226"/>
                <a:gd name="T10" fmla="*/ 4 w 227"/>
                <a:gd name="T11" fmla="*/ 143 h 226"/>
                <a:gd name="T12" fmla="*/ 0 w 227"/>
                <a:gd name="T13" fmla="*/ 121 h 226"/>
                <a:gd name="T14" fmla="*/ 1 w 227"/>
                <a:gd name="T15" fmla="*/ 99 h 226"/>
                <a:gd name="T16" fmla="*/ 6 w 227"/>
                <a:gd name="T17" fmla="*/ 76 h 226"/>
                <a:gd name="T18" fmla="*/ 15 w 227"/>
                <a:gd name="T19" fmla="*/ 56 h 226"/>
                <a:gd name="T20" fmla="*/ 29 w 227"/>
                <a:gd name="T21" fmla="*/ 37 h 226"/>
                <a:gd name="T22" fmla="*/ 45 w 227"/>
                <a:gd name="T23" fmla="*/ 23 h 226"/>
                <a:gd name="T24" fmla="*/ 64 w 227"/>
                <a:gd name="T25" fmla="*/ 12 h 226"/>
                <a:gd name="T26" fmla="*/ 84 w 227"/>
                <a:gd name="T27" fmla="*/ 4 h 226"/>
                <a:gd name="T28" fmla="*/ 105 w 227"/>
                <a:gd name="T29" fmla="*/ 0 h 226"/>
                <a:gd name="T30" fmla="*/ 128 w 227"/>
                <a:gd name="T31" fmla="*/ 0 h 226"/>
                <a:gd name="T32" fmla="*/ 150 w 227"/>
                <a:gd name="T33" fmla="*/ 6 h 226"/>
                <a:gd name="T34" fmla="*/ 171 w 227"/>
                <a:gd name="T35" fmla="*/ 15 h 226"/>
                <a:gd name="T36" fmla="*/ 189 w 227"/>
                <a:gd name="T37" fmla="*/ 28 h 226"/>
                <a:gd name="T38" fmla="*/ 204 w 227"/>
                <a:gd name="T39" fmla="*/ 44 h 226"/>
                <a:gd name="T40" fmla="*/ 216 w 227"/>
                <a:gd name="T41" fmla="*/ 63 h 226"/>
                <a:gd name="T42" fmla="*/ 224 w 227"/>
                <a:gd name="T43" fmla="*/ 83 h 226"/>
                <a:gd name="T44" fmla="*/ 227 w 227"/>
                <a:gd name="T45" fmla="*/ 105 h 226"/>
                <a:gd name="T46" fmla="*/ 226 w 227"/>
                <a:gd name="T47" fmla="*/ 127 h 226"/>
                <a:gd name="T48" fmla="*/ 222 w 227"/>
                <a:gd name="T49" fmla="*/ 150 h 226"/>
                <a:gd name="T50" fmla="*/ 212 w 227"/>
                <a:gd name="T51" fmla="*/ 171 h 226"/>
                <a:gd name="T52" fmla="*/ 198 w 227"/>
                <a:gd name="T53" fmla="*/ 189 h 226"/>
                <a:gd name="T54" fmla="*/ 182 w 227"/>
                <a:gd name="T55" fmla="*/ 203 h 226"/>
                <a:gd name="T56" fmla="*/ 164 w 227"/>
                <a:gd name="T57" fmla="*/ 215 h 226"/>
                <a:gd name="T58" fmla="*/ 143 w 227"/>
                <a:gd name="T59" fmla="*/ 223 h 226"/>
                <a:gd name="T60" fmla="*/ 122 w 227"/>
                <a:gd name="T61" fmla="*/ 226 h 226"/>
                <a:gd name="T62" fmla="*/ 99 w 227"/>
                <a:gd name="T63" fmla="*/ 226 h 226"/>
                <a:gd name="T64" fmla="*/ 77 w 227"/>
                <a:gd name="T65" fmla="*/ 220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"/>
                <a:gd name="T100" fmla="*/ 0 h 226"/>
                <a:gd name="T101" fmla="*/ 227 w 227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" h="226">
                  <a:moveTo>
                    <a:pt x="77" y="220"/>
                  </a:moveTo>
                  <a:lnTo>
                    <a:pt x="57" y="211"/>
                  </a:lnTo>
                  <a:lnTo>
                    <a:pt x="38" y="197"/>
                  </a:lnTo>
                  <a:lnTo>
                    <a:pt x="23" y="181"/>
                  </a:lnTo>
                  <a:lnTo>
                    <a:pt x="12" y="163"/>
                  </a:lnTo>
                  <a:lnTo>
                    <a:pt x="4" y="143"/>
                  </a:lnTo>
                  <a:lnTo>
                    <a:pt x="0" y="121"/>
                  </a:lnTo>
                  <a:lnTo>
                    <a:pt x="1" y="99"/>
                  </a:lnTo>
                  <a:lnTo>
                    <a:pt x="6" y="76"/>
                  </a:lnTo>
                  <a:lnTo>
                    <a:pt x="15" y="56"/>
                  </a:lnTo>
                  <a:lnTo>
                    <a:pt x="29" y="37"/>
                  </a:lnTo>
                  <a:lnTo>
                    <a:pt x="45" y="23"/>
                  </a:lnTo>
                  <a:lnTo>
                    <a:pt x="64" y="12"/>
                  </a:lnTo>
                  <a:lnTo>
                    <a:pt x="84" y="4"/>
                  </a:lnTo>
                  <a:lnTo>
                    <a:pt x="105" y="0"/>
                  </a:lnTo>
                  <a:lnTo>
                    <a:pt x="128" y="0"/>
                  </a:lnTo>
                  <a:lnTo>
                    <a:pt x="150" y="6"/>
                  </a:lnTo>
                  <a:lnTo>
                    <a:pt x="171" y="15"/>
                  </a:lnTo>
                  <a:lnTo>
                    <a:pt x="189" y="28"/>
                  </a:lnTo>
                  <a:lnTo>
                    <a:pt x="204" y="44"/>
                  </a:lnTo>
                  <a:lnTo>
                    <a:pt x="216" y="63"/>
                  </a:lnTo>
                  <a:lnTo>
                    <a:pt x="224" y="83"/>
                  </a:lnTo>
                  <a:lnTo>
                    <a:pt x="227" y="105"/>
                  </a:lnTo>
                  <a:lnTo>
                    <a:pt x="226" y="127"/>
                  </a:lnTo>
                  <a:lnTo>
                    <a:pt x="222" y="150"/>
                  </a:lnTo>
                  <a:lnTo>
                    <a:pt x="212" y="171"/>
                  </a:lnTo>
                  <a:lnTo>
                    <a:pt x="198" y="189"/>
                  </a:lnTo>
                  <a:lnTo>
                    <a:pt x="182" y="203"/>
                  </a:lnTo>
                  <a:lnTo>
                    <a:pt x="164" y="215"/>
                  </a:lnTo>
                  <a:lnTo>
                    <a:pt x="143" y="223"/>
                  </a:lnTo>
                  <a:lnTo>
                    <a:pt x="122" y="226"/>
                  </a:lnTo>
                  <a:lnTo>
                    <a:pt x="99" y="226"/>
                  </a:lnTo>
                  <a:lnTo>
                    <a:pt x="77" y="220"/>
                  </a:lnTo>
                  <a:close/>
                </a:path>
              </a:pathLst>
            </a:custGeom>
            <a:solidFill>
              <a:srgbClr val="51E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47" name="Freeform 188"/>
            <p:cNvSpPr>
              <a:spLocks/>
            </p:cNvSpPr>
            <p:nvPr/>
          </p:nvSpPr>
          <p:spPr bwMode="auto">
            <a:xfrm>
              <a:off x="5057" y="2718"/>
              <a:ext cx="85" cy="85"/>
            </a:xfrm>
            <a:custGeom>
              <a:avLst/>
              <a:gdLst>
                <a:gd name="T0" fmla="*/ 56 w 169"/>
                <a:gd name="T1" fmla="*/ 166 h 171"/>
                <a:gd name="T2" fmla="*/ 41 w 169"/>
                <a:gd name="T3" fmla="*/ 159 h 171"/>
                <a:gd name="T4" fmla="*/ 28 w 169"/>
                <a:gd name="T5" fmla="*/ 149 h 171"/>
                <a:gd name="T6" fmla="*/ 16 w 169"/>
                <a:gd name="T7" fmla="*/ 137 h 171"/>
                <a:gd name="T8" fmla="*/ 8 w 169"/>
                <a:gd name="T9" fmla="*/ 124 h 171"/>
                <a:gd name="T10" fmla="*/ 2 w 169"/>
                <a:gd name="T11" fmla="*/ 108 h 171"/>
                <a:gd name="T12" fmla="*/ 0 w 169"/>
                <a:gd name="T13" fmla="*/ 91 h 171"/>
                <a:gd name="T14" fmla="*/ 0 w 169"/>
                <a:gd name="T15" fmla="*/ 75 h 171"/>
                <a:gd name="T16" fmla="*/ 5 w 169"/>
                <a:gd name="T17" fmla="*/ 58 h 171"/>
                <a:gd name="T18" fmla="*/ 11 w 169"/>
                <a:gd name="T19" fmla="*/ 43 h 171"/>
                <a:gd name="T20" fmla="*/ 22 w 169"/>
                <a:gd name="T21" fmla="*/ 29 h 171"/>
                <a:gd name="T22" fmla="*/ 33 w 169"/>
                <a:gd name="T23" fmla="*/ 18 h 171"/>
                <a:gd name="T24" fmla="*/ 47 w 169"/>
                <a:gd name="T25" fmla="*/ 10 h 171"/>
                <a:gd name="T26" fmla="*/ 62 w 169"/>
                <a:gd name="T27" fmla="*/ 4 h 171"/>
                <a:gd name="T28" fmla="*/ 77 w 169"/>
                <a:gd name="T29" fmla="*/ 0 h 171"/>
                <a:gd name="T30" fmla="*/ 94 w 169"/>
                <a:gd name="T31" fmla="*/ 2 h 171"/>
                <a:gd name="T32" fmla="*/ 111 w 169"/>
                <a:gd name="T33" fmla="*/ 5 h 171"/>
                <a:gd name="T34" fmla="*/ 127 w 169"/>
                <a:gd name="T35" fmla="*/ 12 h 171"/>
                <a:gd name="T36" fmla="*/ 140 w 169"/>
                <a:gd name="T37" fmla="*/ 22 h 171"/>
                <a:gd name="T38" fmla="*/ 151 w 169"/>
                <a:gd name="T39" fmla="*/ 34 h 171"/>
                <a:gd name="T40" fmla="*/ 160 w 169"/>
                <a:gd name="T41" fmla="*/ 48 h 171"/>
                <a:gd name="T42" fmla="*/ 166 w 169"/>
                <a:gd name="T43" fmla="*/ 64 h 171"/>
                <a:gd name="T44" fmla="*/ 169 w 169"/>
                <a:gd name="T45" fmla="*/ 80 h 171"/>
                <a:gd name="T46" fmla="*/ 168 w 169"/>
                <a:gd name="T47" fmla="*/ 96 h 171"/>
                <a:gd name="T48" fmla="*/ 165 w 169"/>
                <a:gd name="T49" fmla="*/ 113 h 171"/>
                <a:gd name="T50" fmla="*/ 158 w 169"/>
                <a:gd name="T51" fmla="*/ 129 h 171"/>
                <a:gd name="T52" fmla="*/ 147 w 169"/>
                <a:gd name="T53" fmla="*/ 143 h 171"/>
                <a:gd name="T54" fmla="*/ 135 w 169"/>
                <a:gd name="T55" fmla="*/ 154 h 171"/>
                <a:gd name="T56" fmla="*/ 121 w 169"/>
                <a:gd name="T57" fmla="*/ 163 h 171"/>
                <a:gd name="T58" fmla="*/ 106 w 169"/>
                <a:gd name="T59" fmla="*/ 169 h 171"/>
                <a:gd name="T60" fmla="*/ 90 w 169"/>
                <a:gd name="T61" fmla="*/ 171 h 171"/>
                <a:gd name="T62" fmla="*/ 73 w 169"/>
                <a:gd name="T63" fmla="*/ 171 h 171"/>
                <a:gd name="T64" fmla="*/ 56 w 169"/>
                <a:gd name="T65" fmla="*/ 166 h 1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9"/>
                <a:gd name="T100" fmla="*/ 0 h 171"/>
                <a:gd name="T101" fmla="*/ 169 w 169"/>
                <a:gd name="T102" fmla="*/ 171 h 17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9" h="171">
                  <a:moveTo>
                    <a:pt x="56" y="166"/>
                  </a:moveTo>
                  <a:lnTo>
                    <a:pt x="41" y="159"/>
                  </a:lnTo>
                  <a:lnTo>
                    <a:pt x="28" y="149"/>
                  </a:lnTo>
                  <a:lnTo>
                    <a:pt x="16" y="137"/>
                  </a:lnTo>
                  <a:lnTo>
                    <a:pt x="8" y="124"/>
                  </a:lnTo>
                  <a:lnTo>
                    <a:pt x="2" y="108"/>
                  </a:lnTo>
                  <a:lnTo>
                    <a:pt x="0" y="91"/>
                  </a:lnTo>
                  <a:lnTo>
                    <a:pt x="0" y="75"/>
                  </a:lnTo>
                  <a:lnTo>
                    <a:pt x="5" y="58"/>
                  </a:lnTo>
                  <a:lnTo>
                    <a:pt x="11" y="43"/>
                  </a:lnTo>
                  <a:lnTo>
                    <a:pt x="22" y="29"/>
                  </a:lnTo>
                  <a:lnTo>
                    <a:pt x="33" y="18"/>
                  </a:lnTo>
                  <a:lnTo>
                    <a:pt x="47" y="10"/>
                  </a:lnTo>
                  <a:lnTo>
                    <a:pt x="62" y="4"/>
                  </a:lnTo>
                  <a:lnTo>
                    <a:pt x="77" y="0"/>
                  </a:lnTo>
                  <a:lnTo>
                    <a:pt x="94" y="2"/>
                  </a:lnTo>
                  <a:lnTo>
                    <a:pt x="111" y="5"/>
                  </a:lnTo>
                  <a:lnTo>
                    <a:pt x="127" y="12"/>
                  </a:lnTo>
                  <a:lnTo>
                    <a:pt x="140" y="22"/>
                  </a:lnTo>
                  <a:lnTo>
                    <a:pt x="151" y="34"/>
                  </a:lnTo>
                  <a:lnTo>
                    <a:pt x="160" y="48"/>
                  </a:lnTo>
                  <a:lnTo>
                    <a:pt x="166" y="64"/>
                  </a:lnTo>
                  <a:lnTo>
                    <a:pt x="169" y="80"/>
                  </a:lnTo>
                  <a:lnTo>
                    <a:pt x="168" y="96"/>
                  </a:lnTo>
                  <a:lnTo>
                    <a:pt x="165" y="113"/>
                  </a:lnTo>
                  <a:lnTo>
                    <a:pt x="158" y="129"/>
                  </a:lnTo>
                  <a:lnTo>
                    <a:pt x="147" y="143"/>
                  </a:lnTo>
                  <a:lnTo>
                    <a:pt x="135" y="154"/>
                  </a:lnTo>
                  <a:lnTo>
                    <a:pt x="121" y="163"/>
                  </a:lnTo>
                  <a:lnTo>
                    <a:pt x="106" y="169"/>
                  </a:lnTo>
                  <a:lnTo>
                    <a:pt x="90" y="171"/>
                  </a:lnTo>
                  <a:lnTo>
                    <a:pt x="73" y="171"/>
                  </a:lnTo>
                  <a:lnTo>
                    <a:pt x="56" y="166"/>
                  </a:lnTo>
                  <a:close/>
                </a:path>
              </a:pathLst>
            </a:custGeom>
            <a:solidFill>
              <a:srgbClr val="51E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48" name="Freeform 189"/>
            <p:cNvSpPr>
              <a:spLocks/>
            </p:cNvSpPr>
            <p:nvPr/>
          </p:nvSpPr>
          <p:spPr bwMode="auto">
            <a:xfrm>
              <a:off x="5351" y="2673"/>
              <a:ext cx="86" cy="86"/>
            </a:xfrm>
            <a:custGeom>
              <a:avLst/>
              <a:gdLst>
                <a:gd name="T0" fmla="*/ 57 w 170"/>
                <a:gd name="T1" fmla="*/ 166 h 170"/>
                <a:gd name="T2" fmla="*/ 42 w 170"/>
                <a:gd name="T3" fmla="*/ 159 h 170"/>
                <a:gd name="T4" fmla="*/ 28 w 170"/>
                <a:gd name="T5" fmla="*/ 148 h 170"/>
                <a:gd name="T6" fmla="*/ 17 w 170"/>
                <a:gd name="T7" fmla="*/ 137 h 170"/>
                <a:gd name="T8" fmla="*/ 9 w 170"/>
                <a:gd name="T9" fmla="*/ 123 h 170"/>
                <a:gd name="T10" fmla="*/ 3 w 170"/>
                <a:gd name="T11" fmla="*/ 108 h 170"/>
                <a:gd name="T12" fmla="*/ 0 w 170"/>
                <a:gd name="T13" fmla="*/ 92 h 170"/>
                <a:gd name="T14" fmla="*/ 1 w 170"/>
                <a:gd name="T15" fmla="*/ 75 h 170"/>
                <a:gd name="T16" fmla="*/ 4 w 170"/>
                <a:gd name="T17" fmla="*/ 58 h 170"/>
                <a:gd name="T18" fmla="*/ 11 w 170"/>
                <a:gd name="T19" fmla="*/ 42 h 170"/>
                <a:gd name="T20" fmla="*/ 21 w 170"/>
                <a:gd name="T21" fmla="*/ 29 h 170"/>
                <a:gd name="T22" fmla="*/ 33 w 170"/>
                <a:gd name="T23" fmla="*/ 18 h 170"/>
                <a:gd name="T24" fmla="*/ 47 w 170"/>
                <a:gd name="T25" fmla="*/ 9 h 170"/>
                <a:gd name="T26" fmla="*/ 63 w 170"/>
                <a:gd name="T27" fmla="*/ 3 h 170"/>
                <a:gd name="T28" fmla="*/ 79 w 170"/>
                <a:gd name="T29" fmla="*/ 0 h 170"/>
                <a:gd name="T30" fmla="*/ 95 w 170"/>
                <a:gd name="T31" fmla="*/ 1 h 170"/>
                <a:gd name="T32" fmla="*/ 112 w 170"/>
                <a:gd name="T33" fmla="*/ 4 h 170"/>
                <a:gd name="T34" fmla="*/ 129 w 170"/>
                <a:gd name="T35" fmla="*/ 11 h 170"/>
                <a:gd name="T36" fmla="*/ 141 w 170"/>
                <a:gd name="T37" fmla="*/ 22 h 170"/>
                <a:gd name="T38" fmla="*/ 153 w 170"/>
                <a:gd name="T39" fmla="*/ 34 h 170"/>
                <a:gd name="T40" fmla="*/ 162 w 170"/>
                <a:gd name="T41" fmla="*/ 48 h 170"/>
                <a:gd name="T42" fmla="*/ 167 w 170"/>
                <a:gd name="T43" fmla="*/ 63 h 170"/>
                <a:gd name="T44" fmla="*/ 170 w 170"/>
                <a:gd name="T45" fmla="*/ 79 h 170"/>
                <a:gd name="T46" fmla="*/ 169 w 170"/>
                <a:gd name="T47" fmla="*/ 96 h 170"/>
                <a:gd name="T48" fmla="*/ 165 w 170"/>
                <a:gd name="T49" fmla="*/ 113 h 170"/>
                <a:gd name="T50" fmla="*/ 159 w 170"/>
                <a:gd name="T51" fmla="*/ 129 h 170"/>
                <a:gd name="T52" fmla="*/ 148 w 170"/>
                <a:gd name="T53" fmla="*/ 143 h 170"/>
                <a:gd name="T54" fmla="*/ 137 w 170"/>
                <a:gd name="T55" fmla="*/ 153 h 170"/>
                <a:gd name="T56" fmla="*/ 123 w 170"/>
                <a:gd name="T57" fmla="*/ 162 h 170"/>
                <a:gd name="T58" fmla="*/ 107 w 170"/>
                <a:gd name="T59" fmla="*/ 168 h 170"/>
                <a:gd name="T60" fmla="*/ 91 w 170"/>
                <a:gd name="T61" fmla="*/ 170 h 170"/>
                <a:gd name="T62" fmla="*/ 74 w 170"/>
                <a:gd name="T63" fmla="*/ 170 h 170"/>
                <a:gd name="T64" fmla="*/ 57 w 170"/>
                <a:gd name="T65" fmla="*/ 166 h 1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0"/>
                <a:gd name="T100" fmla="*/ 0 h 170"/>
                <a:gd name="T101" fmla="*/ 170 w 170"/>
                <a:gd name="T102" fmla="*/ 170 h 1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0" h="170">
                  <a:moveTo>
                    <a:pt x="57" y="166"/>
                  </a:moveTo>
                  <a:lnTo>
                    <a:pt x="42" y="159"/>
                  </a:lnTo>
                  <a:lnTo>
                    <a:pt x="28" y="148"/>
                  </a:lnTo>
                  <a:lnTo>
                    <a:pt x="17" y="137"/>
                  </a:lnTo>
                  <a:lnTo>
                    <a:pt x="9" y="123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1" y="75"/>
                  </a:lnTo>
                  <a:lnTo>
                    <a:pt x="4" y="58"/>
                  </a:lnTo>
                  <a:lnTo>
                    <a:pt x="11" y="42"/>
                  </a:lnTo>
                  <a:lnTo>
                    <a:pt x="21" y="29"/>
                  </a:lnTo>
                  <a:lnTo>
                    <a:pt x="33" y="18"/>
                  </a:lnTo>
                  <a:lnTo>
                    <a:pt x="47" y="9"/>
                  </a:lnTo>
                  <a:lnTo>
                    <a:pt x="63" y="3"/>
                  </a:lnTo>
                  <a:lnTo>
                    <a:pt x="79" y="0"/>
                  </a:lnTo>
                  <a:lnTo>
                    <a:pt x="95" y="1"/>
                  </a:lnTo>
                  <a:lnTo>
                    <a:pt x="112" y="4"/>
                  </a:lnTo>
                  <a:lnTo>
                    <a:pt x="129" y="11"/>
                  </a:lnTo>
                  <a:lnTo>
                    <a:pt x="141" y="22"/>
                  </a:lnTo>
                  <a:lnTo>
                    <a:pt x="153" y="34"/>
                  </a:lnTo>
                  <a:lnTo>
                    <a:pt x="162" y="48"/>
                  </a:lnTo>
                  <a:lnTo>
                    <a:pt x="167" y="63"/>
                  </a:lnTo>
                  <a:lnTo>
                    <a:pt x="170" y="79"/>
                  </a:lnTo>
                  <a:lnTo>
                    <a:pt x="169" y="96"/>
                  </a:lnTo>
                  <a:lnTo>
                    <a:pt x="165" y="113"/>
                  </a:lnTo>
                  <a:lnTo>
                    <a:pt x="159" y="129"/>
                  </a:lnTo>
                  <a:lnTo>
                    <a:pt x="148" y="143"/>
                  </a:lnTo>
                  <a:lnTo>
                    <a:pt x="137" y="153"/>
                  </a:lnTo>
                  <a:lnTo>
                    <a:pt x="123" y="162"/>
                  </a:lnTo>
                  <a:lnTo>
                    <a:pt x="107" y="168"/>
                  </a:lnTo>
                  <a:lnTo>
                    <a:pt x="91" y="170"/>
                  </a:lnTo>
                  <a:lnTo>
                    <a:pt x="74" y="170"/>
                  </a:lnTo>
                  <a:lnTo>
                    <a:pt x="57" y="166"/>
                  </a:lnTo>
                  <a:close/>
                </a:path>
              </a:pathLst>
            </a:custGeom>
            <a:solidFill>
              <a:srgbClr val="51E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49" name="Freeform 190"/>
            <p:cNvSpPr>
              <a:spLocks/>
            </p:cNvSpPr>
            <p:nvPr/>
          </p:nvSpPr>
          <p:spPr bwMode="auto">
            <a:xfrm>
              <a:off x="5259" y="2767"/>
              <a:ext cx="95" cy="94"/>
            </a:xfrm>
            <a:custGeom>
              <a:avLst/>
              <a:gdLst>
                <a:gd name="T0" fmla="*/ 95 w 190"/>
                <a:gd name="T1" fmla="*/ 189 h 189"/>
                <a:gd name="T2" fmla="*/ 76 w 190"/>
                <a:gd name="T3" fmla="*/ 187 h 189"/>
                <a:gd name="T4" fmla="*/ 58 w 190"/>
                <a:gd name="T5" fmla="*/ 182 h 189"/>
                <a:gd name="T6" fmla="*/ 42 w 190"/>
                <a:gd name="T7" fmla="*/ 173 h 189"/>
                <a:gd name="T8" fmla="*/ 28 w 190"/>
                <a:gd name="T9" fmla="*/ 162 h 189"/>
                <a:gd name="T10" fmla="*/ 16 w 190"/>
                <a:gd name="T11" fmla="*/ 148 h 189"/>
                <a:gd name="T12" fmla="*/ 7 w 190"/>
                <a:gd name="T13" fmla="*/ 132 h 189"/>
                <a:gd name="T14" fmla="*/ 2 w 190"/>
                <a:gd name="T15" fmla="*/ 114 h 189"/>
                <a:gd name="T16" fmla="*/ 0 w 190"/>
                <a:gd name="T17" fmla="*/ 95 h 189"/>
                <a:gd name="T18" fmla="*/ 2 w 190"/>
                <a:gd name="T19" fmla="*/ 75 h 189"/>
                <a:gd name="T20" fmla="*/ 7 w 190"/>
                <a:gd name="T21" fmla="*/ 58 h 189"/>
                <a:gd name="T22" fmla="*/ 16 w 190"/>
                <a:gd name="T23" fmla="*/ 42 h 189"/>
                <a:gd name="T24" fmla="*/ 28 w 190"/>
                <a:gd name="T25" fmla="*/ 28 h 189"/>
                <a:gd name="T26" fmla="*/ 42 w 190"/>
                <a:gd name="T27" fmla="*/ 16 h 189"/>
                <a:gd name="T28" fmla="*/ 58 w 190"/>
                <a:gd name="T29" fmla="*/ 7 h 189"/>
                <a:gd name="T30" fmla="*/ 76 w 190"/>
                <a:gd name="T31" fmla="*/ 3 h 189"/>
                <a:gd name="T32" fmla="*/ 95 w 190"/>
                <a:gd name="T33" fmla="*/ 0 h 189"/>
                <a:gd name="T34" fmla="*/ 114 w 190"/>
                <a:gd name="T35" fmla="*/ 3 h 189"/>
                <a:gd name="T36" fmla="*/ 131 w 190"/>
                <a:gd name="T37" fmla="*/ 7 h 189"/>
                <a:gd name="T38" fmla="*/ 148 w 190"/>
                <a:gd name="T39" fmla="*/ 16 h 189"/>
                <a:gd name="T40" fmla="*/ 162 w 190"/>
                <a:gd name="T41" fmla="*/ 28 h 189"/>
                <a:gd name="T42" fmla="*/ 174 w 190"/>
                <a:gd name="T43" fmla="*/ 42 h 189"/>
                <a:gd name="T44" fmla="*/ 183 w 190"/>
                <a:gd name="T45" fmla="*/ 58 h 189"/>
                <a:gd name="T46" fmla="*/ 188 w 190"/>
                <a:gd name="T47" fmla="*/ 75 h 189"/>
                <a:gd name="T48" fmla="*/ 190 w 190"/>
                <a:gd name="T49" fmla="*/ 95 h 189"/>
                <a:gd name="T50" fmla="*/ 188 w 190"/>
                <a:gd name="T51" fmla="*/ 114 h 189"/>
                <a:gd name="T52" fmla="*/ 183 w 190"/>
                <a:gd name="T53" fmla="*/ 132 h 189"/>
                <a:gd name="T54" fmla="*/ 174 w 190"/>
                <a:gd name="T55" fmla="*/ 148 h 189"/>
                <a:gd name="T56" fmla="*/ 162 w 190"/>
                <a:gd name="T57" fmla="*/ 162 h 189"/>
                <a:gd name="T58" fmla="*/ 148 w 190"/>
                <a:gd name="T59" fmla="*/ 173 h 189"/>
                <a:gd name="T60" fmla="*/ 131 w 190"/>
                <a:gd name="T61" fmla="*/ 182 h 189"/>
                <a:gd name="T62" fmla="*/ 114 w 190"/>
                <a:gd name="T63" fmla="*/ 187 h 189"/>
                <a:gd name="T64" fmla="*/ 95 w 190"/>
                <a:gd name="T65" fmla="*/ 189 h 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0"/>
                <a:gd name="T100" fmla="*/ 0 h 189"/>
                <a:gd name="T101" fmla="*/ 190 w 190"/>
                <a:gd name="T102" fmla="*/ 189 h 1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0" h="189">
                  <a:moveTo>
                    <a:pt x="95" y="189"/>
                  </a:moveTo>
                  <a:lnTo>
                    <a:pt x="76" y="187"/>
                  </a:lnTo>
                  <a:lnTo>
                    <a:pt x="58" y="182"/>
                  </a:lnTo>
                  <a:lnTo>
                    <a:pt x="42" y="173"/>
                  </a:lnTo>
                  <a:lnTo>
                    <a:pt x="28" y="162"/>
                  </a:lnTo>
                  <a:lnTo>
                    <a:pt x="16" y="148"/>
                  </a:lnTo>
                  <a:lnTo>
                    <a:pt x="7" y="132"/>
                  </a:lnTo>
                  <a:lnTo>
                    <a:pt x="2" y="114"/>
                  </a:lnTo>
                  <a:lnTo>
                    <a:pt x="0" y="95"/>
                  </a:lnTo>
                  <a:lnTo>
                    <a:pt x="2" y="75"/>
                  </a:lnTo>
                  <a:lnTo>
                    <a:pt x="7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7"/>
                  </a:lnTo>
                  <a:lnTo>
                    <a:pt x="76" y="3"/>
                  </a:lnTo>
                  <a:lnTo>
                    <a:pt x="95" y="0"/>
                  </a:lnTo>
                  <a:lnTo>
                    <a:pt x="114" y="3"/>
                  </a:lnTo>
                  <a:lnTo>
                    <a:pt x="131" y="7"/>
                  </a:lnTo>
                  <a:lnTo>
                    <a:pt x="148" y="16"/>
                  </a:lnTo>
                  <a:lnTo>
                    <a:pt x="162" y="28"/>
                  </a:lnTo>
                  <a:lnTo>
                    <a:pt x="174" y="42"/>
                  </a:lnTo>
                  <a:lnTo>
                    <a:pt x="183" y="58"/>
                  </a:lnTo>
                  <a:lnTo>
                    <a:pt x="188" y="75"/>
                  </a:lnTo>
                  <a:lnTo>
                    <a:pt x="190" y="95"/>
                  </a:lnTo>
                  <a:lnTo>
                    <a:pt x="188" y="114"/>
                  </a:lnTo>
                  <a:lnTo>
                    <a:pt x="183" y="132"/>
                  </a:lnTo>
                  <a:lnTo>
                    <a:pt x="174" y="148"/>
                  </a:lnTo>
                  <a:lnTo>
                    <a:pt x="162" y="162"/>
                  </a:lnTo>
                  <a:lnTo>
                    <a:pt x="148" y="173"/>
                  </a:lnTo>
                  <a:lnTo>
                    <a:pt x="131" y="182"/>
                  </a:lnTo>
                  <a:lnTo>
                    <a:pt x="114" y="187"/>
                  </a:lnTo>
                  <a:lnTo>
                    <a:pt x="95" y="189"/>
                  </a:lnTo>
                  <a:close/>
                </a:path>
              </a:pathLst>
            </a:custGeom>
            <a:solidFill>
              <a:srgbClr val="51E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50" name="Freeform 191"/>
            <p:cNvSpPr>
              <a:spLocks/>
            </p:cNvSpPr>
            <p:nvPr/>
          </p:nvSpPr>
          <p:spPr bwMode="auto">
            <a:xfrm>
              <a:off x="4750" y="2577"/>
              <a:ext cx="97" cy="146"/>
            </a:xfrm>
            <a:custGeom>
              <a:avLst/>
              <a:gdLst>
                <a:gd name="T0" fmla="*/ 114 w 193"/>
                <a:gd name="T1" fmla="*/ 238 h 293"/>
                <a:gd name="T2" fmla="*/ 129 w 193"/>
                <a:gd name="T3" fmla="*/ 234 h 293"/>
                <a:gd name="T4" fmla="*/ 146 w 193"/>
                <a:gd name="T5" fmla="*/ 225 h 293"/>
                <a:gd name="T6" fmla="*/ 158 w 193"/>
                <a:gd name="T7" fmla="*/ 208 h 293"/>
                <a:gd name="T8" fmla="*/ 159 w 193"/>
                <a:gd name="T9" fmla="*/ 186 h 293"/>
                <a:gd name="T10" fmla="*/ 150 w 193"/>
                <a:gd name="T11" fmla="*/ 173 h 293"/>
                <a:gd name="T12" fmla="*/ 135 w 193"/>
                <a:gd name="T13" fmla="*/ 165 h 293"/>
                <a:gd name="T14" fmla="*/ 116 w 193"/>
                <a:gd name="T15" fmla="*/ 159 h 293"/>
                <a:gd name="T16" fmla="*/ 84 w 193"/>
                <a:gd name="T17" fmla="*/ 155 h 293"/>
                <a:gd name="T18" fmla="*/ 69 w 193"/>
                <a:gd name="T19" fmla="*/ 151 h 293"/>
                <a:gd name="T20" fmla="*/ 52 w 193"/>
                <a:gd name="T21" fmla="*/ 146 h 293"/>
                <a:gd name="T22" fmla="*/ 34 w 193"/>
                <a:gd name="T23" fmla="*/ 139 h 293"/>
                <a:gd name="T24" fmla="*/ 22 w 193"/>
                <a:gd name="T25" fmla="*/ 131 h 293"/>
                <a:gd name="T26" fmla="*/ 9 w 193"/>
                <a:gd name="T27" fmla="*/ 109 h 293"/>
                <a:gd name="T28" fmla="*/ 7 w 193"/>
                <a:gd name="T29" fmla="*/ 86 h 293"/>
                <a:gd name="T30" fmla="*/ 16 w 193"/>
                <a:gd name="T31" fmla="*/ 60 h 293"/>
                <a:gd name="T32" fmla="*/ 33 w 193"/>
                <a:gd name="T33" fmla="*/ 44 h 293"/>
                <a:gd name="T34" fmla="*/ 56 w 193"/>
                <a:gd name="T35" fmla="*/ 34 h 293"/>
                <a:gd name="T36" fmla="*/ 84 w 193"/>
                <a:gd name="T37" fmla="*/ 29 h 293"/>
                <a:gd name="T38" fmla="*/ 108 w 193"/>
                <a:gd name="T39" fmla="*/ 0 h 293"/>
                <a:gd name="T40" fmla="*/ 116 w 193"/>
                <a:gd name="T41" fmla="*/ 30 h 293"/>
                <a:gd name="T42" fmla="*/ 131 w 193"/>
                <a:gd name="T43" fmla="*/ 33 h 293"/>
                <a:gd name="T44" fmla="*/ 145 w 193"/>
                <a:gd name="T45" fmla="*/ 36 h 293"/>
                <a:gd name="T46" fmla="*/ 157 w 193"/>
                <a:gd name="T47" fmla="*/ 42 h 293"/>
                <a:gd name="T48" fmla="*/ 175 w 193"/>
                <a:gd name="T49" fmla="*/ 57 h 293"/>
                <a:gd name="T50" fmla="*/ 184 w 193"/>
                <a:gd name="T51" fmla="*/ 82 h 293"/>
                <a:gd name="T52" fmla="*/ 153 w 193"/>
                <a:gd name="T53" fmla="*/ 90 h 293"/>
                <a:gd name="T54" fmla="*/ 150 w 193"/>
                <a:gd name="T55" fmla="*/ 75 h 293"/>
                <a:gd name="T56" fmla="*/ 142 w 193"/>
                <a:gd name="T57" fmla="*/ 64 h 293"/>
                <a:gd name="T58" fmla="*/ 127 w 193"/>
                <a:gd name="T59" fmla="*/ 55 h 293"/>
                <a:gd name="T60" fmla="*/ 108 w 193"/>
                <a:gd name="T61" fmla="*/ 52 h 293"/>
                <a:gd name="T62" fmla="*/ 75 w 193"/>
                <a:gd name="T63" fmla="*/ 52 h 293"/>
                <a:gd name="T64" fmla="*/ 59 w 193"/>
                <a:gd name="T65" fmla="*/ 58 h 293"/>
                <a:gd name="T66" fmla="*/ 46 w 193"/>
                <a:gd name="T67" fmla="*/ 66 h 293"/>
                <a:gd name="T68" fmla="*/ 38 w 193"/>
                <a:gd name="T69" fmla="*/ 78 h 293"/>
                <a:gd name="T70" fmla="*/ 37 w 193"/>
                <a:gd name="T71" fmla="*/ 91 h 293"/>
                <a:gd name="T72" fmla="*/ 42 w 193"/>
                <a:gd name="T73" fmla="*/ 105 h 293"/>
                <a:gd name="T74" fmla="*/ 54 w 193"/>
                <a:gd name="T75" fmla="*/ 117 h 293"/>
                <a:gd name="T76" fmla="*/ 72 w 193"/>
                <a:gd name="T77" fmla="*/ 124 h 293"/>
                <a:gd name="T78" fmla="*/ 108 w 193"/>
                <a:gd name="T79" fmla="*/ 128 h 293"/>
                <a:gd name="T80" fmla="*/ 138 w 193"/>
                <a:gd name="T81" fmla="*/ 136 h 293"/>
                <a:gd name="T82" fmla="*/ 166 w 193"/>
                <a:gd name="T83" fmla="*/ 147 h 293"/>
                <a:gd name="T84" fmla="*/ 186 w 193"/>
                <a:gd name="T85" fmla="*/ 165 h 293"/>
                <a:gd name="T86" fmla="*/ 193 w 193"/>
                <a:gd name="T87" fmla="*/ 195 h 293"/>
                <a:gd name="T88" fmla="*/ 188 w 193"/>
                <a:gd name="T89" fmla="*/ 219 h 293"/>
                <a:gd name="T90" fmla="*/ 173 w 193"/>
                <a:gd name="T91" fmla="*/ 238 h 293"/>
                <a:gd name="T92" fmla="*/ 152 w 193"/>
                <a:gd name="T93" fmla="*/ 251 h 293"/>
                <a:gd name="T94" fmla="*/ 130 w 193"/>
                <a:gd name="T95" fmla="*/ 257 h 293"/>
                <a:gd name="T96" fmla="*/ 108 w 193"/>
                <a:gd name="T97" fmla="*/ 293 h 293"/>
                <a:gd name="T98" fmla="*/ 84 w 193"/>
                <a:gd name="T99" fmla="*/ 261 h 293"/>
                <a:gd name="T100" fmla="*/ 61 w 193"/>
                <a:gd name="T101" fmla="*/ 257 h 293"/>
                <a:gd name="T102" fmla="*/ 33 w 193"/>
                <a:gd name="T103" fmla="*/ 248 h 293"/>
                <a:gd name="T104" fmla="*/ 9 w 193"/>
                <a:gd name="T105" fmla="*/ 226 h 293"/>
                <a:gd name="T106" fmla="*/ 0 w 193"/>
                <a:gd name="T107" fmla="*/ 188 h 293"/>
                <a:gd name="T108" fmla="*/ 32 w 193"/>
                <a:gd name="T109" fmla="*/ 196 h 293"/>
                <a:gd name="T110" fmla="*/ 37 w 193"/>
                <a:gd name="T111" fmla="*/ 211 h 293"/>
                <a:gd name="T112" fmla="*/ 46 w 193"/>
                <a:gd name="T113" fmla="*/ 225 h 293"/>
                <a:gd name="T114" fmla="*/ 68 w 193"/>
                <a:gd name="T115" fmla="*/ 235 h 293"/>
                <a:gd name="T116" fmla="*/ 108 w 193"/>
                <a:gd name="T117" fmla="*/ 239 h 2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3"/>
                <a:gd name="T178" fmla="*/ 0 h 293"/>
                <a:gd name="T179" fmla="*/ 193 w 193"/>
                <a:gd name="T180" fmla="*/ 293 h 2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3" h="293">
                  <a:moveTo>
                    <a:pt x="108" y="239"/>
                  </a:moveTo>
                  <a:lnTo>
                    <a:pt x="114" y="238"/>
                  </a:lnTo>
                  <a:lnTo>
                    <a:pt x="121" y="237"/>
                  </a:lnTo>
                  <a:lnTo>
                    <a:pt x="129" y="234"/>
                  </a:lnTo>
                  <a:lnTo>
                    <a:pt x="138" y="230"/>
                  </a:lnTo>
                  <a:lnTo>
                    <a:pt x="146" y="225"/>
                  </a:lnTo>
                  <a:lnTo>
                    <a:pt x="153" y="217"/>
                  </a:lnTo>
                  <a:lnTo>
                    <a:pt x="158" y="208"/>
                  </a:lnTo>
                  <a:lnTo>
                    <a:pt x="160" y="195"/>
                  </a:lnTo>
                  <a:lnTo>
                    <a:pt x="159" y="186"/>
                  </a:lnTo>
                  <a:lnTo>
                    <a:pt x="155" y="179"/>
                  </a:lnTo>
                  <a:lnTo>
                    <a:pt x="150" y="173"/>
                  </a:lnTo>
                  <a:lnTo>
                    <a:pt x="143" y="169"/>
                  </a:lnTo>
                  <a:lnTo>
                    <a:pt x="135" y="165"/>
                  </a:lnTo>
                  <a:lnTo>
                    <a:pt x="125" y="162"/>
                  </a:lnTo>
                  <a:lnTo>
                    <a:pt x="116" y="159"/>
                  </a:lnTo>
                  <a:lnTo>
                    <a:pt x="108" y="157"/>
                  </a:lnTo>
                  <a:lnTo>
                    <a:pt x="84" y="155"/>
                  </a:lnTo>
                  <a:lnTo>
                    <a:pt x="77" y="152"/>
                  </a:lnTo>
                  <a:lnTo>
                    <a:pt x="69" y="151"/>
                  </a:lnTo>
                  <a:lnTo>
                    <a:pt x="61" y="148"/>
                  </a:lnTo>
                  <a:lnTo>
                    <a:pt x="52" y="146"/>
                  </a:lnTo>
                  <a:lnTo>
                    <a:pt x="42" y="142"/>
                  </a:lnTo>
                  <a:lnTo>
                    <a:pt x="34" y="139"/>
                  </a:lnTo>
                  <a:lnTo>
                    <a:pt x="27" y="135"/>
                  </a:lnTo>
                  <a:lnTo>
                    <a:pt x="22" y="131"/>
                  </a:lnTo>
                  <a:lnTo>
                    <a:pt x="14" y="120"/>
                  </a:lnTo>
                  <a:lnTo>
                    <a:pt x="9" y="109"/>
                  </a:lnTo>
                  <a:lnTo>
                    <a:pt x="6" y="97"/>
                  </a:lnTo>
                  <a:lnTo>
                    <a:pt x="7" y="86"/>
                  </a:lnTo>
                  <a:lnTo>
                    <a:pt x="10" y="72"/>
                  </a:lnTo>
                  <a:lnTo>
                    <a:pt x="16" y="60"/>
                  </a:lnTo>
                  <a:lnTo>
                    <a:pt x="23" y="51"/>
                  </a:lnTo>
                  <a:lnTo>
                    <a:pt x="33" y="44"/>
                  </a:lnTo>
                  <a:lnTo>
                    <a:pt x="44" y="38"/>
                  </a:lnTo>
                  <a:lnTo>
                    <a:pt x="56" y="34"/>
                  </a:lnTo>
                  <a:lnTo>
                    <a:pt x="70" y="32"/>
                  </a:lnTo>
                  <a:lnTo>
                    <a:pt x="84" y="29"/>
                  </a:lnTo>
                  <a:lnTo>
                    <a:pt x="84" y="0"/>
                  </a:lnTo>
                  <a:lnTo>
                    <a:pt x="108" y="0"/>
                  </a:lnTo>
                  <a:lnTo>
                    <a:pt x="108" y="29"/>
                  </a:lnTo>
                  <a:lnTo>
                    <a:pt x="116" y="30"/>
                  </a:lnTo>
                  <a:lnTo>
                    <a:pt x="124" y="30"/>
                  </a:lnTo>
                  <a:lnTo>
                    <a:pt x="131" y="33"/>
                  </a:lnTo>
                  <a:lnTo>
                    <a:pt x="139" y="34"/>
                  </a:lnTo>
                  <a:lnTo>
                    <a:pt x="145" y="36"/>
                  </a:lnTo>
                  <a:lnTo>
                    <a:pt x="151" y="40"/>
                  </a:lnTo>
                  <a:lnTo>
                    <a:pt x="157" y="42"/>
                  </a:lnTo>
                  <a:lnTo>
                    <a:pt x="162" y="45"/>
                  </a:lnTo>
                  <a:lnTo>
                    <a:pt x="175" y="57"/>
                  </a:lnTo>
                  <a:lnTo>
                    <a:pt x="182" y="71"/>
                  </a:lnTo>
                  <a:lnTo>
                    <a:pt x="184" y="82"/>
                  </a:lnTo>
                  <a:lnTo>
                    <a:pt x="185" y="90"/>
                  </a:lnTo>
                  <a:lnTo>
                    <a:pt x="153" y="90"/>
                  </a:lnTo>
                  <a:lnTo>
                    <a:pt x="152" y="82"/>
                  </a:lnTo>
                  <a:lnTo>
                    <a:pt x="150" y="75"/>
                  </a:lnTo>
                  <a:lnTo>
                    <a:pt x="146" y="70"/>
                  </a:lnTo>
                  <a:lnTo>
                    <a:pt x="142" y="64"/>
                  </a:lnTo>
                  <a:lnTo>
                    <a:pt x="135" y="58"/>
                  </a:lnTo>
                  <a:lnTo>
                    <a:pt x="127" y="55"/>
                  </a:lnTo>
                  <a:lnTo>
                    <a:pt x="117" y="52"/>
                  </a:lnTo>
                  <a:lnTo>
                    <a:pt x="108" y="52"/>
                  </a:lnTo>
                  <a:lnTo>
                    <a:pt x="84" y="51"/>
                  </a:lnTo>
                  <a:lnTo>
                    <a:pt x="75" y="52"/>
                  </a:lnTo>
                  <a:lnTo>
                    <a:pt x="67" y="55"/>
                  </a:lnTo>
                  <a:lnTo>
                    <a:pt x="59" y="58"/>
                  </a:lnTo>
                  <a:lnTo>
                    <a:pt x="52" y="61"/>
                  </a:lnTo>
                  <a:lnTo>
                    <a:pt x="46" y="66"/>
                  </a:lnTo>
                  <a:lnTo>
                    <a:pt x="41" y="72"/>
                  </a:lnTo>
                  <a:lnTo>
                    <a:pt x="38" y="78"/>
                  </a:lnTo>
                  <a:lnTo>
                    <a:pt x="37" y="84"/>
                  </a:lnTo>
                  <a:lnTo>
                    <a:pt x="37" y="91"/>
                  </a:lnTo>
                  <a:lnTo>
                    <a:pt x="38" y="98"/>
                  </a:lnTo>
                  <a:lnTo>
                    <a:pt x="42" y="105"/>
                  </a:lnTo>
                  <a:lnTo>
                    <a:pt x="47" y="111"/>
                  </a:lnTo>
                  <a:lnTo>
                    <a:pt x="54" y="117"/>
                  </a:lnTo>
                  <a:lnTo>
                    <a:pt x="63" y="120"/>
                  </a:lnTo>
                  <a:lnTo>
                    <a:pt x="72" y="124"/>
                  </a:lnTo>
                  <a:lnTo>
                    <a:pt x="84" y="126"/>
                  </a:lnTo>
                  <a:lnTo>
                    <a:pt x="108" y="128"/>
                  </a:lnTo>
                  <a:lnTo>
                    <a:pt x="123" y="132"/>
                  </a:lnTo>
                  <a:lnTo>
                    <a:pt x="138" y="136"/>
                  </a:lnTo>
                  <a:lnTo>
                    <a:pt x="153" y="141"/>
                  </a:lnTo>
                  <a:lnTo>
                    <a:pt x="166" y="147"/>
                  </a:lnTo>
                  <a:lnTo>
                    <a:pt x="177" y="155"/>
                  </a:lnTo>
                  <a:lnTo>
                    <a:pt x="186" y="165"/>
                  </a:lnTo>
                  <a:lnTo>
                    <a:pt x="192" y="179"/>
                  </a:lnTo>
                  <a:lnTo>
                    <a:pt x="193" y="195"/>
                  </a:lnTo>
                  <a:lnTo>
                    <a:pt x="191" y="208"/>
                  </a:lnTo>
                  <a:lnTo>
                    <a:pt x="188" y="219"/>
                  </a:lnTo>
                  <a:lnTo>
                    <a:pt x="181" y="228"/>
                  </a:lnTo>
                  <a:lnTo>
                    <a:pt x="173" y="238"/>
                  </a:lnTo>
                  <a:lnTo>
                    <a:pt x="162" y="246"/>
                  </a:lnTo>
                  <a:lnTo>
                    <a:pt x="152" y="251"/>
                  </a:lnTo>
                  <a:lnTo>
                    <a:pt x="142" y="255"/>
                  </a:lnTo>
                  <a:lnTo>
                    <a:pt x="130" y="257"/>
                  </a:lnTo>
                  <a:lnTo>
                    <a:pt x="108" y="261"/>
                  </a:lnTo>
                  <a:lnTo>
                    <a:pt x="108" y="293"/>
                  </a:lnTo>
                  <a:lnTo>
                    <a:pt x="84" y="293"/>
                  </a:lnTo>
                  <a:lnTo>
                    <a:pt x="84" y="261"/>
                  </a:lnTo>
                  <a:lnTo>
                    <a:pt x="74" y="260"/>
                  </a:lnTo>
                  <a:lnTo>
                    <a:pt x="61" y="257"/>
                  </a:lnTo>
                  <a:lnTo>
                    <a:pt x="47" y="254"/>
                  </a:lnTo>
                  <a:lnTo>
                    <a:pt x="33" y="248"/>
                  </a:lnTo>
                  <a:lnTo>
                    <a:pt x="21" y="239"/>
                  </a:lnTo>
                  <a:lnTo>
                    <a:pt x="9" y="226"/>
                  </a:lnTo>
                  <a:lnTo>
                    <a:pt x="2" y="210"/>
                  </a:lnTo>
                  <a:lnTo>
                    <a:pt x="0" y="188"/>
                  </a:lnTo>
                  <a:lnTo>
                    <a:pt x="31" y="188"/>
                  </a:lnTo>
                  <a:lnTo>
                    <a:pt x="32" y="196"/>
                  </a:lnTo>
                  <a:lnTo>
                    <a:pt x="33" y="204"/>
                  </a:lnTo>
                  <a:lnTo>
                    <a:pt x="37" y="211"/>
                  </a:lnTo>
                  <a:lnTo>
                    <a:pt x="40" y="218"/>
                  </a:lnTo>
                  <a:lnTo>
                    <a:pt x="46" y="225"/>
                  </a:lnTo>
                  <a:lnTo>
                    <a:pt x="55" y="231"/>
                  </a:lnTo>
                  <a:lnTo>
                    <a:pt x="68" y="235"/>
                  </a:lnTo>
                  <a:lnTo>
                    <a:pt x="84" y="239"/>
                  </a:lnTo>
                  <a:lnTo>
                    <a:pt x="108" y="239"/>
                  </a:lnTo>
                  <a:close/>
                </a:path>
              </a:pathLst>
            </a:custGeom>
            <a:solidFill>
              <a:srgbClr val="51E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51" name="Freeform 192"/>
            <p:cNvSpPr>
              <a:spLocks/>
            </p:cNvSpPr>
            <p:nvPr/>
          </p:nvSpPr>
          <p:spPr bwMode="auto">
            <a:xfrm>
              <a:off x="5220" y="2551"/>
              <a:ext cx="359" cy="38"/>
            </a:xfrm>
            <a:custGeom>
              <a:avLst/>
              <a:gdLst>
                <a:gd name="T0" fmla="*/ 0 w 717"/>
                <a:gd name="T1" fmla="*/ 78 h 78"/>
                <a:gd name="T2" fmla="*/ 46 w 717"/>
                <a:gd name="T3" fmla="*/ 0 h 78"/>
                <a:gd name="T4" fmla="*/ 717 w 717"/>
                <a:gd name="T5" fmla="*/ 0 h 78"/>
                <a:gd name="T6" fmla="*/ 717 w 717"/>
                <a:gd name="T7" fmla="*/ 78 h 78"/>
                <a:gd name="T8" fmla="*/ 0 w 717"/>
                <a:gd name="T9" fmla="*/ 78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7"/>
                <a:gd name="T16" fmla="*/ 0 h 78"/>
                <a:gd name="T17" fmla="*/ 717 w 71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7" h="78">
                  <a:moveTo>
                    <a:pt x="0" y="78"/>
                  </a:moveTo>
                  <a:lnTo>
                    <a:pt x="46" y="0"/>
                  </a:lnTo>
                  <a:lnTo>
                    <a:pt x="717" y="0"/>
                  </a:lnTo>
                  <a:lnTo>
                    <a:pt x="717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7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52" name="Freeform 193"/>
            <p:cNvSpPr>
              <a:spLocks/>
            </p:cNvSpPr>
            <p:nvPr/>
          </p:nvSpPr>
          <p:spPr bwMode="auto">
            <a:xfrm>
              <a:off x="5182" y="2616"/>
              <a:ext cx="358" cy="39"/>
            </a:xfrm>
            <a:custGeom>
              <a:avLst/>
              <a:gdLst>
                <a:gd name="T0" fmla="*/ 0 w 716"/>
                <a:gd name="T1" fmla="*/ 77 h 77"/>
                <a:gd name="T2" fmla="*/ 46 w 716"/>
                <a:gd name="T3" fmla="*/ 0 h 77"/>
                <a:gd name="T4" fmla="*/ 716 w 716"/>
                <a:gd name="T5" fmla="*/ 0 h 77"/>
                <a:gd name="T6" fmla="*/ 716 w 716"/>
                <a:gd name="T7" fmla="*/ 77 h 77"/>
                <a:gd name="T8" fmla="*/ 0 w 716"/>
                <a:gd name="T9" fmla="*/ 77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6"/>
                <a:gd name="T16" fmla="*/ 0 h 77"/>
                <a:gd name="T17" fmla="*/ 716 w 716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6" h="77">
                  <a:moveTo>
                    <a:pt x="0" y="77"/>
                  </a:moveTo>
                  <a:lnTo>
                    <a:pt x="46" y="0"/>
                  </a:lnTo>
                  <a:lnTo>
                    <a:pt x="716" y="0"/>
                  </a:lnTo>
                  <a:lnTo>
                    <a:pt x="7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7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53" name="Freeform 194"/>
            <p:cNvSpPr>
              <a:spLocks/>
            </p:cNvSpPr>
            <p:nvPr/>
          </p:nvSpPr>
          <p:spPr bwMode="auto">
            <a:xfrm>
              <a:off x="4672" y="2003"/>
              <a:ext cx="965" cy="525"/>
            </a:xfrm>
            <a:custGeom>
              <a:avLst/>
              <a:gdLst>
                <a:gd name="T0" fmla="*/ 1440 w 1930"/>
                <a:gd name="T1" fmla="*/ 918 h 1050"/>
                <a:gd name="T2" fmla="*/ 1444 w 1930"/>
                <a:gd name="T3" fmla="*/ 887 h 1050"/>
                <a:gd name="T4" fmla="*/ 1429 w 1930"/>
                <a:gd name="T5" fmla="*/ 859 h 1050"/>
                <a:gd name="T6" fmla="*/ 1401 w 1930"/>
                <a:gd name="T7" fmla="*/ 844 h 1050"/>
                <a:gd name="T8" fmla="*/ 1383 w 1930"/>
                <a:gd name="T9" fmla="*/ 844 h 1050"/>
                <a:gd name="T10" fmla="*/ 1375 w 1930"/>
                <a:gd name="T11" fmla="*/ 153 h 1050"/>
                <a:gd name="T12" fmla="*/ 1392 w 1930"/>
                <a:gd name="T13" fmla="*/ 158 h 1050"/>
                <a:gd name="T14" fmla="*/ 1418 w 1930"/>
                <a:gd name="T15" fmla="*/ 153 h 1050"/>
                <a:gd name="T16" fmla="*/ 1443 w 1930"/>
                <a:gd name="T17" fmla="*/ 134 h 1050"/>
                <a:gd name="T18" fmla="*/ 1452 w 1930"/>
                <a:gd name="T19" fmla="*/ 104 h 1050"/>
                <a:gd name="T20" fmla="*/ 1450 w 1930"/>
                <a:gd name="T21" fmla="*/ 86 h 1050"/>
                <a:gd name="T22" fmla="*/ 1718 w 1930"/>
                <a:gd name="T23" fmla="*/ 0 h 1050"/>
                <a:gd name="T24" fmla="*/ 85 w 1930"/>
                <a:gd name="T25" fmla="*/ 81 h 1050"/>
                <a:gd name="T26" fmla="*/ 81 w 1930"/>
                <a:gd name="T27" fmla="*/ 98 h 1050"/>
                <a:gd name="T28" fmla="*/ 85 w 1930"/>
                <a:gd name="T29" fmla="*/ 124 h 1050"/>
                <a:gd name="T30" fmla="*/ 105 w 1930"/>
                <a:gd name="T31" fmla="*/ 149 h 1050"/>
                <a:gd name="T32" fmla="*/ 135 w 1930"/>
                <a:gd name="T33" fmla="*/ 158 h 1050"/>
                <a:gd name="T34" fmla="*/ 151 w 1930"/>
                <a:gd name="T35" fmla="*/ 156 h 1050"/>
                <a:gd name="T36" fmla="*/ 166 w 1930"/>
                <a:gd name="T37" fmla="*/ 149 h 1050"/>
                <a:gd name="T38" fmla="*/ 174 w 1930"/>
                <a:gd name="T39" fmla="*/ 630 h 1050"/>
                <a:gd name="T40" fmla="*/ 358 w 1930"/>
                <a:gd name="T41" fmla="*/ 153 h 1050"/>
                <a:gd name="T42" fmla="*/ 376 w 1930"/>
                <a:gd name="T43" fmla="*/ 158 h 1050"/>
                <a:gd name="T44" fmla="*/ 402 w 1930"/>
                <a:gd name="T45" fmla="*/ 153 h 1050"/>
                <a:gd name="T46" fmla="*/ 426 w 1930"/>
                <a:gd name="T47" fmla="*/ 134 h 1050"/>
                <a:gd name="T48" fmla="*/ 436 w 1930"/>
                <a:gd name="T49" fmla="*/ 104 h 1050"/>
                <a:gd name="T50" fmla="*/ 433 w 1930"/>
                <a:gd name="T51" fmla="*/ 86 h 1050"/>
                <a:gd name="T52" fmla="*/ 592 w 1930"/>
                <a:gd name="T53" fmla="*/ 86 h 1050"/>
                <a:gd name="T54" fmla="*/ 589 w 1930"/>
                <a:gd name="T55" fmla="*/ 104 h 1050"/>
                <a:gd name="T56" fmla="*/ 598 w 1930"/>
                <a:gd name="T57" fmla="*/ 134 h 1050"/>
                <a:gd name="T58" fmla="*/ 622 w 1930"/>
                <a:gd name="T59" fmla="*/ 153 h 1050"/>
                <a:gd name="T60" fmla="*/ 651 w 1930"/>
                <a:gd name="T61" fmla="*/ 158 h 1050"/>
                <a:gd name="T62" fmla="*/ 671 w 1930"/>
                <a:gd name="T63" fmla="*/ 151 h 1050"/>
                <a:gd name="T64" fmla="*/ 855 w 1930"/>
                <a:gd name="T65" fmla="*/ 145 h 1050"/>
                <a:gd name="T66" fmla="*/ 867 w 1930"/>
                <a:gd name="T67" fmla="*/ 153 h 1050"/>
                <a:gd name="T68" fmla="*/ 879 w 1930"/>
                <a:gd name="T69" fmla="*/ 157 h 1050"/>
                <a:gd name="T70" fmla="*/ 900 w 1930"/>
                <a:gd name="T71" fmla="*/ 157 h 1050"/>
                <a:gd name="T72" fmla="*/ 928 w 1930"/>
                <a:gd name="T73" fmla="*/ 142 h 1050"/>
                <a:gd name="T74" fmla="*/ 943 w 1930"/>
                <a:gd name="T75" fmla="*/ 114 h 1050"/>
                <a:gd name="T76" fmla="*/ 943 w 1930"/>
                <a:gd name="T77" fmla="*/ 92 h 1050"/>
                <a:gd name="T78" fmla="*/ 1102 w 1930"/>
                <a:gd name="T79" fmla="*/ 81 h 1050"/>
                <a:gd name="T80" fmla="*/ 1097 w 1930"/>
                <a:gd name="T81" fmla="*/ 98 h 1050"/>
                <a:gd name="T82" fmla="*/ 1102 w 1930"/>
                <a:gd name="T83" fmla="*/ 124 h 1050"/>
                <a:gd name="T84" fmla="*/ 1121 w 1930"/>
                <a:gd name="T85" fmla="*/ 149 h 1050"/>
                <a:gd name="T86" fmla="*/ 1151 w 1930"/>
                <a:gd name="T87" fmla="*/ 158 h 1050"/>
                <a:gd name="T88" fmla="*/ 1167 w 1930"/>
                <a:gd name="T89" fmla="*/ 156 h 1050"/>
                <a:gd name="T90" fmla="*/ 1181 w 1930"/>
                <a:gd name="T91" fmla="*/ 149 h 1050"/>
                <a:gd name="T92" fmla="*/ 1189 w 1930"/>
                <a:gd name="T93" fmla="*/ 774 h 1050"/>
                <a:gd name="T94" fmla="*/ 1930 w 1930"/>
                <a:gd name="T95" fmla="*/ 1050 h 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30"/>
                <a:gd name="T145" fmla="*/ 0 h 1050"/>
                <a:gd name="T146" fmla="*/ 1930 w 1930"/>
                <a:gd name="T147" fmla="*/ 1050 h 10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30" h="1050">
                  <a:moveTo>
                    <a:pt x="1429" y="935"/>
                  </a:moveTo>
                  <a:lnTo>
                    <a:pt x="1436" y="927"/>
                  </a:lnTo>
                  <a:lnTo>
                    <a:pt x="1440" y="918"/>
                  </a:lnTo>
                  <a:lnTo>
                    <a:pt x="1444" y="909"/>
                  </a:lnTo>
                  <a:lnTo>
                    <a:pt x="1445" y="897"/>
                  </a:lnTo>
                  <a:lnTo>
                    <a:pt x="1444" y="887"/>
                  </a:lnTo>
                  <a:lnTo>
                    <a:pt x="1440" y="876"/>
                  </a:lnTo>
                  <a:lnTo>
                    <a:pt x="1436" y="867"/>
                  </a:lnTo>
                  <a:lnTo>
                    <a:pt x="1429" y="859"/>
                  </a:lnTo>
                  <a:lnTo>
                    <a:pt x="1421" y="852"/>
                  </a:lnTo>
                  <a:lnTo>
                    <a:pt x="1412" y="848"/>
                  </a:lnTo>
                  <a:lnTo>
                    <a:pt x="1401" y="844"/>
                  </a:lnTo>
                  <a:lnTo>
                    <a:pt x="1390" y="843"/>
                  </a:lnTo>
                  <a:lnTo>
                    <a:pt x="1386" y="843"/>
                  </a:lnTo>
                  <a:lnTo>
                    <a:pt x="1383" y="844"/>
                  </a:lnTo>
                  <a:lnTo>
                    <a:pt x="1378" y="844"/>
                  </a:lnTo>
                  <a:lnTo>
                    <a:pt x="1375" y="845"/>
                  </a:lnTo>
                  <a:lnTo>
                    <a:pt x="1375" y="153"/>
                  </a:lnTo>
                  <a:lnTo>
                    <a:pt x="1380" y="156"/>
                  </a:lnTo>
                  <a:lnTo>
                    <a:pt x="1386" y="157"/>
                  </a:lnTo>
                  <a:lnTo>
                    <a:pt x="1392" y="158"/>
                  </a:lnTo>
                  <a:lnTo>
                    <a:pt x="1398" y="158"/>
                  </a:lnTo>
                  <a:lnTo>
                    <a:pt x="1408" y="157"/>
                  </a:lnTo>
                  <a:lnTo>
                    <a:pt x="1418" y="153"/>
                  </a:lnTo>
                  <a:lnTo>
                    <a:pt x="1428" y="149"/>
                  </a:lnTo>
                  <a:lnTo>
                    <a:pt x="1436" y="142"/>
                  </a:lnTo>
                  <a:lnTo>
                    <a:pt x="1443" y="134"/>
                  </a:lnTo>
                  <a:lnTo>
                    <a:pt x="1447" y="124"/>
                  </a:lnTo>
                  <a:lnTo>
                    <a:pt x="1451" y="114"/>
                  </a:lnTo>
                  <a:lnTo>
                    <a:pt x="1452" y="104"/>
                  </a:lnTo>
                  <a:lnTo>
                    <a:pt x="1452" y="98"/>
                  </a:lnTo>
                  <a:lnTo>
                    <a:pt x="1451" y="92"/>
                  </a:lnTo>
                  <a:lnTo>
                    <a:pt x="1450" y="86"/>
                  </a:lnTo>
                  <a:lnTo>
                    <a:pt x="1447" y="81"/>
                  </a:lnTo>
                  <a:lnTo>
                    <a:pt x="1768" y="81"/>
                  </a:lnTo>
                  <a:lnTo>
                    <a:pt x="1718" y="0"/>
                  </a:lnTo>
                  <a:lnTo>
                    <a:pt x="0" y="0"/>
                  </a:lnTo>
                  <a:lnTo>
                    <a:pt x="0" y="81"/>
                  </a:lnTo>
                  <a:lnTo>
                    <a:pt x="85" y="81"/>
                  </a:lnTo>
                  <a:lnTo>
                    <a:pt x="84" y="86"/>
                  </a:lnTo>
                  <a:lnTo>
                    <a:pt x="82" y="92"/>
                  </a:lnTo>
                  <a:lnTo>
                    <a:pt x="81" y="98"/>
                  </a:lnTo>
                  <a:lnTo>
                    <a:pt x="81" y="104"/>
                  </a:lnTo>
                  <a:lnTo>
                    <a:pt x="82" y="114"/>
                  </a:lnTo>
                  <a:lnTo>
                    <a:pt x="85" y="124"/>
                  </a:lnTo>
                  <a:lnTo>
                    <a:pt x="90" y="134"/>
                  </a:lnTo>
                  <a:lnTo>
                    <a:pt x="97" y="142"/>
                  </a:lnTo>
                  <a:lnTo>
                    <a:pt x="105" y="149"/>
                  </a:lnTo>
                  <a:lnTo>
                    <a:pt x="114" y="153"/>
                  </a:lnTo>
                  <a:lnTo>
                    <a:pt x="125" y="157"/>
                  </a:lnTo>
                  <a:lnTo>
                    <a:pt x="135" y="158"/>
                  </a:lnTo>
                  <a:lnTo>
                    <a:pt x="141" y="158"/>
                  </a:lnTo>
                  <a:lnTo>
                    <a:pt x="146" y="157"/>
                  </a:lnTo>
                  <a:lnTo>
                    <a:pt x="151" y="156"/>
                  </a:lnTo>
                  <a:lnTo>
                    <a:pt x="157" y="153"/>
                  </a:lnTo>
                  <a:lnTo>
                    <a:pt x="161" y="151"/>
                  </a:lnTo>
                  <a:lnTo>
                    <a:pt x="166" y="149"/>
                  </a:lnTo>
                  <a:lnTo>
                    <a:pt x="169" y="145"/>
                  </a:lnTo>
                  <a:lnTo>
                    <a:pt x="174" y="142"/>
                  </a:lnTo>
                  <a:lnTo>
                    <a:pt x="174" y="630"/>
                  </a:lnTo>
                  <a:lnTo>
                    <a:pt x="324" y="332"/>
                  </a:lnTo>
                  <a:lnTo>
                    <a:pt x="358" y="354"/>
                  </a:lnTo>
                  <a:lnTo>
                    <a:pt x="358" y="153"/>
                  </a:lnTo>
                  <a:lnTo>
                    <a:pt x="364" y="156"/>
                  </a:lnTo>
                  <a:lnTo>
                    <a:pt x="370" y="157"/>
                  </a:lnTo>
                  <a:lnTo>
                    <a:pt x="376" y="158"/>
                  </a:lnTo>
                  <a:lnTo>
                    <a:pt x="381" y="158"/>
                  </a:lnTo>
                  <a:lnTo>
                    <a:pt x="392" y="157"/>
                  </a:lnTo>
                  <a:lnTo>
                    <a:pt x="402" y="153"/>
                  </a:lnTo>
                  <a:lnTo>
                    <a:pt x="411" y="149"/>
                  </a:lnTo>
                  <a:lnTo>
                    <a:pt x="420" y="142"/>
                  </a:lnTo>
                  <a:lnTo>
                    <a:pt x="426" y="134"/>
                  </a:lnTo>
                  <a:lnTo>
                    <a:pt x="431" y="124"/>
                  </a:lnTo>
                  <a:lnTo>
                    <a:pt x="434" y="114"/>
                  </a:lnTo>
                  <a:lnTo>
                    <a:pt x="436" y="104"/>
                  </a:lnTo>
                  <a:lnTo>
                    <a:pt x="436" y="98"/>
                  </a:lnTo>
                  <a:lnTo>
                    <a:pt x="434" y="92"/>
                  </a:lnTo>
                  <a:lnTo>
                    <a:pt x="433" y="86"/>
                  </a:lnTo>
                  <a:lnTo>
                    <a:pt x="431" y="81"/>
                  </a:lnTo>
                  <a:lnTo>
                    <a:pt x="595" y="81"/>
                  </a:lnTo>
                  <a:lnTo>
                    <a:pt x="592" y="86"/>
                  </a:lnTo>
                  <a:lnTo>
                    <a:pt x="590" y="92"/>
                  </a:lnTo>
                  <a:lnTo>
                    <a:pt x="589" y="98"/>
                  </a:lnTo>
                  <a:lnTo>
                    <a:pt x="589" y="104"/>
                  </a:lnTo>
                  <a:lnTo>
                    <a:pt x="590" y="114"/>
                  </a:lnTo>
                  <a:lnTo>
                    <a:pt x="593" y="124"/>
                  </a:lnTo>
                  <a:lnTo>
                    <a:pt x="598" y="134"/>
                  </a:lnTo>
                  <a:lnTo>
                    <a:pt x="605" y="142"/>
                  </a:lnTo>
                  <a:lnTo>
                    <a:pt x="613" y="149"/>
                  </a:lnTo>
                  <a:lnTo>
                    <a:pt x="622" y="153"/>
                  </a:lnTo>
                  <a:lnTo>
                    <a:pt x="633" y="157"/>
                  </a:lnTo>
                  <a:lnTo>
                    <a:pt x="644" y="158"/>
                  </a:lnTo>
                  <a:lnTo>
                    <a:pt x="651" y="158"/>
                  </a:lnTo>
                  <a:lnTo>
                    <a:pt x="658" y="156"/>
                  </a:lnTo>
                  <a:lnTo>
                    <a:pt x="665" y="154"/>
                  </a:lnTo>
                  <a:lnTo>
                    <a:pt x="671" y="151"/>
                  </a:lnTo>
                  <a:lnTo>
                    <a:pt x="671" y="508"/>
                  </a:lnTo>
                  <a:lnTo>
                    <a:pt x="855" y="608"/>
                  </a:lnTo>
                  <a:lnTo>
                    <a:pt x="855" y="145"/>
                  </a:lnTo>
                  <a:lnTo>
                    <a:pt x="858" y="148"/>
                  </a:lnTo>
                  <a:lnTo>
                    <a:pt x="862" y="151"/>
                  </a:lnTo>
                  <a:lnTo>
                    <a:pt x="867" y="153"/>
                  </a:lnTo>
                  <a:lnTo>
                    <a:pt x="871" y="154"/>
                  </a:lnTo>
                  <a:lnTo>
                    <a:pt x="875" y="156"/>
                  </a:lnTo>
                  <a:lnTo>
                    <a:pt x="879" y="157"/>
                  </a:lnTo>
                  <a:lnTo>
                    <a:pt x="885" y="158"/>
                  </a:lnTo>
                  <a:lnTo>
                    <a:pt x="890" y="158"/>
                  </a:lnTo>
                  <a:lnTo>
                    <a:pt x="900" y="157"/>
                  </a:lnTo>
                  <a:lnTo>
                    <a:pt x="910" y="153"/>
                  </a:lnTo>
                  <a:lnTo>
                    <a:pt x="920" y="149"/>
                  </a:lnTo>
                  <a:lnTo>
                    <a:pt x="928" y="142"/>
                  </a:lnTo>
                  <a:lnTo>
                    <a:pt x="935" y="134"/>
                  </a:lnTo>
                  <a:lnTo>
                    <a:pt x="939" y="124"/>
                  </a:lnTo>
                  <a:lnTo>
                    <a:pt x="943" y="114"/>
                  </a:lnTo>
                  <a:lnTo>
                    <a:pt x="944" y="104"/>
                  </a:lnTo>
                  <a:lnTo>
                    <a:pt x="944" y="98"/>
                  </a:lnTo>
                  <a:lnTo>
                    <a:pt x="943" y="92"/>
                  </a:lnTo>
                  <a:lnTo>
                    <a:pt x="940" y="86"/>
                  </a:lnTo>
                  <a:lnTo>
                    <a:pt x="938" y="81"/>
                  </a:lnTo>
                  <a:lnTo>
                    <a:pt x="1102" y="81"/>
                  </a:lnTo>
                  <a:lnTo>
                    <a:pt x="1099" y="86"/>
                  </a:lnTo>
                  <a:lnTo>
                    <a:pt x="1098" y="92"/>
                  </a:lnTo>
                  <a:lnTo>
                    <a:pt x="1097" y="98"/>
                  </a:lnTo>
                  <a:lnTo>
                    <a:pt x="1097" y="104"/>
                  </a:lnTo>
                  <a:lnTo>
                    <a:pt x="1098" y="114"/>
                  </a:lnTo>
                  <a:lnTo>
                    <a:pt x="1102" y="124"/>
                  </a:lnTo>
                  <a:lnTo>
                    <a:pt x="1106" y="134"/>
                  </a:lnTo>
                  <a:lnTo>
                    <a:pt x="1113" y="142"/>
                  </a:lnTo>
                  <a:lnTo>
                    <a:pt x="1121" y="149"/>
                  </a:lnTo>
                  <a:lnTo>
                    <a:pt x="1130" y="153"/>
                  </a:lnTo>
                  <a:lnTo>
                    <a:pt x="1141" y="157"/>
                  </a:lnTo>
                  <a:lnTo>
                    <a:pt x="1151" y="158"/>
                  </a:lnTo>
                  <a:lnTo>
                    <a:pt x="1157" y="158"/>
                  </a:lnTo>
                  <a:lnTo>
                    <a:pt x="1163" y="157"/>
                  </a:lnTo>
                  <a:lnTo>
                    <a:pt x="1167" y="156"/>
                  </a:lnTo>
                  <a:lnTo>
                    <a:pt x="1172" y="153"/>
                  </a:lnTo>
                  <a:lnTo>
                    <a:pt x="1176" y="151"/>
                  </a:lnTo>
                  <a:lnTo>
                    <a:pt x="1181" y="149"/>
                  </a:lnTo>
                  <a:lnTo>
                    <a:pt x="1186" y="145"/>
                  </a:lnTo>
                  <a:lnTo>
                    <a:pt x="1189" y="142"/>
                  </a:lnTo>
                  <a:lnTo>
                    <a:pt x="1189" y="774"/>
                  </a:lnTo>
                  <a:lnTo>
                    <a:pt x="1287" y="827"/>
                  </a:lnTo>
                  <a:lnTo>
                    <a:pt x="1174" y="1050"/>
                  </a:lnTo>
                  <a:lnTo>
                    <a:pt x="1930" y="1050"/>
                  </a:lnTo>
                  <a:lnTo>
                    <a:pt x="1930" y="935"/>
                  </a:lnTo>
                  <a:lnTo>
                    <a:pt x="1429" y="935"/>
                  </a:lnTo>
                  <a:close/>
                </a:path>
              </a:pathLst>
            </a:custGeom>
            <a:solidFill>
              <a:srgbClr val="007CD8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2899" name="Rectangle 195"/>
          <p:cNvSpPr>
            <a:spLocks noChangeArrowheads="1"/>
          </p:cNvSpPr>
          <p:nvPr/>
        </p:nvSpPr>
        <p:spPr bwMode="auto">
          <a:xfrm>
            <a:off x="2413000" y="5054600"/>
            <a:ext cx="3060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r>
              <a:rPr lang="ru-RU" sz="14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ru-RU" sz="14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en-US" sz="2000" dirty="0">
                <a:solidFill>
                  <a:srgbClr val="0033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= </a:t>
            </a:r>
            <a:r>
              <a:rPr lang="ru-RU" sz="2000" dirty="0" smtClean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5 850 000 </a:t>
            </a:r>
            <a:r>
              <a:rPr lang="ru-RU" sz="2000" dirty="0" smtClean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руб.</a:t>
            </a:r>
            <a:endParaRPr lang="ru-RU" sz="2000" dirty="0">
              <a:solidFill>
                <a:srgbClr val="3F74A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72900" name="Rectangle 196"/>
          <p:cNvSpPr>
            <a:spLocks noChangeArrowheads="1"/>
          </p:cNvSpPr>
          <p:nvPr/>
        </p:nvSpPr>
        <p:spPr bwMode="auto">
          <a:xfrm>
            <a:off x="1016000" y="6007100"/>
            <a:ext cx="4584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r>
              <a:rPr lang="ru-RU" sz="16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Будет выплачено </a:t>
            </a:r>
            <a:r>
              <a:rPr lang="ru-RU" sz="16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за </a:t>
            </a:r>
            <a:r>
              <a:rPr lang="ru-RU" sz="16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25 </a:t>
            </a:r>
            <a:r>
              <a:rPr lang="ru-RU" sz="16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лет</a:t>
            </a:r>
            <a:r>
              <a:rPr lang="ru-RU" sz="1600" b="1" dirty="0">
                <a:solidFill>
                  <a:srgbClr val="FF88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: </a:t>
            </a:r>
            <a:r>
              <a:rPr lang="ru-RU" sz="1600" b="1" dirty="0" smtClean="0">
                <a:solidFill>
                  <a:srgbClr val="FF88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8 341 200</a:t>
            </a:r>
          </a:p>
          <a:p>
            <a:pPr eaLnBrk="0" hangingPunct="0">
              <a:lnSpc>
                <a:spcPct val="85000"/>
              </a:lnSpc>
            </a:pPr>
            <a:r>
              <a:rPr lang="ru-RU" sz="16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(</a:t>
            </a:r>
            <a:r>
              <a:rPr lang="ru-RU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3%</a:t>
            </a:r>
            <a:r>
              <a:rPr lang="ru-RU" sz="16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годовых</a:t>
            </a:r>
            <a:r>
              <a:rPr lang="ru-RU" sz="16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. платеж 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27 804 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руб.)</a:t>
            </a:r>
            <a:endParaRPr 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56336" name="AutoShape 197"/>
          <p:cNvSpPr>
            <a:spLocks/>
          </p:cNvSpPr>
          <p:nvPr/>
        </p:nvSpPr>
        <p:spPr bwMode="auto">
          <a:xfrm>
            <a:off x="4981575" y="4000500"/>
            <a:ext cx="339725" cy="2781300"/>
          </a:xfrm>
          <a:prstGeom prst="rightBrace">
            <a:avLst>
              <a:gd name="adj1" fmla="val 4245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902" name="Rectangle 198"/>
          <p:cNvSpPr>
            <a:spLocks noChangeArrowheads="1"/>
          </p:cNvSpPr>
          <p:nvPr/>
        </p:nvSpPr>
        <p:spPr bwMode="auto">
          <a:xfrm>
            <a:off x="5359401" y="4686300"/>
            <a:ext cx="22225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r>
              <a:rPr lang="ru-RU" sz="14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ru-RU" sz="14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=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  <a:r>
              <a:rPr lang="ru-RU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8 991 200руб</a:t>
            </a:r>
            <a:r>
              <a:rPr lang="ru-RU" sz="2000" b="1" dirty="0" smtClean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.</a:t>
            </a:r>
            <a:endParaRPr lang="ru-RU" sz="2000" b="1" dirty="0">
              <a:solidFill>
                <a:srgbClr val="3F74A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413" name="Rectangle 178"/>
          <p:cNvSpPr>
            <a:spLocks noChangeArrowheads="1"/>
          </p:cNvSpPr>
          <p:nvPr/>
        </p:nvSpPr>
        <p:spPr bwMode="auto">
          <a:xfrm>
            <a:off x="2451100" y="3797300"/>
            <a:ext cx="3124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r>
              <a:rPr lang="ru-RU" sz="14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ru-RU" sz="14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FF88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10%</a:t>
            </a:r>
            <a:r>
              <a:rPr lang="ru-RU" sz="20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ru-RU" sz="20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ru-RU" sz="2000" dirty="0">
                <a:solidFill>
                  <a:srgbClr val="0033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= </a:t>
            </a:r>
            <a:r>
              <a:rPr lang="ru-RU" sz="2000" dirty="0" smtClean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650 </a:t>
            </a:r>
            <a:r>
              <a:rPr lang="ru-RU" sz="2000" dirty="0" smtClean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000 руб.</a:t>
            </a:r>
            <a:endParaRPr lang="ru-RU" sz="2000" dirty="0">
              <a:solidFill>
                <a:srgbClr val="3F74A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384" name="Rectangle 198"/>
          <p:cNvSpPr>
            <a:spLocks noChangeArrowheads="1"/>
          </p:cNvSpPr>
          <p:nvPr/>
        </p:nvSpPr>
        <p:spPr bwMode="auto">
          <a:xfrm>
            <a:off x="7289800" y="3263900"/>
            <a:ext cx="32385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r>
              <a:rPr lang="ru-RU" sz="14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ru-RU" sz="14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ru-RU" sz="14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	</a:t>
            </a:r>
            <a:r>
              <a:rPr lang="ru-RU" sz="7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 </a:t>
            </a:r>
            <a:r>
              <a:rPr lang="ru-RU" sz="9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?</a:t>
            </a:r>
          </a:p>
          <a:p>
            <a:pPr eaLnBrk="0" hangingPunct="0">
              <a:lnSpc>
                <a:spcPct val="85000"/>
              </a:lnSpc>
            </a:pPr>
            <a:r>
              <a:rPr lang="ru-RU" sz="2000" b="1" dirty="0" smtClean="0">
                <a:solidFill>
                  <a:srgbClr val="3F74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сколько будет стоить 2-х комнатная квартира в Бибирево, если можно будет брать ипотеку под 3% годовых</a:t>
            </a:r>
            <a:endParaRPr lang="ru-RU" sz="2000" b="1" dirty="0">
              <a:solidFill>
                <a:srgbClr val="3F74A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Содержимое 2"/>
          <p:cNvSpPr>
            <a:spLocks noGrp="1"/>
          </p:cNvSpPr>
          <p:nvPr>
            <p:ph idx="1"/>
          </p:nvPr>
        </p:nvSpPr>
        <p:spPr>
          <a:xfrm>
            <a:off x="228600" y="1714500"/>
            <a:ext cx="10256838" cy="5156200"/>
          </a:xfrm>
        </p:spPr>
        <p:txBody>
          <a:bodyPr/>
          <a:lstStyle/>
          <a:p>
            <a:pPr algn="ctr">
              <a:buFontTx/>
              <a:buNone/>
            </a:pPr>
            <a:endParaRPr lang="ru-RU" sz="1600" dirty="0" smtClean="0"/>
          </a:p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003364"/>
                </a:solidFill>
              </a:rPr>
              <a:t>Спасибо за внимание!</a:t>
            </a:r>
          </a:p>
          <a:p>
            <a:pPr algn="ctr">
              <a:buFontTx/>
              <a:buNone/>
            </a:pPr>
            <a:endParaRPr lang="ru-RU" sz="3200" b="1" dirty="0" smtClean="0">
              <a:solidFill>
                <a:srgbClr val="003364"/>
              </a:solidFill>
            </a:endParaRPr>
          </a:p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003364"/>
                </a:solidFill>
              </a:rPr>
              <a:t>Пожалуйста вопросы!</a:t>
            </a:r>
          </a:p>
          <a:p>
            <a:pPr algn="ctr">
              <a:buFontTx/>
              <a:buNone/>
            </a:pPr>
            <a:endParaRPr lang="ru-RU" sz="3200" dirty="0" smtClean="0">
              <a:solidFill>
                <a:srgbClr val="003364"/>
              </a:solidFill>
            </a:endParaRPr>
          </a:p>
          <a:p>
            <a:pPr algn="ctr">
              <a:buFontTx/>
              <a:buNone/>
            </a:pPr>
            <a:endParaRPr lang="ru-RU" sz="1600" dirty="0" smtClean="0"/>
          </a:p>
          <a:p>
            <a:pPr algn="ctr">
              <a:buFontTx/>
              <a:buNone/>
            </a:pPr>
            <a:r>
              <a:rPr lang="ru-RU" sz="1600" b="1" dirty="0" smtClean="0"/>
              <a:t>Юлия Вербицкая</a:t>
            </a:r>
          </a:p>
          <a:p>
            <a:pPr algn="ctr">
              <a:buFontTx/>
              <a:buNone/>
            </a:pPr>
            <a:r>
              <a:rPr lang="en-US" sz="1600" b="1" dirty="0" smtClean="0"/>
              <a:t>      </a:t>
            </a:r>
            <a:r>
              <a:rPr lang="ru-RU" sz="1600" b="1" dirty="0" smtClean="0"/>
              <a:t>Начальник Управления ипотечного </a:t>
            </a:r>
            <a:r>
              <a:rPr lang="ru-RU" sz="1600" b="1" dirty="0" smtClean="0"/>
              <a:t>кредитования</a:t>
            </a:r>
          </a:p>
          <a:p>
            <a:pPr algn="ctr">
              <a:buFontTx/>
              <a:buNone/>
            </a:pPr>
            <a:r>
              <a:rPr lang="ru-RU" sz="1600" b="1" dirty="0" smtClean="0"/>
              <a:t>Территориального Управления сетью и продажами Московского региона</a:t>
            </a:r>
            <a:r>
              <a:rPr lang="ru-RU" sz="1600" b="1" dirty="0" smtClean="0"/>
              <a:t> </a:t>
            </a:r>
            <a:endParaRPr lang="ru-RU" sz="1600" b="1" dirty="0" smtClean="0"/>
          </a:p>
          <a:p>
            <a:pPr algn="ctr">
              <a:buFontTx/>
              <a:buNone/>
            </a:pPr>
            <a:r>
              <a:rPr lang="ru-RU" sz="1600" dirty="0" smtClean="0"/>
              <a:t>тел. (495)</a:t>
            </a:r>
            <a:r>
              <a:rPr lang="en-US" sz="1600" dirty="0" smtClean="0"/>
              <a:t> </a:t>
            </a:r>
            <a:r>
              <a:rPr lang="ru-RU" sz="1600" dirty="0" smtClean="0"/>
              <a:t>777-71-71 </a:t>
            </a:r>
            <a:r>
              <a:rPr lang="ru-RU" sz="1600" dirty="0" err="1" smtClean="0"/>
              <a:t>доб</a:t>
            </a:r>
            <a:r>
              <a:rPr lang="ru-RU" sz="1600" dirty="0" smtClean="0"/>
              <a:t>. 56204</a:t>
            </a:r>
          </a:p>
          <a:p>
            <a:pPr algn="ctr">
              <a:buFontTx/>
              <a:buNone/>
            </a:pPr>
            <a:r>
              <a:rPr lang="ru-RU" sz="1600" dirty="0" smtClean="0"/>
              <a:t>       (495) 995 1001 </a:t>
            </a:r>
          </a:p>
          <a:p>
            <a:pPr algn="ctr">
              <a:buFontTx/>
              <a:buNone/>
            </a:pPr>
            <a:r>
              <a:rPr lang="en-US" sz="1600" dirty="0" smtClean="0"/>
              <a:t>e-mail: </a:t>
            </a:r>
            <a:r>
              <a:rPr lang="en-US" sz="1600" dirty="0" smtClean="0">
                <a:hlinkClick r:id="rId2"/>
              </a:rPr>
              <a:t>y.verbitskaya@absolutbank.ru</a:t>
            </a:r>
            <a:r>
              <a:rPr lang="en-US" sz="1600" dirty="0" smtClean="0"/>
              <a:t> </a:t>
            </a:r>
          </a:p>
          <a:p>
            <a:pPr algn="ctr">
              <a:buFontTx/>
              <a:buNone/>
            </a:pPr>
            <a:r>
              <a:rPr lang="ru-RU" sz="1600" dirty="0" smtClean="0"/>
              <a:t>г. Москва, Малый </a:t>
            </a:r>
            <a:r>
              <a:rPr lang="ru-RU" sz="1600" dirty="0" err="1" smtClean="0"/>
              <a:t>Сухаревский</a:t>
            </a:r>
            <a:r>
              <a:rPr lang="ru-RU" sz="1600" dirty="0" smtClean="0"/>
              <a:t> пер. д.7</a:t>
            </a:r>
          </a:p>
          <a:p>
            <a:pPr algn="ctr">
              <a:buFontTx/>
              <a:buNone/>
            </a:pPr>
            <a:endParaRPr lang="ru-RU" sz="1400" dirty="0" smtClean="0"/>
          </a:p>
          <a:p>
            <a:pPr algn="ctr">
              <a:buFontTx/>
              <a:buNone/>
            </a:pPr>
            <a:endParaRPr lang="ru-RU" sz="1400" dirty="0" smtClean="0"/>
          </a:p>
          <a:p>
            <a:pPr algn="ctr">
              <a:buFontTx/>
              <a:buNone/>
            </a:pPr>
            <a:endParaRPr lang="ru-RU" sz="2000" dirty="0" smtClean="0"/>
          </a:p>
          <a:p>
            <a:pPr algn="ctr">
              <a:buFontTx/>
              <a:buNone/>
            </a:pPr>
            <a:endParaRPr lang="ru-RU" dirty="0" smtClean="0"/>
          </a:p>
        </p:txBody>
      </p:sp>
      <p:sp>
        <p:nvSpPr>
          <p:cNvPr id="10240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C8D33FC-F4A9-4572-8162-2A0DB3A00BF2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Специальное оформление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Специальное оформление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Специальное оформление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2603</TotalTime>
  <Words>303</Words>
  <Application>Microsoft Office PowerPoint</Application>
  <PresentationFormat>Произвольный</PresentationFormat>
  <Paragraphs>160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Доступная ипотека и неуловимый кв. м  </vt:lpstr>
      <vt:lpstr>Историческая справка</vt:lpstr>
      <vt:lpstr>О доступности ипотеки</vt:lpstr>
      <vt:lpstr>О неуловимости кв.м</vt:lpstr>
      <vt:lpstr>  немного математики</vt:lpstr>
      <vt:lpstr>Из области фантастики</vt:lpstr>
      <vt:lpstr>Слайд 7</vt:lpstr>
    </vt:vector>
  </TitlesOfParts>
  <Company>Wow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Super-Muper-Mega-PC</dc:creator>
  <cp:lastModifiedBy>VerbickajaJUJU</cp:lastModifiedBy>
  <cp:revision>285</cp:revision>
  <dcterms:created xsi:type="dcterms:W3CDTF">2008-10-15T13:38:49Z</dcterms:created>
  <dcterms:modified xsi:type="dcterms:W3CDTF">2010-09-22T07:17:54Z</dcterms:modified>
</cp:coreProperties>
</file>